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DM Sans" pitchFamily="2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2EF"/>
    <a:srgbClr val="E7A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31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16AE-3D04-4DBC-9A64-1E7E7C8EC330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EADCA-2DA9-403B-B883-47B6D6322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25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EADCA-2DA9-403B-B883-47B6D6322E3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93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pmXMSikDFpJ_DSmsiYSWD8NQ-uTL7SjJ/view?usp=sharin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dkTpsQT4UZtp60ePBAph_7qX6OHINkAD/view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pchamp.com/watch/2bihWYKMq9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24E6-3FAE-97D6-D532-2D698F2AD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B625C-A6EF-D5A6-D5B1-0F42D26F9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9B955-55B3-BF20-DF10-F1F9BC479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9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E7F1C79-B0FA-C410-EFE6-4C093AEFB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FB309D-C9C4-552F-2E91-3A6B00788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9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E7F1C79-B0FA-C410-EFE6-4C093AEFB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9CF924-1099-8D05-BD1F-712FDC5E7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5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E7F1C79-B0FA-C410-EFE6-4C093AEFB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D6DEDF-0447-B979-F86F-5451E057C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6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E7F1C79-B0FA-C410-EFE6-4C093AEFB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9970A5-CDC1-FE41-747C-4428C944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8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E7F1C79-B0FA-C410-EFE6-4C093AEFB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C5E5AC-C1D7-33EA-70AA-AF30F7D2D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14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E7F1C79-B0FA-C410-EFE6-4C093AEFB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C51A56-50C2-7D15-27DD-D5A67253D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33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E7F1C79-B0FA-C410-EFE6-4C093AEFB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33EBD9-66DA-D7C7-C555-B8FE2B72A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95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E7F1C79-B0FA-C410-EFE6-4C093AEFB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E6C135-AF24-8623-F915-A38B60582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6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E7F1C79-B0FA-C410-EFE6-4C093AEFB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extBox 13">
            <a:hlinkClick r:id="rId3"/>
            <a:extLst>
              <a:ext uri="{FF2B5EF4-FFF2-40B4-BE49-F238E27FC236}">
                <a16:creationId xmlns:a16="http://schemas.microsoft.com/office/drawing/2014/main" id="{06C1D7AB-4F54-32D2-9E46-20657F5CA947}"/>
              </a:ext>
            </a:extLst>
          </p:cNvPr>
          <p:cNvSpPr txBox="1"/>
          <p:nvPr/>
        </p:nvSpPr>
        <p:spPr>
          <a:xfrm>
            <a:off x="1905000" y="8648700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DM Sans" pitchFamily="2" charset="0"/>
                <a:hlinkClick r:id="rId4"/>
              </a:rPr>
              <a:t>Demo.mp4</a:t>
            </a:r>
            <a:endParaRPr lang="en-IN" sz="280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3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E7F1C79-B0FA-C410-EFE6-4C093AEFB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933C52-B8B6-FA66-E52D-F167DD217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2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E7F1C79-B0FA-C410-EFE6-4C093AEFB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231366-724F-9E86-57E9-351A4685B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1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E7F1C79-B0FA-C410-EFE6-4C093AEFB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500F08-917F-996A-5EB8-E026F097F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8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E7F1C79-B0FA-C410-EFE6-4C093AEFB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C8E32A-210B-05BF-FB48-5B8EE3FF7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8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E7F1C79-B0FA-C410-EFE6-4C093AEFB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3DBC45-536A-E364-8DFE-F48939879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1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E7F1C79-B0FA-C410-EFE6-4C093AEFB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5D5DC8-D5E0-4B3E-1057-2C5C7088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0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E7F1C79-B0FA-C410-EFE6-4C093AEFB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F4F40C-C6E2-3C8A-5335-6AB436BD4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9D27A3-354C-D698-819A-4A343C22A485}"/>
              </a:ext>
            </a:extLst>
          </p:cNvPr>
          <p:cNvSpPr txBox="1"/>
          <p:nvPr/>
        </p:nvSpPr>
        <p:spPr>
          <a:xfrm>
            <a:off x="7696200" y="88011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DM Sans" pitchFamily="2" charset="0"/>
                <a:hlinkClick r:id="rId4"/>
              </a:rPr>
              <a:t>Demo.mp4</a:t>
            </a:r>
            <a:endParaRPr lang="en-IN" sz="280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10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</Words>
  <Application>Microsoft Office PowerPoint</Application>
  <PresentationFormat>Custom</PresentationFormat>
  <Paragraphs>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Arial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Eklavya'22 Copter-Control</dc:title>
  <cp:lastModifiedBy>Alqama Shaikh</cp:lastModifiedBy>
  <cp:revision>31</cp:revision>
  <dcterms:created xsi:type="dcterms:W3CDTF">2006-08-16T00:00:00Z</dcterms:created>
  <dcterms:modified xsi:type="dcterms:W3CDTF">2022-10-14T11:24:18Z</dcterms:modified>
  <dc:identifier>DAFPAEWtoKY</dc:identifier>
</cp:coreProperties>
</file>