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2923" autoAdjust="0"/>
  </p:normalViewPr>
  <p:slideViewPr>
    <p:cSldViewPr snapToGrid="0">
      <p:cViewPr varScale="1">
        <p:scale>
          <a:sx n="114" d="100"/>
          <a:sy n="114" d="100"/>
        </p:scale>
        <p:origin x="370" y="5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294825" y="3066512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Leah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12" y="3609499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08513" y="3609499"/>
            <a:ext cx="2142862" cy="12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40</a:t>
            </a:r>
            <a:endParaRPr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Doctor (MD)</a:t>
            </a:r>
            <a:endParaRPr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Newport, Rhode Island</a:t>
            </a:r>
            <a:endParaRPr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Single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latin typeface="Google Sans"/>
                <a:ea typeface="Google Sans"/>
                <a:cs typeface="Google Sans"/>
                <a:sym typeface="Google Sans"/>
              </a:rPr>
              <a:t>Doctor</a:t>
            </a:r>
            <a:endParaRPr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“I love helping people through my work and I also love swimming”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96062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To more time on my hobbies and personal life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To be able to order food on-the-go.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6135914" y="1492000"/>
            <a:ext cx="2713261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Finds difficult to use apps without a screen reader</a:t>
            </a:r>
            <a:endParaRPr lang="en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Have unpredictable shifts so, need information about availability of food items at odd hours too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Hey, I am Leah a Doctor working at mid-size hospital and I also swim for a local semi-professional team. I have a visual impairment for which I need technology to be more accessible to me. And lastly, I need a better and eff</a:t>
            </a:r>
            <a:r>
              <a:rPr lang="en-IN" sz="1400" i="0" u="none" strike="noStrike" cap="none" dirty="0" err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</a:t>
            </a: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cient way to order food and pick up on-the-go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28" name="Picture 4" descr="Free doctor - Vector Art">
            <a:extLst>
              <a:ext uri="{FF2B5EF4-FFF2-40B4-BE49-F238E27FC236}">
                <a16:creationId xmlns:a16="http://schemas.microsoft.com/office/drawing/2014/main" id="{5D246846-4C2E-36A3-2CA1-183A0E3A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5" y="349388"/>
            <a:ext cx="2870137" cy="287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E3BE8C-B578-A2FA-1B0B-C3FE89A3C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56625" y="3224967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Elliot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01800" y="3614500"/>
            <a:ext cx="2251693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44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Culinary School Graduate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Omaha, Nebraska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latin typeface="Google Sans"/>
                <a:ea typeface="Google Sans"/>
                <a:cs typeface="Google Sans"/>
                <a:sym typeface="Google Sans"/>
              </a:rPr>
              <a:t>Live with partner</a:t>
            </a:r>
            <a:endParaRPr lang="en-GB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latin typeface="Google Sans"/>
                <a:ea typeface="Google Sans"/>
                <a:cs typeface="Google Sans"/>
                <a:sym typeface="Google Sans"/>
              </a:rPr>
              <a:t>Cook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753493" y="502850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“I like Learning new things and w</a:t>
            </a:r>
            <a:r>
              <a:rPr lang="en-I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an</a:t>
            </a: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 to spend more time with loved ones”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517993" y="1533525"/>
            <a:ext cx="27582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GB" dirty="0">
                <a:latin typeface="Google Sans"/>
                <a:ea typeface="Google Sans"/>
                <a:cs typeface="Google Sans"/>
                <a:sym typeface="Google Sans"/>
              </a:rPr>
              <a:t>To save money on food and transportation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GB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Want to learn a new skill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GB" dirty="0">
                <a:latin typeface="Google Sans"/>
                <a:ea typeface="Google Sans"/>
                <a:cs typeface="Google Sans"/>
                <a:sym typeface="Google Sans"/>
              </a:rPr>
              <a:t>To be able to order food items fast.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GB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To be able to sort items accor</a:t>
            </a:r>
            <a:r>
              <a:rPr lang="en-GB" dirty="0">
                <a:latin typeface="Google Sans"/>
                <a:ea typeface="Google Sans"/>
                <a:cs typeface="Google Sans"/>
                <a:sym typeface="Google Sans"/>
              </a:rPr>
              <a:t>ding to their cost</a:t>
            </a:r>
            <a:endParaRPr lang="en-GB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endParaRPr lang="en-GB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238032" y="1533525"/>
            <a:ext cx="2551261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Not able to manage time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Managing money on food and transportation</a:t>
            </a:r>
            <a:endParaRPr lang="en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53493" y="3589300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Hey, I am Elliot a line cook. I love to learn new things, recently I have a data analytics bootcamp and I study in a local coffee shop or sometime in a co-working spaces. I am also trying to save some money on the transport and food.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26" name="Picture 2" descr="Middle aged man portrait Vectors &amp; Illustrations for Free Download | Freepik">
            <a:extLst>
              <a:ext uri="{FF2B5EF4-FFF2-40B4-BE49-F238E27FC236}">
                <a16:creationId xmlns:a16="http://schemas.microsoft.com/office/drawing/2014/main" id="{4E3E5830-4486-EC53-85E6-9CF3A8028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949"/>
            <a:ext cx="3172147" cy="317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274</Words>
  <Application>Microsoft Office PowerPoint</Application>
  <PresentationFormat>On-screen Show (16:9)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Google Sans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Alqama Shaikh</dc:creator>
  <cp:lastModifiedBy>Alqama Shaikh</cp:lastModifiedBy>
  <cp:revision>28</cp:revision>
  <cp:lastPrinted>2022-07-17T13:51:54Z</cp:lastPrinted>
  <dcterms:modified xsi:type="dcterms:W3CDTF">2022-07-17T14:39:28Z</dcterms:modified>
</cp:coreProperties>
</file>