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Google Sans Medium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5CBD1-7233-4EC4-AD4E-9D2DA1EE20F0}">
  <a:tblStyle styleId="{3445CBD1-7233-4EC4-AD4E-9D2DA1EE20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8" y="9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Google Sans"/>
                <a:ea typeface="Google Sans"/>
                <a:cs typeface="Google Sans"/>
                <a:sym typeface="Google Sans"/>
              </a:rPr>
              <a:t>Persona: Elliot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175" y="494985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 To be able to place fast orders without losing his spot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>
            <p:extLst>
              <p:ext uri="{D42A27DB-BD31-4B8C-83A1-F6EECF244321}">
                <p14:modId xmlns:p14="http://schemas.microsoft.com/office/powerpoint/2010/main" val="1920978221"/>
              </p:ext>
            </p:extLst>
          </p:nvPr>
        </p:nvGraphicFramePr>
        <p:xfrm>
          <a:off x="226350" y="848300"/>
          <a:ext cx="8582100" cy="4535646"/>
        </p:xfrm>
        <a:graphic>
          <a:graphicData uri="http://schemas.openxmlformats.org/drawingml/2006/table">
            <a:tbl>
              <a:tblPr>
                <a:noFill/>
                <a:tableStyleId>{3445CBD1-7233-4EC4-AD4E-9D2DA1EE20F0}</a:tableStyleId>
              </a:tblPr>
              <a:tblGrid>
                <a:gridCol w="143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Google Sans" panose="020B0604020202020204" charset="0"/>
                        </a:rPr>
                        <a:t>Get the app</a:t>
                      </a:r>
                      <a:endParaRPr sz="1100" b="1" dirty="0">
                        <a:latin typeface="Google Sans" panose="020B0604020202020204" charset="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sym typeface="Google Sans"/>
                        </a:rPr>
                        <a:t>Select the food items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 the food items to the basket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Checkout for order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Order placed and tracking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Go to device store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Download the app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Login/Sign-up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Search the food items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Go through recommendations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Apply filters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Selects the food item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Add it to the basket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View the checkout basket with all charges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Look for coupons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Proceed to payment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Getting acknowledgment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Have live track of the order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Can’t find relevant </a:t>
                      </a:r>
                      <a:r>
                        <a:rPr lang="en-GB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app easily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153</Words>
  <Application>Microsoft Office PowerPoint</Application>
  <PresentationFormat>On-screen Show (16:9)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Google Sans</vt:lpstr>
      <vt:lpstr>Google Sans Medium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Alqama Shaikh</cp:lastModifiedBy>
  <cp:revision>13</cp:revision>
  <dcterms:modified xsi:type="dcterms:W3CDTF">2022-08-29T16:16:14Z</dcterms:modified>
</cp:coreProperties>
</file>