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19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Elliot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9498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 To be able to place fast orders without losing his spot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2421163518"/>
              </p:ext>
            </p:extLst>
          </p:nvPr>
        </p:nvGraphicFramePr>
        <p:xfrm>
          <a:off x="226350" y="848300"/>
          <a:ext cx="8582100" cy="4551866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Google Sans" panose="020B0604020202020204" charset="0"/>
                        </a:rPr>
                        <a:t>Get the app</a:t>
                      </a:r>
                      <a:endParaRPr sz="1100" b="1" dirty="0">
                        <a:latin typeface="Google Sans" panose="020B0604020202020204" charset="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sym typeface="Google Sans"/>
                        </a:rPr>
                        <a:t>Select the food items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the food items to the basket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Checkout for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placed and tracking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Go to device store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Download the app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Login/Sign-up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the food items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Go through recommendations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Apply filters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D. Use voice option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Selects the food item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Add it to the basket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View the checkout basket with all charges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Look for coupons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Proceed to payment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Getting acknowledgment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Have live track of the order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Confused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Can’t find relevant </a:t>
                      </a:r>
                      <a:r>
                        <a:rPr lang="en-GB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app easily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Anxious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Troubled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Inaccessibility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Powerless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Not incharge 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apps name easily remembered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its Icon related to food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filter access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voice assist, recommendation, and search feature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basket easily visible on small screens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proper billing options, like cash, card, and </a:t>
                      </a:r>
                      <a:r>
                        <a:rPr lang="en-GB" sz="11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upi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a map and </a:t>
                      </a:r>
                      <a:r>
                        <a:rPr lang="en-GB" sz="14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gps</a:t>
                      </a:r>
                      <a:r>
                        <a:rPr lang="en-GB" sz="14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tracker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190</Words>
  <Application>Microsoft Office PowerPoint</Application>
  <PresentationFormat>On-screen Show (16:9)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Google Sans</vt:lpstr>
      <vt:lpstr>Google Sans Medium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Alqama Shaikh</cp:lastModifiedBy>
  <cp:revision>20</cp:revision>
  <dcterms:modified xsi:type="dcterms:W3CDTF">2022-09-01T17:23:55Z</dcterms:modified>
</cp:coreProperties>
</file>