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439910d2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439910d2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39" t="-13605" r="-9739" b="-24381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6" name="Google Shape;236;p53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53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53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9" name="Google Shape;239;p53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53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1" name="Google Shape;241;p53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53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3"/>
          <p:cNvSpPr txBox="1"/>
          <p:nvPr/>
        </p:nvSpPr>
        <p:spPr>
          <a:xfrm>
            <a:off x="567586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4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Ameen could have a time to spare for his rest of </a:t>
            </a:r>
            <a:r>
              <a:rPr lang="en-GB"/>
              <a:t>the break too</a:t>
            </a:r>
            <a:endParaRPr/>
          </a:p>
        </p:txBody>
      </p:sp>
      <p:sp>
        <p:nvSpPr>
          <p:cNvPr id="250" name="Google Shape;250;p54"/>
          <p:cNvSpPr txBox="1">
            <a:spLocks noGrp="1"/>
          </p:cNvSpPr>
          <p:nvPr>
            <p:ph type="body" idx="2"/>
          </p:nvPr>
        </p:nvSpPr>
        <p:spPr>
          <a:xfrm>
            <a:off x="1046375" y="1342250"/>
            <a:ext cx="7805394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He downloads our app which provides how busy the restaurant is and how much time will it take to get his order fulfilled</a:t>
            </a:r>
            <a:endParaRPr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Alqama Shaikh</cp:lastModifiedBy>
  <cp:revision>4</cp:revision>
  <dcterms:modified xsi:type="dcterms:W3CDTF">2022-09-02T12:37:07Z</dcterms:modified>
</cp:coreProperties>
</file>