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  <p:sldMasterId id="2147483700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319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4c7ebb75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4c7ebb75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Illustration">
  <p:cSld name="CUSTOM_7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 rotWithShape="1">
          <a:blip r:embed="rId2">
            <a:alphaModFix/>
          </a:blip>
          <a:srcRect l="9740" t="-13605" r="-9740" b="-24382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text">
  <p:cSld name="CUSTOM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Blue">
  <p:cSld name="CUSTOM_2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ile only">
  <p:cSld name="CUSTOM_5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Logo only">
  <p:cSld name="CUSTOM_7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t to know">
  <p:cSld name="CUSTOM_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-25" y="0"/>
            <a:ext cx="9144054" cy="3413781"/>
          </a:xfrm>
          <a:custGeom>
            <a:avLst/>
            <a:gdLst/>
            <a:ahLst/>
            <a:cxnLst/>
            <a:rect l="l" t="t" r="r" b="b"/>
            <a:pathLst>
              <a:path w="285774" h="106689" extrusionOk="0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ubTitle" idx="1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Green">
  <p:cSld name="CUSTOM_2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Blue">
  <p:cSld name="CUSTOM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rcle Frame">
  <p:cSld name="CUSTOM_9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name="adj1" fmla="val 9033816"/>
              <a:gd name="adj2" fmla="val 177328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 txBox="1">
            <a:spLocks noGrp="1"/>
          </p:cNvSpPr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/>
          <p:nvPr/>
        </p:nvSpPr>
        <p:spPr>
          <a:xfrm>
            <a:off x="-25" y="0"/>
            <a:ext cx="9144054" cy="3366811"/>
          </a:xfrm>
          <a:custGeom>
            <a:avLst/>
            <a:gdLst/>
            <a:ahLst/>
            <a:cxnLst/>
            <a:rect l="l" t="t" r="r" b="b"/>
            <a:pathLst>
              <a:path w="285774" h="104665" extrusionOk="0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5"/>
          <p:cNvSpPr txBox="1">
            <a:spLocks noGrp="1"/>
          </p:cNvSpPr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ubTitle" idx="1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le Description ">
  <p:cSld name="CUSTOM_8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Blue">
  <p:cSld name="CUSTOM_3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7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1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 Blue">
  <p:cSld name="CUSTOM_3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subTitle" idx="1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CUSTOM_6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>
            <a:spLocks noGrp="1"/>
          </p:cNvSpPr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body" idx="1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1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0"/>
          <p:cNvSpPr txBox="1">
            <a:spLocks noGrp="1"/>
          </p:cNvSpPr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subTitle" idx="1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0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/>
          <p:nvPr/>
        </p:nvSpPr>
        <p:spPr>
          <a:xfrm>
            <a:off x="2001675" y="1253325"/>
            <a:ext cx="5140645" cy="2414169"/>
          </a:xfrm>
          <a:custGeom>
            <a:avLst/>
            <a:gdLst/>
            <a:ahLst/>
            <a:cxnLst/>
            <a:rect l="l" t="t" r="r" b="b"/>
            <a:pathLst>
              <a:path w="281795" h="141635" extrusionOk="0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1"/>
          <p:cNvSpPr txBox="1">
            <a:spLocks noGrp="1"/>
          </p:cNvSpPr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subTitle" idx="1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body" idx="2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32"/>
          <p:cNvSpPr txBox="1">
            <a:spLocks noGrp="1"/>
          </p:cNvSpPr>
          <p:nvPr>
            <p:ph type="body" idx="3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32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 - Left justified">
  <p:cSld name="CUSTOM_2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>
            <a:spLocks noGrp="1"/>
          </p:cNvSpPr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33"/>
          <p:cNvSpPr txBox="1">
            <a:spLocks noGrp="1"/>
          </p:cNvSpPr>
          <p:nvPr>
            <p:ph type="title" idx="2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Green">
  <p:cSld name="CUSTOM_1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34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Orange">
  <p:cSld name="CUSTOM_14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Red">
  <p:cSld name="CUSTOM_14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36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Red">
  <p:cSld name="CUSTOM_2_3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Dark Yellow">
  <p:cSld name="CUSTOM_2_4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38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">
  <p:cSld name="CUSTOM_3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9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9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39"/>
          <p:cNvSpPr txBox="1">
            <a:spLocks noGrp="1"/>
          </p:cNvSpPr>
          <p:nvPr>
            <p:ph type="subTitle" idx="1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Green">
  <p:cSld name="CUSTOM_3_1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0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40"/>
          <p:cNvSpPr txBox="1">
            <a:spLocks noGrp="1"/>
          </p:cNvSpPr>
          <p:nvPr>
            <p:ph type="body" idx="1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40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7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">
  <p:cSld name="Blank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">
  <p:cSld name="CUSTOM_2_3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2" name="Google Shape;162;p4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63" name="Google Shape;163;p4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64" name="Google Shape;164;p4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4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4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4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4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69" name="Google Shape;169;p4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0" name="Google Shape;170;p43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71" name="Google Shape;171;p4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4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4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4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4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terprise Presentation - Title and Subtitle 1">
  <p:cSld name="1_Enterprise Presentation - Title and Subtitle 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1125" tIns="35550" rIns="71125" bIns="35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Blank">
  <p:cSld name="CUSTOM_8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 1">
  <p:cSld name="CUSTOM_2_3_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6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46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82" name="Google Shape;182;p46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83" name="Google Shape;183;p46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84" name="Google Shape;184;p46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46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46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46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46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89" name="Google Shape;189;p46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0" name="Google Shape;190;p46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91" name="Google Shape;191;p46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46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46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46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46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47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sz="26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3 line body">
  <p:cSld name="MAIN_POINT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48"/>
          <p:cNvSpPr txBox="1">
            <a:spLocks noGrp="1"/>
          </p:cNvSpPr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48"/>
          <p:cNvSpPr txBox="1">
            <a:spLocks noGrp="1"/>
          </p:cNvSpPr>
          <p:nvPr>
            <p:ph type="title" idx="2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48"/>
          <p:cNvSpPr txBox="1">
            <a:spLocks noGrp="1"/>
          </p:cNvSpPr>
          <p:nvPr>
            <p:ph type="title" idx="3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">
  <p:cSld name="MAIN_POINT_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9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Google Shape;210;p49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49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, and picture">
  <p:cSld name="TITLE_ONLY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50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sz="26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" name="Google Shape;216;p50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Loading image...</a:t>
            </a:r>
            <a:endParaRPr sz="1400" b="0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0"/>
          <p:cNvSpPr txBox="1">
            <a:spLocks noGrp="1"/>
          </p:cNvSpPr>
          <p:nvPr>
            <p:ph type="title" idx="2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50"/>
          <p:cNvSpPr txBox="1">
            <a:spLocks noGrp="1"/>
          </p:cNvSpPr>
          <p:nvPr>
            <p:ph type="title" idx="3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Google Shape;219;p50"/>
          <p:cNvSpPr txBox="1">
            <a:spLocks noGrp="1"/>
          </p:cNvSpPr>
          <p:nvPr>
            <p:ph type="title" idx="4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 1">
  <p:cSld name="MAIN_POINT_3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51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Google Shape;224;p51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51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ssage">
  <p:cSld name="MAIN_POINT_1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52"/>
          <p:cNvSpPr txBox="1">
            <a:spLocks noGrp="1"/>
          </p:cNvSpPr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Statement Template">
  <p:cSld name="BLANK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3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2" name="Google Shape;232;p53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3" name="Google Shape;233;p53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4" name="Google Shape;234;p53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5" name="Google Shape;235;p53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a/an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6" name="Google Shape;236;p53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7" name="Google Shape;237;p53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8" name="Google Shape;238;p53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39" name="Google Shape;239;p53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53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53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53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53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4" name="Google Shape;244;p53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5" name="Google Shape;245;p53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6" name="Google Shape;246;p53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7" name="Google Shape;247;p53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image" Target="../media/image2.png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67031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85447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43">
            <a:alphaModFix/>
          </a:blip>
          <a:srcRect/>
          <a:stretch/>
        </p:blipFill>
        <p:spPr>
          <a:xfrm>
            <a:off x="500100" y="4859975"/>
            <a:ext cx="820076" cy="11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4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 dirty="0"/>
              <a:t>he work hard on his coding skills at night and needs coffee in his short breaks and then return to the lectures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3" name="Google Shape;253;p54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Coffee very fast and without standing in a queue</a:t>
            </a:r>
            <a:endParaRPr dirty="0"/>
          </a:p>
        </p:txBody>
      </p:sp>
      <p:sp>
        <p:nvSpPr>
          <p:cNvPr id="254" name="Google Shape;254;p54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Ameen</a:t>
            </a:r>
            <a:endParaRPr dirty="0"/>
          </a:p>
        </p:txBody>
      </p:sp>
      <p:sp>
        <p:nvSpPr>
          <p:cNvPr id="255" name="Google Shape;255;p54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Student at </a:t>
            </a:r>
            <a:r>
              <a:rPr lang="en-GB" dirty="0" err="1"/>
              <a:t>morroccon</a:t>
            </a:r>
            <a:r>
              <a:rPr lang="en-GB" dirty="0"/>
              <a:t> university</a:t>
            </a:r>
            <a:endParaRPr dirty="0"/>
          </a:p>
        </p:txBody>
      </p:sp>
      <p:sp>
        <p:nvSpPr>
          <p:cNvPr id="256" name="Google Shape;256;p54"/>
          <p:cNvSpPr txBox="1"/>
          <p:nvPr/>
        </p:nvSpPr>
        <p:spPr>
          <a:xfrm>
            <a:off x="66538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54"/>
          <p:cNvSpPr txBox="1"/>
          <p:nvPr/>
        </p:nvSpPr>
        <p:spPr>
          <a:xfrm>
            <a:off x="5626113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Google Sans</vt:lpstr>
      <vt:lpstr>Arial</vt:lpstr>
      <vt:lpstr>Simple Light</vt:lpstr>
      <vt:lpstr>Google Recruitment 2018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Alqama Shaikh</cp:lastModifiedBy>
  <cp:revision>6</cp:revision>
  <dcterms:modified xsi:type="dcterms:W3CDTF">2022-09-02T12:35:16Z</dcterms:modified>
</cp:coreProperties>
</file>