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56003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Food truck delivery app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Alqama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Our app helps connect both consumers and food truck guys with each other in the most eff</a:t>
            </a:r>
            <a:r>
              <a:rPr lang="en-IN" sz="1200" b="1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cient way possible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5 months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How to provide faster way to order on the go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lang="en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874</Words>
  <Application>Microsoft Office PowerPoint</Application>
  <PresentationFormat>On-screen Show (16:9)</PresentationFormat>
  <Paragraphs>139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Open Sans SemiBold</vt:lpstr>
      <vt:lpstr>Open Sans</vt:lpstr>
      <vt:lpstr>Google Sans Medium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5</cp:revision>
  <dcterms:modified xsi:type="dcterms:W3CDTF">2022-09-02T12:42:40Z</dcterms:modified>
</cp:coreProperties>
</file>