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 Medium" panose="020B060402020202020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B07060308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4" y="-1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4" y="1819738"/>
            <a:ext cx="56003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Food truck delivery app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Alqama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Our app helps connect both consumers and food truck guys with each other in the most eff</a:t>
            </a:r>
            <a:r>
              <a:rPr lang="en-IN" sz="1200" b="1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cient way possible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5 months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friction between the timings,the location, the long queues, and waiting time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lang="en"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 be able to remove the barrier between the consumers and the food truck delivery guy.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UX designer</a:t>
            </a: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ser research, wireframing, defining problem statements, defining the value statement.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/>
          <a:srcRect/>
          <a:stretch/>
        </p:blipFill>
        <p:spPr>
          <a:xfrm>
            <a:off x="3694493" y="1279422"/>
            <a:ext cx="5265248" cy="295526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372073"/>
            <a:ext cx="3031068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Elliot is a line cook currently who needs to get the order items fast and according to his budget because he wants to learn a new skill without wasting much of his time in ordering the food.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890</Words>
  <Application>Microsoft Office PowerPoint</Application>
  <PresentationFormat>On-screen Show (16:9)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Open Sans</vt:lpstr>
      <vt:lpstr>Calibri</vt:lpstr>
      <vt:lpstr>Open Sans SemiBold</vt:lpstr>
      <vt:lpstr>Arial</vt:lpstr>
      <vt:lpstr>Google Sans Medium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Alqama Shaikh</cp:lastModifiedBy>
  <cp:revision>14</cp:revision>
  <dcterms:modified xsi:type="dcterms:W3CDTF">2022-09-05T08:43:24Z</dcterms:modified>
</cp:coreProperties>
</file>