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Chat with Web3 KG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7793990" cy="1655445"/>
          </a:xfrm>
        </p:spPr>
        <p:txBody>
          <a:bodyPr/>
          <a:p>
            <a:pPr algn="r"/>
            <a:r>
              <a:rPr lang="en-US" altLang="zh-CN"/>
              <a:t>lixinhui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KG  node (json)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45590"/>
            <a:ext cx="92398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KG  node (json) - group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240" y="1825625"/>
            <a:ext cx="86042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KG  node (json) - group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21460"/>
            <a:ext cx="4451350" cy="225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65" y="1521460"/>
            <a:ext cx="4451985" cy="2251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755" y="3956050"/>
            <a:ext cx="4741545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KG  links (json)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86230"/>
            <a:ext cx="10515600" cy="3002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240" y="1825625"/>
            <a:ext cx="860425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KG  node (json) - group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xinhui li</dc:creator>
  <cp:lastModifiedBy>yavl ^GLOSS</cp:lastModifiedBy>
  <cp:revision>11</cp:revision>
  <dcterms:created xsi:type="dcterms:W3CDTF">2023-08-09T12:44:00Z</dcterms:created>
  <dcterms:modified xsi:type="dcterms:W3CDTF">2024-12-06T09:01:26Z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