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1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03BC0-9154-4264-8E89-C5FA1CE0D0B4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7526F-E275-4AFE-BC6E-DA3B19A573D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环境工具</a:t>
          </a:r>
          <a:endParaRPr lang="zh-CN" altLang="en-US" dirty="0">
            <a:solidFill>
              <a:srgbClr val="00B050"/>
            </a:solidFill>
          </a:endParaRPr>
        </a:p>
      </dgm:t>
    </dgm:pt>
    <dgm:pt modelId="{87234F50-677A-437A-AB5B-C022C4C2F945}" type="parTrans" cxnId="{3A7441D2-ADA1-456B-B6D0-E72B6D3E95DB}">
      <dgm:prSet/>
      <dgm:spPr/>
      <dgm:t>
        <a:bodyPr/>
        <a:lstStyle/>
        <a:p>
          <a:endParaRPr lang="zh-CN" altLang="en-US"/>
        </a:p>
      </dgm:t>
    </dgm:pt>
    <dgm:pt modelId="{16801551-98EE-4112-8E08-0F123255A99E}" type="sibTrans" cxnId="{3A7441D2-ADA1-456B-B6D0-E72B6D3E95DB}">
      <dgm:prSet/>
      <dgm:spPr/>
      <dgm:t>
        <a:bodyPr/>
        <a:lstStyle/>
        <a:p>
          <a:endParaRPr lang="zh-CN" altLang="en-US"/>
        </a:p>
      </dgm:t>
    </dgm:pt>
    <dgm:pt modelId="{7F59259A-40D4-499D-97AD-6973B6F3286E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Nodejs</a:t>
          </a:r>
          <a:endParaRPr lang="zh-CN" altLang="en-US" sz="1200" dirty="0"/>
        </a:p>
      </dgm:t>
    </dgm:pt>
    <dgm:pt modelId="{48FC6957-0960-424E-BD22-3DF7222726F5}" type="parTrans" cxnId="{8189552B-E117-4844-932A-A1D523E97960}">
      <dgm:prSet/>
      <dgm:spPr/>
      <dgm:t>
        <a:bodyPr/>
        <a:lstStyle/>
        <a:p>
          <a:endParaRPr lang="zh-CN" altLang="en-US"/>
        </a:p>
      </dgm:t>
    </dgm:pt>
    <dgm:pt modelId="{D3943368-C230-4196-B6CB-18E0BA2E3E6A}" type="sibTrans" cxnId="{8189552B-E117-4844-932A-A1D523E97960}">
      <dgm:prSet/>
      <dgm:spPr/>
      <dgm:t>
        <a:bodyPr/>
        <a:lstStyle/>
        <a:p>
          <a:endParaRPr lang="zh-CN" altLang="en-US"/>
        </a:p>
      </dgm:t>
    </dgm:pt>
    <dgm:pt modelId="{13F3E21C-BBD0-4D30-8A4F-456614BE25C6}">
      <dgm:prSet phldrT="[文本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en-US" dirty="0" err="1" smtClean="0">
              <a:solidFill>
                <a:schemeClr val="accent4">
                  <a:lumMod val="50000"/>
                </a:schemeClr>
              </a:solidFill>
            </a:rPr>
            <a:t>Javascript</a:t>
          </a:r>
          <a:endParaRPr lang="zh-CN" alt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0E790BC3-EFCF-40CA-8454-02C639248EF2}" type="parTrans" cxnId="{037418F7-DC4E-44DD-97A1-9A7F033DF98B}">
      <dgm:prSet/>
      <dgm:spPr/>
      <dgm:t>
        <a:bodyPr/>
        <a:lstStyle/>
        <a:p>
          <a:endParaRPr lang="zh-CN" altLang="en-US"/>
        </a:p>
      </dgm:t>
    </dgm:pt>
    <dgm:pt modelId="{DD0A2878-0C8A-4BFD-8C8D-267B46DD4C1F}" type="sibTrans" cxnId="{037418F7-DC4E-44DD-97A1-9A7F033DF98B}">
      <dgm:prSet/>
      <dgm:spPr/>
      <dgm:t>
        <a:bodyPr/>
        <a:lstStyle/>
        <a:p>
          <a:endParaRPr lang="zh-CN" altLang="en-US"/>
        </a:p>
      </dgm:t>
    </dgm:pt>
    <dgm:pt modelId="{71DDC84E-A85C-44BB-AF06-FB83C8A58D28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Vue</a:t>
          </a:r>
          <a:r>
            <a:rPr lang="en-US" altLang="zh-CN" sz="1200" dirty="0" smtClean="0"/>
            <a:t> 2</a:t>
          </a:r>
          <a:endParaRPr lang="zh-CN" altLang="en-US" sz="1200" dirty="0"/>
        </a:p>
      </dgm:t>
    </dgm:pt>
    <dgm:pt modelId="{3CB4D4DA-EDD4-4B49-9573-235311F8F20D}" type="parTrans" cxnId="{014AE0C6-4214-405F-AB2C-C48F9975D0B0}">
      <dgm:prSet/>
      <dgm:spPr/>
      <dgm:t>
        <a:bodyPr/>
        <a:lstStyle/>
        <a:p>
          <a:endParaRPr lang="zh-CN" altLang="en-US"/>
        </a:p>
      </dgm:t>
    </dgm:pt>
    <dgm:pt modelId="{D0888284-D576-455E-963D-B99F5FDAF1C5}" type="sibTrans" cxnId="{014AE0C6-4214-405F-AB2C-C48F9975D0B0}">
      <dgm:prSet/>
      <dgm:spPr/>
      <dgm:t>
        <a:bodyPr/>
        <a:lstStyle/>
        <a:p>
          <a:endParaRPr lang="zh-CN" altLang="en-US"/>
        </a:p>
      </dgm:t>
    </dgm:pt>
    <dgm:pt modelId="{3771ED43-B5FD-4C02-8E40-50991B9BCFD6}">
      <dgm:prSet phldrT="[文本]"/>
      <dgm:spPr/>
      <dgm:t>
        <a:bodyPr/>
        <a:lstStyle/>
        <a:p>
          <a:r>
            <a:rPr lang="en-US" altLang="zh-CN" dirty="0" smtClean="0"/>
            <a:t>CSS</a:t>
          </a:r>
          <a:endParaRPr lang="zh-CN" altLang="en-US" dirty="0"/>
        </a:p>
      </dgm:t>
    </dgm:pt>
    <dgm:pt modelId="{BC082977-787E-481F-83FA-CFA39F8D2416}" type="parTrans" cxnId="{B81D2D17-23EE-4B3F-BD9C-F15A021123CB}">
      <dgm:prSet/>
      <dgm:spPr/>
      <dgm:t>
        <a:bodyPr/>
        <a:lstStyle/>
        <a:p>
          <a:endParaRPr lang="zh-CN" altLang="en-US"/>
        </a:p>
      </dgm:t>
    </dgm:pt>
    <dgm:pt modelId="{A70197CC-6383-4F4A-BC0D-25E6E66A3AA6}" type="sibTrans" cxnId="{B81D2D17-23EE-4B3F-BD9C-F15A021123CB}">
      <dgm:prSet/>
      <dgm:spPr/>
      <dgm:t>
        <a:bodyPr/>
        <a:lstStyle/>
        <a:p>
          <a:endParaRPr lang="zh-CN" altLang="en-US"/>
        </a:p>
      </dgm:t>
    </dgm:pt>
    <dgm:pt modelId="{B5347CED-748C-47C0-B36D-7CFB250C401C}">
      <dgm:prSet phldrT="[文本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Css3</a:t>
          </a:r>
          <a:endParaRPr lang="zh-CN" altLang="en-US" dirty="0"/>
        </a:p>
      </dgm:t>
    </dgm:pt>
    <dgm:pt modelId="{82287B8B-2C42-4BFE-9C0F-DC057C693155}" type="parTrans" cxnId="{13667E80-F0D1-458A-AFC2-0A73AB16E40E}">
      <dgm:prSet/>
      <dgm:spPr/>
      <dgm:t>
        <a:bodyPr/>
        <a:lstStyle/>
        <a:p>
          <a:endParaRPr lang="zh-CN" altLang="en-US"/>
        </a:p>
      </dgm:t>
    </dgm:pt>
    <dgm:pt modelId="{3DC24D52-453F-4060-B49B-0B71D7DCABFA}" type="sibTrans" cxnId="{13667E80-F0D1-458A-AFC2-0A73AB16E40E}">
      <dgm:prSet/>
      <dgm:spPr/>
      <dgm:t>
        <a:bodyPr/>
        <a:lstStyle/>
        <a:p>
          <a:endParaRPr lang="zh-CN" altLang="en-US"/>
        </a:p>
      </dgm:t>
    </dgm:pt>
    <dgm:pt modelId="{4FD4F7EE-25D6-4351-BAC0-620068C85171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6">
                  <a:lumMod val="50000"/>
                </a:schemeClr>
              </a:solidFill>
            </a:rPr>
            <a:t>HTML</a:t>
          </a:r>
          <a:endParaRPr lang="zh-CN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883362DC-8827-4D1C-9807-F18BCF87FF70}" type="parTrans" cxnId="{AFECA504-ED8F-40C4-9B14-730181A96B59}">
      <dgm:prSet/>
      <dgm:spPr/>
      <dgm:t>
        <a:bodyPr/>
        <a:lstStyle/>
        <a:p>
          <a:endParaRPr lang="zh-CN" altLang="en-US"/>
        </a:p>
      </dgm:t>
    </dgm:pt>
    <dgm:pt modelId="{8F589B73-634F-4D80-9044-13A0B3D34FAC}" type="sibTrans" cxnId="{AFECA504-ED8F-40C4-9B14-730181A96B59}">
      <dgm:prSet/>
      <dgm:spPr/>
      <dgm:t>
        <a:bodyPr/>
        <a:lstStyle/>
        <a:p>
          <a:endParaRPr lang="zh-CN" altLang="en-US"/>
        </a:p>
      </dgm:t>
    </dgm:pt>
    <dgm:pt modelId="{B2385F9E-2200-4CFD-9052-0870B40D8073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HTML5</a:t>
          </a:r>
          <a:endParaRPr lang="zh-CN" altLang="en-US" dirty="0"/>
        </a:p>
      </dgm:t>
    </dgm:pt>
    <dgm:pt modelId="{35750F9E-35AA-4EB1-AD69-EE004B2BAB19}" type="parTrans" cxnId="{BFCC242F-C4E3-4586-8D6E-4FB23F9E30F8}">
      <dgm:prSet/>
      <dgm:spPr/>
      <dgm:t>
        <a:bodyPr/>
        <a:lstStyle/>
        <a:p>
          <a:endParaRPr lang="zh-CN" altLang="en-US"/>
        </a:p>
      </dgm:t>
    </dgm:pt>
    <dgm:pt modelId="{4BD3049F-180A-4681-8D20-1CBAEB7EECB8}" type="sibTrans" cxnId="{BFCC242F-C4E3-4586-8D6E-4FB23F9E30F8}">
      <dgm:prSet/>
      <dgm:spPr/>
      <dgm:t>
        <a:bodyPr/>
        <a:lstStyle/>
        <a:p>
          <a:endParaRPr lang="zh-CN" altLang="en-US"/>
        </a:p>
      </dgm:t>
    </dgm:pt>
    <dgm:pt modelId="{A215247C-D511-4BA7-8476-9510EDC89357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Webpack</a:t>
          </a:r>
          <a:endParaRPr lang="zh-CN" altLang="en-US" sz="1200" dirty="0"/>
        </a:p>
      </dgm:t>
    </dgm:pt>
    <dgm:pt modelId="{35ADE906-A47E-4B2D-9798-9334DE21F1FF}" type="parTrans" cxnId="{E479BDF6-025A-4F29-B80F-DFDADC474F8B}">
      <dgm:prSet/>
      <dgm:spPr/>
      <dgm:t>
        <a:bodyPr/>
        <a:lstStyle/>
        <a:p>
          <a:endParaRPr lang="zh-CN" altLang="en-US"/>
        </a:p>
      </dgm:t>
    </dgm:pt>
    <dgm:pt modelId="{E71F8614-CB20-4C7B-A2F4-E9811390A3BB}" type="sibTrans" cxnId="{E479BDF6-025A-4F29-B80F-DFDADC474F8B}">
      <dgm:prSet/>
      <dgm:spPr/>
      <dgm:t>
        <a:bodyPr/>
        <a:lstStyle/>
        <a:p>
          <a:endParaRPr lang="zh-CN" altLang="en-US"/>
        </a:p>
      </dgm:t>
    </dgm:pt>
    <dgm:pt modelId="{16FC8E89-E225-4825-99B7-DA5D1DE493A5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Vue</a:t>
          </a:r>
          <a:r>
            <a:rPr lang="en-US" altLang="zh-CN" sz="1200" dirty="0" smtClean="0"/>
            <a:t>-cli</a:t>
          </a:r>
          <a:endParaRPr lang="zh-CN" altLang="en-US" sz="1200" dirty="0"/>
        </a:p>
      </dgm:t>
    </dgm:pt>
    <dgm:pt modelId="{BFBFA4AD-8064-4742-AE42-3167EFCD761B}" type="parTrans" cxnId="{1B6103E8-F191-43D0-9E17-6F60802ACD71}">
      <dgm:prSet/>
      <dgm:spPr/>
      <dgm:t>
        <a:bodyPr/>
        <a:lstStyle/>
        <a:p>
          <a:endParaRPr lang="zh-CN" altLang="en-US"/>
        </a:p>
      </dgm:t>
    </dgm:pt>
    <dgm:pt modelId="{74ACB194-F487-4791-86E0-798E372A7D7F}" type="sibTrans" cxnId="{1B6103E8-F191-43D0-9E17-6F60802ACD71}">
      <dgm:prSet/>
      <dgm:spPr/>
      <dgm:t>
        <a:bodyPr/>
        <a:lstStyle/>
        <a:p>
          <a:endParaRPr lang="zh-CN" altLang="en-US"/>
        </a:p>
      </dgm:t>
    </dgm:pt>
    <dgm:pt modelId="{C2134305-47EF-49C1-B434-517D700BE528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Axios</a:t>
          </a:r>
          <a:endParaRPr lang="zh-CN" altLang="en-US" sz="1200" dirty="0"/>
        </a:p>
      </dgm:t>
    </dgm:pt>
    <dgm:pt modelId="{498DC297-BD36-4023-B846-1288B1FCE3BB}" type="parTrans" cxnId="{BA0DA142-AA37-4EFE-A54E-DF2839AA7463}">
      <dgm:prSet/>
      <dgm:spPr/>
      <dgm:t>
        <a:bodyPr/>
        <a:lstStyle/>
        <a:p>
          <a:endParaRPr lang="zh-CN" altLang="en-US"/>
        </a:p>
      </dgm:t>
    </dgm:pt>
    <dgm:pt modelId="{5A84C49E-B53D-4441-8C05-7DED625445EC}" type="sibTrans" cxnId="{BA0DA142-AA37-4EFE-A54E-DF2839AA7463}">
      <dgm:prSet/>
      <dgm:spPr/>
      <dgm:t>
        <a:bodyPr/>
        <a:lstStyle/>
        <a:p>
          <a:endParaRPr lang="zh-CN" altLang="en-US"/>
        </a:p>
      </dgm:t>
    </dgm:pt>
    <dgm:pt modelId="{32ABDC4F-5CE1-4F86-A618-C395BE1DAAD6}">
      <dgm:prSet phldrT="[文本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en-US" dirty="0" smtClean="0"/>
            <a:t>animate.css</a:t>
          </a:r>
          <a:endParaRPr lang="zh-CN" altLang="en-US" dirty="0"/>
        </a:p>
      </dgm:t>
    </dgm:pt>
    <dgm:pt modelId="{8ABC44BA-62C3-4DC7-9E67-FED96B48ED44}" type="parTrans" cxnId="{D33919CE-11D4-41AB-A2A7-CEEA5B26CBD6}">
      <dgm:prSet/>
      <dgm:spPr/>
      <dgm:t>
        <a:bodyPr/>
        <a:lstStyle/>
        <a:p>
          <a:endParaRPr lang="zh-CN" altLang="en-US"/>
        </a:p>
      </dgm:t>
    </dgm:pt>
    <dgm:pt modelId="{F19496E2-985C-42C4-B6E6-8F160DF0F6B3}" type="sibTrans" cxnId="{D33919CE-11D4-41AB-A2A7-CEEA5B26CBD6}">
      <dgm:prSet/>
      <dgm:spPr/>
      <dgm:t>
        <a:bodyPr/>
        <a:lstStyle/>
        <a:p>
          <a:endParaRPr lang="zh-CN" altLang="en-US"/>
        </a:p>
      </dgm:t>
    </dgm:pt>
    <dgm:pt modelId="{D41A6B7A-AB70-44D7-93F3-A99BDE8EDAEB}">
      <dgm:prSet phldrT="[文本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Sass</a:t>
          </a:r>
          <a:endParaRPr lang="zh-CN" altLang="en-US" dirty="0"/>
        </a:p>
      </dgm:t>
    </dgm:pt>
    <dgm:pt modelId="{EB0123D2-1EEA-42BE-977F-7D056714F1F0}" type="parTrans" cxnId="{8315C2FF-6993-405F-9509-B277996B943F}">
      <dgm:prSet/>
      <dgm:spPr/>
      <dgm:t>
        <a:bodyPr/>
        <a:lstStyle/>
        <a:p>
          <a:endParaRPr lang="zh-CN" altLang="en-US"/>
        </a:p>
      </dgm:t>
    </dgm:pt>
    <dgm:pt modelId="{87401949-AF05-4C79-937E-1BA93963AE7F}" type="sibTrans" cxnId="{8315C2FF-6993-405F-9509-B277996B943F}">
      <dgm:prSet/>
      <dgm:spPr/>
      <dgm:t>
        <a:bodyPr/>
        <a:lstStyle/>
        <a:p>
          <a:endParaRPr lang="zh-CN" altLang="en-US"/>
        </a:p>
      </dgm:t>
    </dgm:pt>
    <dgm:pt modelId="{741D74FD-0649-4BFE-80EF-6BEF2489F825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0" i="0" dirty="0" err="1" smtClean="0"/>
            <a:t>localStorage</a:t>
          </a:r>
          <a:endParaRPr lang="zh-CN" altLang="en-US" b="0" dirty="0"/>
        </a:p>
      </dgm:t>
    </dgm:pt>
    <dgm:pt modelId="{A5E19222-81E4-4BA1-B4CF-706D2BA1ACE5}" type="parTrans" cxnId="{855806B0-74B3-4DBF-A802-008F4461982F}">
      <dgm:prSet/>
      <dgm:spPr/>
      <dgm:t>
        <a:bodyPr/>
        <a:lstStyle/>
        <a:p>
          <a:endParaRPr lang="zh-CN" altLang="en-US"/>
        </a:p>
      </dgm:t>
    </dgm:pt>
    <dgm:pt modelId="{15D0192C-8023-4156-8E42-C6BAC73D337C}" type="sibTrans" cxnId="{855806B0-74B3-4DBF-A802-008F4461982F}">
      <dgm:prSet/>
      <dgm:spPr/>
      <dgm:t>
        <a:bodyPr/>
        <a:lstStyle/>
        <a:p>
          <a:endParaRPr lang="zh-CN" altLang="en-US"/>
        </a:p>
      </dgm:t>
    </dgm:pt>
    <dgm:pt modelId="{1D7F0D81-0C16-46BD-B0FE-2B2CD6BFF190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0" i="0" dirty="0" err="1" smtClean="0"/>
            <a:t>Geolocation</a:t>
          </a:r>
          <a:endParaRPr lang="zh-CN" altLang="en-US" dirty="0"/>
        </a:p>
      </dgm:t>
    </dgm:pt>
    <dgm:pt modelId="{9E59FD31-E08E-41DC-94BB-189F9F03AD5B}" type="parTrans" cxnId="{71862CFF-0902-4D20-AC2E-8B69F9CAEC19}">
      <dgm:prSet/>
      <dgm:spPr/>
      <dgm:t>
        <a:bodyPr/>
        <a:lstStyle/>
        <a:p>
          <a:endParaRPr lang="zh-CN" altLang="en-US"/>
        </a:p>
      </dgm:t>
    </dgm:pt>
    <dgm:pt modelId="{9C7B2A0D-85B3-4267-BC63-6919E252C85A}" type="sibTrans" cxnId="{71862CFF-0902-4D20-AC2E-8B69F9CAEC19}">
      <dgm:prSet/>
      <dgm:spPr/>
      <dgm:t>
        <a:bodyPr/>
        <a:lstStyle/>
        <a:p>
          <a:endParaRPr lang="zh-CN" altLang="en-US"/>
        </a:p>
      </dgm:t>
    </dgm:pt>
    <dgm:pt modelId="{DF469E0F-C8DA-4DE6-B8A1-68A0B603D7AC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altLang="zh-CN" dirty="0" err="1" smtClean="0"/>
            <a:t>Svg</a:t>
          </a:r>
          <a:endParaRPr lang="zh-CN" altLang="en-US" dirty="0"/>
        </a:p>
      </dgm:t>
    </dgm:pt>
    <dgm:pt modelId="{3E3253A2-B245-4FD9-B524-4CAD8C351631}" type="parTrans" cxnId="{46560DD9-1808-4F63-8011-1DD3774E7339}">
      <dgm:prSet/>
      <dgm:spPr/>
      <dgm:t>
        <a:bodyPr/>
        <a:lstStyle/>
        <a:p>
          <a:endParaRPr lang="zh-CN" altLang="en-US"/>
        </a:p>
      </dgm:t>
    </dgm:pt>
    <dgm:pt modelId="{EC906B3B-6E11-48BE-9AB0-7D5C2C41B7E5}" type="sibTrans" cxnId="{46560DD9-1808-4F63-8011-1DD3774E7339}">
      <dgm:prSet/>
      <dgm:spPr/>
      <dgm:t>
        <a:bodyPr/>
        <a:lstStyle/>
        <a:p>
          <a:endParaRPr lang="zh-CN" altLang="en-US"/>
        </a:p>
      </dgm:t>
    </dgm:pt>
    <dgm:pt modelId="{A27AFCBA-F880-4AB6-A224-564E48A07BF8}">
      <dgm:prSet phldrT="[文本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Rem</a:t>
          </a:r>
          <a:endParaRPr lang="zh-CN" altLang="en-US" dirty="0"/>
        </a:p>
      </dgm:t>
    </dgm:pt>
    <dgm:pt modelId="{03AA4304-02CF-402F-B898-EBF570DE79B4}" type="parTrans" cxnId="{F659A258-57D5-4996-8AF2-CF6B2952F0D4}">
      <dgm:prSet/>
      <dgm:spPr/>
      <dgm:t>
        <a:bodyPr/>
        <a:lstStyle/>
        <a:p>
          <a:endParaRPr lang="zh-CN" altLang="en-US"/>
        </a:p>
      </dgm:t>
    </dgm:pt>
    <dgm:pt modelId="{FC0D4800-375C-4DB9-82C2-C2FDD0A066B2}" type="sibTrans" cxnId="{F659A258-57D5-4996-8AF2-CF6B2952F0D4}">
      <dgm:prSet/>
      <dgm:spPr/>
      <dgm:t>
        <a:bodyPr/>
        <a:lstStyle/>
        <a:p>
          <a:endParaRPr lang="zh-CN" altLang="en-US"/>
        </a:p>
      </dgm:t>
    </dgm:pt>
    <dgm:pt modelId="{8D737EE2-CC95-442A-AC47-735DD94C96FB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 dirty="0" smtClean="0"/>
            <a:t>sass-loader</a:t>
          </a:r>
          <a:endParaRPr lang="zh-CN" altLang="en-US" sz="1200" dirty="0"/>
        </a:p>
      </dgm:t>
    </dgm:pt>
    <dgm:pt modelId="{C55BA8BD-BDBE-497E-A651-6A5BC27200E9}" type="parTrans" cxnId="{FD2E9A1F-82A8-4749-8A21-6DB06E6DEA91}">
      <dgm:prSet/>
      <dgm:spPr/>
      <dgm:t>
        <a:bodyPr/>
        <a:lstStyle/>
        <a:p>
          <a:endParaRPr lang="zh-CN" altLang="en-US"/>
        </a:p>
      </dgm:t>
    </dgm:pt>
    <dgm:pt modelId="{B860A888-5FFC-4724-9526-604B76AD64E1}" type="sibTrans" cxnId="{FD2E9A1F-82A8-4749-8A21-6DB06E6DEA91}">
      <dgm:prSet/>
      <dgm:spPr/>
      <dgm:t>
        <a:bodyPr/>
        <a:lstStyle/>
        <a:p>
          <a:endParaRPr lang="zh-CN" altLang="en-US"/>
        </a:p>
      </dgm:t>
    </dgm:pt>
    <dgm:pt modelId="{F3F00E4A-5AE9-4EFB-838A-136C5A3AB702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 dirty="0" smtClean="0"/>
            <a:t>node-sass</a:t>
          </a:r>
          <a:endParaRPr lang="zh-CN" altLang="en-US" sz="1200" dirty="0"/>
        </a:p>
      </dgm:t>
    </dgm:pt>
    <dgm:pt modelId="{02781018-00BB-46A7-BE31-A8E62C50A9A8}" type="parTrans" cxnId="{B638432C-2790-4F5A-B7F5-0C116BCE7227}">
      <dgm:prSet/>
      <dgm:spPr/>
      <dgm:t>
        <a:bodyPr/>
        <a:lstStyle/>
        <a:p>
          <a:endParaRPr lang="zh-CN" altLang="en-US"/>
        </a:p>
      </dgm:t>
    </dgm:pt>
    <dgm:pt modelId="{C4846052-F6F5-4D51-9AAF-ED4FA75FC723}" type="sibTrans" cxnId="{B638432C-2790-4F5A-B7F5-0C116BCE7227}">
      <dgm:prSet/>
      <dgm:spPr/>
      <dgm:t>
        <a:bodyPr/>
        <a:lstStyle/>
        <a:p>
          <a:endParaRPr lang="zh-CN" altLang="en-US"/>
        </a:p>
      </dgm:t>
    </dgm:pt>
    <dgm:pt modelId="{8F2F1CD0-581A-4332-8426-D6C85FE70014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 dirty="0" smtClean="0"/>
            <a:t>http-server</a:t>
          </a:r>
          <a:endParaRPr lang="zh-CN" altLang="en-US" sz="1200" dirty="0"/>
        </a:p>
      </dgm:t>
    </dgm:pt>
    <dgm:pt modelId="{8C8390E1-EFA2-4CB6-A973-5791DECA51A9}" type="parTrans" cxnId="{8B9F6BE3-444A-4C1B-A41A-1F1D51E7D2DE}">
      <dgm:prSet/>
      <dgm:spPr/>
      <dgm:t>
        <a:bodyPr/>
        <a:lstStyle/>
        <a:p>
          <a:endParaRPr lang="zh-CN" altLang="en-US"/>
        </a:p>
      </dgm:t>
    </dgm:pt>
    <dgm:pt modelId="{688412D1-D319-429F-BFC0-8F7B4ED4C2E0}" type="sibTrans" cxnId="{8B9F6BE3-444A-4C1B-A41A-1F1D51E7D2DE}">
      <dgm:prSet/>
      <dgm:spPr/>
      <dgm:t>
        <a:bodyPr/>
        <a:lstStyle/>
        <a:p>
          <a:endParaRPr lang="zh-CN" altLang="en-US"/>
        </a:p>
      </dgm:t>
    </dgm:pt>
    <dgm:pt modelId="{94A875F9-A05E-47A3-9C98-AEC3E8FA9F87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1200" b="0" dirty="0" err="1" smtClean="0"/>
            <a:t>Fastclick</a:t>
          </a:r>
          <a:endParaRPr lang="zh-CN" altLang="en-US" sz="1200" dirty="0"/>
        </a:p>
      </dgm:t>
    </dgm:pt>
    <dgm:pt modelId="{54499426-C594-40F6-9D8F-DE9895737ADE}" type="parTrans" cxnId="{7C4AC256-4611-469C-A609-B831BA08A906}">
      <dgm:prSet/>
      <dgm:spPr/>
      <dgm:t>
        <a:bodyPr/>
        <a:lstStyle/>
        <a:p>
          <a:endParaRPr lang="zh-CN" altLang="en-US"/>
        </a:p>
      </dgm:t>
    </dgm:pt>
    <dgm:pt modelId="{E67D4872-1588-47B8-9620-C393F2386FEB}" type="sibTrans" cxnId="{7C4AC256-4611-469C-A609-B831BA08A906}">
      <dgm:prSet/>
      <dgm:spPr/>
      <dgm:t>
        <a:bodyPr/>
        <a:lstStyle/>
        <a:p>
          <a:endParaRPr lang="zh-CN" altLang="en-US"/>
        </a:p>
      </dgm:t>
    </dgm:pt>
    <dgm:pt modelId="{26CDE0A9-7B1A-425C-8E1C-93F97BDD46B7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1200" b="0" dirty="0" err="1" smtClean="0"/>
            <a:t>vue-lazyload</a:t>
          </a:r>
          <a:endParaRPr lang="zh-CN" altLang="en-US" sz="1200" dirty="0"/>
        </a:p>
      </dgm:t>
    </dgm:pt>
    <dgm:pt modelId="{2FBC7CCF-CDA9-4D2C-97BF-00516F0C0FA9}" type="parTrans" cxnId="{A1296EB6-F05A-4B53-BFEA-B3FE8F532DAD}">
      <dgm:prSet/>
      <dgm:spPr/>
      <dgm:t>
        <a:bodyPr/>
        <a:lstStyle/>
        <a:p>
          <a:endParaRPr lang="zh-CN" altLang="en-US"/>
        </a:p>
      </dgm:t>
    </dgm:pt>
    <dgm:pt modelId="{B6997EFE-02E8-4B13-9F09-4B03ECE40A27}" type="sibTrans" cxnId="{A1296EB6-F05A-4B53-BFEA-B3FE8F532DAD}">
      <dgm:prSet/>
      <dgm:spPr/>
      <dgm:t>
        <a:bodyPr/>
        <a:lstStyle/>
        <a:p>
          <a:endParaRPr lang="zh-CN" altLang="en-US"/>
        </a:p>
      </dgm:t>
    </dgm:pt>
    <dgm:pt modelId="{16063880-29A9-4908-B275-371E386B2B39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err="1" smtClean="0"/>
            <a:t>Jsonp</a:t>
          </a:r>
          <a:endParaRPr lang="zh-CN" altLang="en-US" sz="1200" dirty="0"/>
        </a:p>
      </dgm:t>
    </dgm:pt>
    <dgm:pt modelId="{EDEE7E68-A91A-42A8-AE09-CCE76F61C42E}" type="parTrans" cxnId="{8F6BE431-58A3-4F6B-90F6-EB502671F21E}">
      <dgm:prSet/>
      <dgm:spPr/>
      <dgm:t>
        <a:bodyPr/>
        <a:lstStyle/>
        <a:p>
          <a:endParaRPr lang="zh-CN" altLang="en-US"/>
        </a:p>
      </dgm:t>
    </dgm:pt>
    <dgm:pt modelId="{D7EA9B97-8422-410C-A547-F33D11128413}" type="sibTrans" cxnId="{8F6BE431-58A3-4F6B-90F6-EB502671F21E}">
      <dgm:prSet/>
      <dgm:spPr/>
      <dgm:t>
        <a:bodyPr/>
        <a:lstStyle/>
        <a:p>
          <a:endParaRPr lang="zh-CN" altLang="en-US"/>
        </a:p>
      </dgm:t>
    </dgm:pt>
    <dgm:pt modelId="{D0355910-E786-4D18-8DAB-EFC53CE3541C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1200" b="0" dirty="0" smtClean="0"/>
            <a:t>mint-</a:t>
          </a:r>
          <a:r>
            <a:rPr lang="en-US" sz="1200" b="0" dirty="0" err="1" smtClean="0"/>
            <a:t>ui</a:t>
          </a:r>
          <a:endParaRPr lang="zh-CN" altLang="en-US" sz="1200" dirty="0"/>
        </a:p>
      </dgm:t>
    </dgm:pt>
    <dgm:pt modelId="{0356EA35-C078-4203-B7CE-ADFA37955298}" type="parTrans" cxnId="{6A2D8584-8470-4CF5-8180-C15329D3A8CB}">
      <dgm:prSet/>
      <dgm:spPr/>
      <dgm:t>
        <a:bodyPr/>
        <a:lstStyle/>
        <a:p>
          <a:endParaRPr lang="zh-CN" altLang="en-US"/>
        </a:p>
      </dgm:t>
    </dgm:pt>
    <dgm:pt modelId="{A9C102CC-FD9E-45D5-8BAD-6C3A5F509627}" type="sibTrans" cxnId="{6A2D8584-8470-4CF5-8180-C15329D3A8CB}">
      <dgm:prSet/>
      <dgm:spPr/>
      <dgm:t>
        <a:bodyPr/>
        <a:lstStyle/>
        <a:p>
          <a:endParaRPr lang="zh-CN" altLang="en-US"/>
        </a:p>
      </dgm:t>
    </dgm:pt>
    <dgm:pt modelId="{63E63969-EEAB-48BB-9272-E4900B494BB2}" type="pres">
      <dgm:prSet presAssocID="{E0B03BC0-9154-4264-8E89-C5FA1CE0D0B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0FFB18-232A-4B7F-B4B8-EB037691C172}" type="pres">
      <dgm:prSet presAssocID="{E0B03BC0-9154-4264-8E89-C5FA1CE0D0B4}" presName="children" presStyleCnt="0"/>
      <dgm:spPr/>
    </dgm:pt>
    <dgm:pt modelId="{94BEA4FA-B9CD-408A-8DCB-1E54ED8C7CA5}" type="pres">
      <dgm:prSet presAssocID="{E0B03BC0-9154-4264-8E89-C5FA1CE0D0B4}" presName="child1group" presStyleCnt="0"/>
      <dgm:spPr/>
    </dgm:pt>
    <dgm:pt modelId="{38BEA1A9-046B-497F-B8F5-F752E7F69383}" type="pres">
      <dgm:prSet presAssocID="{E0B03BC0-9154-4264-8E89-C5FA1CE0D0B4}" presName="child1" presStyleLbl="bgAcc1" presStyleIdx="0" presStyleCnt="4" custScaleY="118671" custLinFactNeighborY="13558"/>
      <dgm:spPr/>
      <dgm:t>
        <a:bodyPr/>
        <a:lstStyle/>
        <a:p>
          <a:endParaRPr lang="zh-CN" altLang="en-US"/>
        </a:p>
      </dgm:t>
    </dgm:pt>
    <dgm:pt modelId="{6642FD00-6CB3-41C4-82FF-55189AF5DC71}" type="pres">
      <dgm:prSet presAssocID="{E0B03BC0-9154-4264-8E89-C5FA1CE0D0B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C590B-A9C8-417C-B5ED-BDCA41418BB4}" type="pres">
      <dgm:prSet presAssocID="{E0B03BC0-9154-4264-8E89-C5FA1CE0D0B4}" presName="child2group" presStyleCnt="0"/>
      <dgm:spPr/>
    </dgm:pt>
    <dgm:pt modelId="{7C4DA7BB-DA7B-40AA-8543-FFE5C61312C0}" type="pres">
      <dgm:prSet presAssocID="{E0B03BC0-9154-4264-8E89-C5FA1CE0D0B4}" presName="child2" presStyleLbl="bgAcc1" presStyleIdx="1" presStyleCnt="4" custLinFactNeighborY="13152"/>
      <dgm:spPr/>
      <dgm:t>
        <a:bodyPr/>
        <a:lstStyle/>
        <a:p>
          <a:endParaRPr lang="zh-CN" altLang="en-US"/>
        </a:p>
      </dgm:t>
    </dgm:pt>
    <dgm:pt modelId="{9D36B4D1-EBC1-4171-A242-8D31190E34ED}" type="pres">
      <dgm:prSet presAssocID="{E0B03BC0-9154-4264-8E89-C5FA1CE0D0B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7F13C-285E-4F4E-9707-CEB73167FB03}" type="pres">
      <dgm:prSet presAssocID="{E0B03BC0-9154-4264-8E89-C5FA1CE0D0B4}" presName="child3group" presStyleCnt="0"/>
      <dgm:spPr/>
    </dgm:pt>
    <dgm:pt modelId="{59D671E1-25F5-459F-9971-FB339A4A95B4}" type="pres">
      <dgm:prSet presAssocID="{E0B03BC0-9154-4264-8E89-C5FA1CE0D0B4}" presName="child3" presStyleLbl="bgAcc1" presStyleIdx="2" presStyleCnt="4" custLinFactNeighborY="-11680"/>
      <dgm:spPr/>
      <dgm:t>
        <a:bodyPr/>
        <a:lstStyle/>
        <a:p>
          <a:endParaRPr lang="zh-CN" altLang="en-US"/>
        </a:p>
      </dgm:t>
    </dgm:pt>
    <dgm:pt modelId="{3A816375-D6B5-48CF-B74C-F1896C99F74A}" type="pres">
      <dgm:prSet presAssocID="{E0B03BC0-9154-4264-8E89-C5FA1CE0D0B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4A293-115C-43DA-BDAE-EF85E60922C0}" type="pres">
      <dgm:prSet presAssocID="{E0B03BC0-9154-4264-8E89-C5FA1CE0D0B4}" presName="child4group" presStyleCnt="0"/>
      <dgm:spPr/>
    </dgm:pt>
    <dgm:pt modelId="{7032233A-779D-45AF-A527-ECF84DE73090}" type="pres">
      <dgm:prSet presAssocID="{E0B03BC0-9154-4264-8E89-C5FA1CE0D0B4}" presName="child4" presStyleLbl="bgAcc1" presStyleIdx="3" presStyleCnt="4" custLinFactNeighborY="-11680"/>
      <dgm:spPr/>
      <dgm:t>
        <a:bodyPr/>
        <a:lstStyle/>
        <a:p>
          <a:endParaRPr lang="zh-CN" altLang="en-US"/>
        </a:p>
      </dgm:t>
    </dgm:pt>
    <dgm:pt modelId="{A08F65B2-EDA5-42BA-8B4E-BA89A9475DEE}" type="pres">
      <dgm:prSet presAssocID="{E0B03BC0-9154-4264-8E89-C5FA1CE0D0B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3DFAB-3DED-4088-A814-965824692606}" type="pres">
      <dgm:prSet presAssocID="{E0B03BC0-9154-4264-8E89-C5FA1CE0D0B4}" presName="childPlaceholder" presStyleCnt="0"/>
      <dgm:spPr/>
    </dgm:pt>
    <dgm:pt modelId="{AE28C55A-BD7D-471B-956B-FD3DF4DED485}" type="pres">
      <dgm:prSet presAssocID="{E0B03BC0-9154-4264-8E89-C5FA1CE0D0B4}" presName="circle" presStyleCnt="0"/>
      <dgm:spPr/>
    </dgm:pt>
    <dgm:pt modelId="{FC4A27AB-E67B-4F57-AAED-731D39C6CFAF}" type="pres">
      <dgm:prSet presAssocID="{E0B03BC0-9154-4264-8E89-C5FA1CE0D0B4}" presName="quadrant1" presStyleLbl="node1" presStyleIdx="0" presStyleCnt="4" custScaleX="75431" custScaleY="75431" custLinFactNeighborX="10502" custLinFactNeighborY="122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A28F27-F1E5-49D5-8F33-14087500E032}" type="pres">
      <dgm:prSet presAssocID="{E0B03BC0-9154-4264-8E89-C5FA1CE0D0B4}" presName="quadrant2" presStyleLbl="node1" presStyleIdx="1" presStyleCnt="4" custScaleX="75431" custScaleY="75431" custLinFactNeighborX="-10502" custLinFactNeighborY="122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E6697-0A5D-440E-A5A9-4C5D80AF1990}" type="pres">
      <dgm:prSet presAssocID="{E0B03BC0-9154-4264-8E89-C5FA1CE0D0B4}" presName="quadrant3" presStyleLbl="node1" presStyleIdx="2" presStyleCnt="4" custScaleX="75431" custScaleY="75431" custLinFactNeighborX="-10502" custLinFactNeighborY="-122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E57DF-4C10-4767-B04D-0698B6B60CC4}" type="pres">
      <dgm:prSet presAssocID="{E0B03BC0-9154-4264-8E89-C5FA1CE0D0B4}" presName="quadrant4" presStyleLbl="node1" presStyleIdx="3" presStyleCnt="4" custScaleX="75431" custScaleY="75431" custLinFactNeighborX="10502" custLinFactNeighborY="-122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66B068-7190-48D1-827D-71CB49D3CD3E}" type="pres">
      <dgm:prSet presAssocID="{E0B03BC0-9154-4264-8E89-C5FA1CE0D0B4}" presName="quadrantPlaceholder" presStyleCnt="0"/>
      <dgm:spPr/>
    </dgm:pt>
    <dgm:pt modelId="{A59493DA-BBB7-49E6-ABF5-48D32488369B}" type="pres">
      <dgm:prSet presAssocID="{E0B03BC0-9154-4264-8E89-C5FA1CE0D0B4}" presName="center1" presStyleLbl="fgShp" presStyleIdx="0" presStyleCnt="2"/>
      <dgm:spPr>
        <a:solidFill>
          <a:schemeClr val="accent3">
            <a:lumMod val="90000"/>
          </a:schemeClr>
        </a:solidFill>
      </dgm:spPr>
      <dgm:t>
        <a:bodyPr/>
        <a:lstStyle/>
        <a:p>
          <a:endParaRPr lang="zh-CN" altLang="en-US"/>
        </a:p>
      </dgm:t>
    </dgm:pt>
    <dgm:pt modelId="{CB0630BC-00E2-470E-BF4C-EFE1DBFAB23B}" type="pres">
      <dgm:prSet presAssocID="{E0B03BC0-9154-4264-8E89-C5FA1CE0D0B4}" presName="center2" presStyleLbl="fgShp" presStyleIdx="1" presStyleCnt="2"/>
      <dgm:spPr/>
    </dgm:pt>
  </dgm:ptLst>
  <dgm:cxnLst>
    <dgm:cxn modelId="{A1296EB6-F05A-4B53-BFEA-B3FE8F532DAD}" srcId="{13F3E21C-BBD0-4D30-8A4F-456614BE25C6}" destId="{26CDE0A9-7B1A-425C-8E1C-93F97BDD46B7}" srcOrd="3" destOrd="0" parTransId="{2FBC7CCF-CDA9-4D2C-97BF-00516F0C0FA9}" sibTransId="{B6997EFE-02E8-4B13-9F09-4B03ECE40A27}"/>
    <dgm:cxn modelId="{D03155F7-BE3D-49C1-9E21-CC06641AC881}" type="presOf" srcId="{4FD4F7EE-25D6-4351-BAC0-620068C85171}" destId="{24AE57DF-4C10-4767-B04D-0698B6B60CC4}" srcOrd="0" destOrd="0" presId="urn:microsoft.com/office/officeart/2005/8/layout/cycle4"/>
    <dgm:cxn modelId="{13667E80-F0D1-458A-AFC2-0A73AB16E40E}" srcId="{3771ED43-B5FD-4C02-8E40-50991B9BCFD6}" destId="{B5347CED-748C-47C0-B36D-7CFB250C401C}" srcOrd="1" destOrd="0" parTransId="{82287B8B-2C42-4BFE-9C0F-DC057C693155}" sibTransId="{3DC24D52-453F-4060-B49B-0B71D7DCABFA}"/>
    <dgm:cxn modelId="{E479BDF6-025A-4F29-B80F-DFDADC474F8B}" srcId="{F447526F-E275-4AFE-BC6E-DA3B19A573D3}" destId="{A215247C-D511-4BA7-8476-9510EDC89357}" srcOrd="1" destOrd="0" parTransId="{35ADE906-A47E-4B2D-9798-9334DE21F1FF}" sibTransId="{E71F8614-CB20-4C7B-A2F4-E9811390A3BB}"/>
    <dgm:cxn modelId="{7088F04A-7E05-4A99-AF17-B7B7A2752508}" type="presOf" srcId="{94A875F9-A05E-47A3-9C98-AEC3E8FA9F87}" destId="{7C4DA7BB-DA7B-40AA-8543-FFE5C61312C0}" srcOrd="0" destOrd="2" presId="urn:microsoft.com/office/officeart/2005/8/layout/cycle4"/>
    <dgm:cxn modelId="{6E61E194-8329-47DB-888B-C057414D83AB}" type="presOf" srcId="{7F59259A-40D4-499D-97AD-6973B6F3286E}" destId="{38BEA1A9-046B-497F-B8F5-F752E7F69383}" srcOrd="0" destOrd="0" presId="urn:microsoft.com/office/officeart/2005/8/layout/cycle4"/>
    <dgm:cxn modelId="{3595D80B-5E0A-4D75-B111-9C57C28F4950}" type="presOf" srcId="{B5347CED-748C-47C0-B36D-7CFB250C401C}" destId="{59D671E1-25F5-459F-9971-FB339A4A95B4}" srcOrd="0" destOrd="1" presId="urn:microsoft.com/office/officeart/2005/8/layout/cycle4"/>
    <dgm:cxn modelId="{88B60B2E-1759-437F-AA75-650133CE3D97}" type="presOf" srcId="{32ABDC4F-5CE1-4F86-A618-C395BE1DAAD6}" destId="{3A816375-D6B5-48CF-B74C-F1896C99F74A}" srcOrd="1" destOrd="2" presId="urn:microsoft.com/office/officeart/2005/8/layout/cycle4"/>
    <dgm:cxn modelId="{D18A141D-0CD4-44DD-9417-65C8D144F150}" type="presOf" srcId="{26CDE0A9-7B1A-425C-8E1C-93F97BDD46B7}" destId="{7C4DA7BB-DA7B-40AA-8543-FFE5C61312C0}" srcOrd="0" destOrd="3" presId="urn:microsoft.com/office/officeart/2005/8/layout/cycle4"/>
    <dgm:cxn modelId="{5D71B135-2377-4CB6-891C-A3A178E44788}" type="presOf" srcId="{94A875F9-A05E-47A3-9C98-AEC3E8FA9F87}" destId="{9D36B4D1-EBC1-4171-A242-8D31190E34ED}" srcOrd="1" destOrd="2" presId="urn:microsoft.com/office/officeart/2005/8/layout/cycle4"/>
    <dgm:cxn modelId="{A9F51951-99AA-4DEE-BD80-F2CCA91B1FA7}" type="presOf" srcId="{A215247C-D511-4BA7-8476-9510EDC89357}" destId="{38BEA1A9-046B-497F-B8F5-F752E7F69383}" srcOrd="0" destOrd="1" presId="urn:microsoft.com/office/officeart/2005/8/layout/cycle4"/>
    <dgm:cxn modelId="{FD2E9A1F-82A8-4749-8A21-6DB06E6DEA91}" srcId="{F447526F-E275-4AFE-BC6E-DA3B19A573D3}" destId="{8D737EE2-CC95-442A-AC47-735DD94C96FB}" srcOrd="3" destOrd="0" parTransId="{C55BA8BD-BDBE-497E-A651-6A5BC27200E9}" sibTransId="{B860A888-5FFC-4724-9526-604B76AD64E1}"/>
    <dgm:cxn modelId="{A74E3768-1987-4CFB-92DB-7F61F04457E4}" type="presOf" srcId="{741D74FD-0649-4BFE-80EF-6BEF2489F825}" destId="{A08F65B2-EDA5-42BA-8B4E-BA89A9475DEE}" srcOrd="1" destOrd="1" presId="urn:microsoft.com/office/officeart/2005/8/layout/cycle4"/>
    <dgm:cxn modelId="{71C2396D-2B58-4A80-8F13-11C883F664D5}" type="presOf" srcId="{32ABDC4F-5CE1-4F86-A618-C395BE1DAAD6}" destId="{59D671E1-25F5-459F-9971-FB339A4A95B4}" srcOrd="0" destOrd="2" presId="urn:microsoft.com/office/officeart/2005/8/layout/cycle4"/>
    <dgm:cxn modelId="{014AE0C6-4214-405F-AB2C-C48F9975D0B0}" srcId="{13F3E21C-BBD0-4D30-8A4F-456614BE25C6}" destId="{71DDC84E-A85C-44BB-AF06-FB83C8A58D28}" srcOrd="0" destOrd="0" parTransId="{3CB4D4DA-EDD4-4B49-9573-235311F8F20D}" sibTransId="{D0888284-D576-455E-963D-B99F5FDAF1C5}"/>
    <dgm:cxn modelId="{9DAAFCE2-DE15-4964-B1E0-E20314BF3F46}" type="presOf" srcId="{16FC8E89-E225-4825-99B7-DA5D1DE493A5}" destId="{38BEA1A9-046B-497F-B8F5-F752E7F69383}" srcOrd="0" destOrd="2" presId="urn:microsoft.com/office/officeart/2005/8/layout/cycle4"/>
    <dgm:cxn modelId="{D33919CE-11D4-41AB-A2A7-CEEA5B26CBD6}" srcId="{3771ED43-B5FD-4C02-8E40-50991B9BCFD6}" destId="{32ABDC4F-5CE1-4F86-A618-C395BE1DAAD6}" srcOrd="2" destOrd="0" parTransId="{8ABC44BA-62C3-4DC7-9E67-FED96B48ED44}" sibTransId="{F19496E2-985C-42C4-B6E6-8F160DF0F6B3}"/>
    <dgm:cxn modelId="{24DD2A39-242D-4A97-9D4E-9850BB411412}" type="presOf" srcId="{A27AFCBA-F880-4AB6-A224-564E48A07BF8}" destId="{59D671E1-25F5-459F-9971-FB339A4A95B4}" srcOrd="0" destOrd="3" presId="urn:microsoft.com/office/officeart/2005/8/layout/cycle4"/>
    <dgm:cxn modelId="{71862CFF-0902-4D20-AC2E-8B69F9CAEC19}" srcId="{4FD4F7EE-25D6-4351-BAC0-620068C85171}" destId="{1D7F0D81-0C16-46BD-B0FE-2B2CD6BFF190}" srcOrd="2" destOrd="0" parTransId="{9E59FD31-E08E-41DC-94BB-189F9F03AD5B}" sibTransId="{9C7B2A0D-85B3-4267-BC63-6919E252C85A}"/>
    <dgm:cxn modelId="{BFCC242F-C4E3-4586-8D6E-4FB23F9E30F8}" srcId="{4FD4F7EE-25D6-4351-BAC0-620068C85171}" destId="{B2385F9E-2200-4CFD-9052-0870B40D8073}" srcOrd="0" destOrd="0" parTransId="{35750F9E-35AA-4EB1-AD69-EE004B2BAB19}" sibTransId="{4BD3049F-180A-4681-8D20-1CBAEB7EECB8}"/>
    <dgm:cxn modelId="{3A9988B6-88FB-4AE6-A44A-432942152CB5}" type="presOf" srcId="{7F59259A-40D4-499D-97AD-6973B6F3286E}" destId="{6642FD00-6CB3-41C4-82FF-55189AF5DC71}" srcOrd="1" destOrd="0" presId="urn:microsoft.com/office/officeart/2005/8/layout/cycle4"/>
    <dgm:cxn modelId="{545F6F02-2889-4809-9E37-B4138F317C43}" type="presOf" srcId="{F3F00E4A-5AE9-4EFB-838A-136C5A3AB702}" destId="{38BEA1A9-046B-497F-B8F5-F752E7F69383}" srcOrd="0" destOrd="4" presId="urn:microsoft.com/office/officeart/2005/8/layout/cycle4"/>
    <dgm:cxn modelId="{77C458AB-DF55-4C75-BEED-4A9AB0AFFE45}" type="presOf" srcId="{DF469E0F-C8DA-4DE6-B8A1-68A0B603D7AC}" destId="{7032233A-779D-45AF-A527-ECF84DE73090}" srcOrd="0" destOrd="3" presId="urn:microsoft.com/office/officeart/2005/8/layout/cycle4"/>
    <dgm:cxn modelId="{037418F7-DC4E-44DD-97A1-9A7F033DF98B}" srcId="{E0B03BC0-9154-4264-8E89-C5FA1CE0D0B4}" destId="{13F3E21C-BBD0-4D30-8A4F-456614BE25C6}" srcOrd="1" destOrd="0" parTransId="{0E790BC3-EFCF-40CA-8454-02C639248EF2}" sibTransId="{DD0A2878-0C8A-4BFD-8C8D-267B46DD4C1F}"/>
    <dgm:cxn modelId="{AB1C9A6B-7274-46C2-8AD7-7B46B2B2D96E}" type="presOf" srcId="{8F2F1CD0-581A-4332-8426-D6C85FE70014}" destId="{38BEA1A9-046B-497F-B8F5-F752E7F69383}" srcOrd="0" destOrd="5" presId="urn:microsoft.com/office/officeart/2005/8/layout/cycle4"/>
    <dgm:cxn modelId="{8189552B-E117-4844-932A-A1D523E97960}" srcId="{F447526F-E275-4AFE-BC6E-DA3B19A573D3}" destId="{7F59259A-40D4-499D-97AD-6973B6F3286E}" srcOrd="0" destOrd="0" parTransId="{48FC6957-0960-424E-BD22-3DF7222726F5}" sibTransId="{D3943368-C230-4196-B6CB-18E0BA2E3E6A}"/>
    <dgm:cxn modelId="{F88FC2BE-0DA1-4547-8613-681D03D4D3CB}" type="presOf" srcId="{8D737EE2-CC95-442A-AC47-735DD94C96FB}" destId="{38BEA1A9-046B-497F-B8F5-F752E7F69383}" srcOrd="0" destOrd="3" presId="urn:microsoft.com/office/officeart/2005/8/layout/cycle4"/>
    <dgm:cxn modelId="{93B8A0B9-D57C-44FA-BFBD-4033576F8DB9}" type="presOf" srcId="{D0355910-E786-4D18-8DAB-EFC53CE3541C}" destId="{7C4DA7BB-DA7B-40AA-8543-FFE5C61312C0}" srcOrd="0" destOrd="5" presId="urn:microsoft.com/office/officeart/2005/8/layout/cycle4"/>
    <dgm:cxn modelId="{65A24285-E69A-40EE-9625-0A8DD65F7908}" type="presOf" srcId="{D41A6B7A-AB70-44D7-93F3-A99BDE8EDAEB}" destId="{59D671E1-25F5-459F-9971-FB339A4A95B4}" srcOrd="0" destOrd="0" presId="urn:microsoft.com/office/officeart/2005/8/layout/cycle4"/>
    <dgm:cxn modelId="{9805E616-4F9B-42E6-9CF0-269D4B1DFC3A}" type="presOf" srcId="{16063880-29A9-4908-B275-371E386B2B39}" destId="{9D36B4D1-EBC1-4171-A242-8D31190E34ED}" srcOrd="1" destOrd="4" presId="urn:microsoft.com/office/officeart/2005/8/layout/cycle4"/>
    <dgm:cxn modelId="{855806B0-74B3-4DBF-A802-008F4461982F}" srcId="{4FD4F7EE-25D6-4351-BAC0-620068C85171}" destId="{741D74FD-0649-4BFE-80EF-6BEF2489F825}" srcOrd="1" destOrd="0" parTransId="{A5E19222-81E4-4BA1-B4CF-706D2BA1ACE5}" sibTransId="{15D0192C-8023-4156-8E42-C6BAC73D337C}"/>
    <dgm:cxn modelId="{AFECA504-ED8F-40C4-9B14-730181A96B59}" srcId="{E0B03BC0-9154-4264-8E89-C5FA1CE0D0B4}" destId="{4FD4F7EE-25D6-4351-BAC0-620068C85171}" srcOrd="3" destOrd="0" parTransId="{883362DC-8827-4D1C-9807-F18BCF87FF70}" sibTransId="{8F589B73-634F-4D80-9044-13A0B3D34FAC}"/>
    <dgm:cxn modelId="{7BEA19FC-1371-4C33-9436-566A86B01C89}" type="presOf" srcId="{1D7F0D81-0C16-46BD-B0FE-2B2CD6BFF190}" destId="{7032233A-779D-45AF-A527-ECF84DE73090}" srcOrd="0" destOrd="2" presId="urn:microsoft.com/office/officeart/2005/8/layout/cycle4"/>
    <dgm:cxn modelId="{9DF62773-9F5F-47E7-BB24-D6B928C9A7BE}" type="presOf" srcId="{26CDE0A9-7B1A-425C-8E1C-93F97BDD46B7}" destId="{9D36B4D1-EBC1-4171-A242-8D31190E34ED}" srcOrd="1" destOrd="3" presId="urn:microsoft.com/office/officeart/2005/8/layout/cycle4"/>
    <dgm:cxn modelId="{421D519D-DB60-4F67-8011-7185DEB7E526}" type="presOf" srcId="{D0355910-E786-4D18-8DAB-EFC53CE3541C}" destId="{9D36B4D1-EBC1-4171-A242-8D31190E34ED}" srcOrd="1" destOrd="5" presId="urn:microsoft.com/office/officeart/2005/8/layout/cycle4"/>
    <dgm:cxn modelId="{4F687E70-82D5-46A6-BDA6-C2C2BCCF7909}" type="presOf" srcId="{C2134305-47EF-49C1-B434-517D700BE528}" destId="{7C4DA7BB-DA7B-40AA-8543-FFE5C61312C0}" srcOrd="0" destOrd="1" presId="urn:microsoft.com/office/officeart/2005/8/layout/cycle4"/>
    <dgm:cxn modelId="{07EC197C-7114-46DC-AE86-BED75AD4919B}" type="presOf" srcId="{71DDC84E-A85C-44BB-AF06-FB83C8A58D28}" destId="{7C4DA7BB-DA7B-40AA-8543-FFE5C61312C0}" srcOrd="0" destOrd="0" presId="urn:microsoft.com/office/officeart/2005/8/layout/cycle4"/>
    <dgm:cxn modelId="{8B9F6BE3-444A-4C1B-A41A-1F1D51E7D2DE}" srcId="{F447526F-E275-4AFE-BC6E-DA3B19A573D3}" destId="{8F2F1CD0-581A-4332-8426-D6C85FE70014}" srcOrd="5" destOrd="0" parTransId="{8C8390E1-EFA2-4CB6-A973-5791DECA51A9}" sibTransId="{688412D1-D319-429F-BFC0-8F7B4ED4C2E0}"/>
    <dgm:cxn modelId="{1B6103E8-F191-43D0-9E17-6F60802ACD71}" srcId="{F447526F-E275-4AFE-BC6E-DA3B19A573D3}" destId="{16FC8E89-E225-4825-99B7-DA5D1DE493A5}" srcOrd="2" destOrd="0" parTransId="{BFBFA4AD-8064-4742-AE42-3167EFCD761B}" sibTransId="{74ACB194-F487-4791-86E0-798E372A7D7F}"/>
    <dgm:cxn modelId="{BBF51F33-5BFA-42DC-9DBD-EB00A6DB6ABA}" type="presOf" srcId="{3771ED43-B5FD-4C02-8E40-50991B9BCFD6}" destId="{0E6E6697-0A5D-440E-A5A9-4C5D80AF1990}" srcOrd="0" destOrd="0" presId="urn:microsoft.com/office/officeart/2005/8/layout/cycle4"/>
    <dgm:cxn modelId="{8315C2FF-6993-405F-9509-B277996B943F}" srcId="{3771ED43-B5FD-4C02-8E40-50991B9BCFD6}" destId="{D41A6B7A-AB70-44D7-93F3-A99BDE8EDAEB}" srcOrd="0" destOrd="0" parTransId="{EB0123D2-1EEA-42BE-977F-7D056714F1F0}" sibTransId="{87401949-AF05-4C79-937E-1BA93963AE7F}"/>
    <dgm:cxn modelId="{407AB854-2BB6-4FAE-AF7B-B71D3764DF18}" type="presOf" srcId="{B2385F9E-2200-4CFD-9052-0870B40D8073}" destId="{7032233A-779D-45AF-A527-ECF84DE73090}" srcOrd="0" destOrd="0" presId="urn:microsoft.com/office/officeart/2005/8/layout/cycle4"/>
    <dgm:cxn modelId="{BA0DA142-AA37-4EFE-A54E-DF2839AA7463}" srcId="{13F3E21C-BBD0-4D30-8A4F-456614BE25C6}" destId="{C2134305-47EF-49C1-B434-517D700BE528}" srcOrd="1" destOrd="0" parTransId="{498DC297-BD36-4023-B846-1288B1FCE3BB}" sibTransId="{5A84C49E-B53D-4441-8C05-7DED625445EC}"/>
    <dgm:cxn modelId="{1CE96BC8-1DE6-4386-AFED-37736F6DAAF2}" type="presOf" srcId="{1D7F0D81-0C16-46BD-B0FE-2B2CD6BFF190}" destId="{A08F65B2-EDA5-42BA-8B4E-BA89A9475DEE}" srcOrd="1" destOrd="2" presId="urn:microsoft.com/office/officeart/2005/8/layout/cycle4"/>
    <dgm:cxn modelId="{C59862F4-65AD-4CE8-B378-0034077FF3BB}" type="presOf" srcId="{16FC8E89-E225-4825-99B7-DA5D1DE493A5}" destId="{6642FD00-6CB3-41C4-82FF-55189AF5DC71}" srcOrd="1" destOrd="2" presId="urn:microsoft.com/office/officeart/2005/8/layout/cycle4"/>
    <dgm:cxn modelId="{B81D2D17-23EE-4B3F-BD9C-F15A021123CB}" srcId="{E0B03BC0-9154-4264-8E89-C5FA1CE0D0B4}" destId="{3771ED43-B5FD-4C02-8E40-50991B9BCFD6}" srcOrd="2" destOrd="0" parTransId="{BC082977-787E-481F-83FA-CFA39F8D2416}" sibTransId="{A70197CC-6383-4F4A-BC0D-25E6E66A3AA6}"/>
    <dgm:cxn modelId="{56CA48C5-0F58-4D55-B0D4-C0B65CE2173C}" type="presOf" srcId="{B5347CED-748C-47C0-B36D-7CFB250C401C}" destId="{3A816375-D6B5-48CF-B74C-F1896C99F74A}" srcOrd="1" destOrd="1" presId="urn:microsoft.com/office/officeart/2005/8/layout/cycle4"/>
    <dgm:cxn modelId="{EB97C810-43FF-45C4-9655-CAB149009956}" type="presOf" srcId="{71DDC84E-A85C-44BB-AF06-FB83C8A58D28}" destId="{9D36B4D1-EBC1-4171-A242-8D31190E34ED}" srcOrd="1" destOrd="0" presId="urn:microsoft.com/office/officeart/2005/8/layout/cycle4"/>
    <dgm:cxn modelId="{3A7441D2-ADA1-456B-B6D0-E72B6D3E95DB}" srcId="{E0B03BC0-9154-4264-8E89-C5FA1CE0D0B4}" destId="{F447526F-E275-4AFE-BC6E-DA3B19A573D3}" srcOrd="0" destOrd="0" parTransId="{87234F50-677A-437A-AB5B-C022C4C2F945}" sibTransId="{16801551-98EE-4112-8E08-0F123255A99E}"/>
    <dgm:cxn modelId="{46560DD9-1808-4F63-8011-1DD3774E7339}" srcId="{4FD4F7EE-25D6-4351-BAC0-620068C85171}" destId="{DF469E0F-C8DA-4DE6-B8A1-68A0B603D7AC}" srcOrd="3" destOrd="0" parTransId="{3E3253A2-B245-4FD9-B524-4CAD8C351631}" sibTransId="{EC906B3B-6E11-48BE-9AB0-7D5C2C41B7E5}"/>
    <dgm:cxn modelId="{6F7EB192-1CFD-41F4-BEEE-CB4DD718E021}" type="presOf" srcId="{C2134305-47EF-49C1-B434-517D700BE528}" destId="{9D36B4D1-EBC1-4171-A242-8D31190E34ED}" srcOrd="1" destOrd="1" presId="urn:microsoft.com/office/officeart/2005/8/layout/cycle4"/>
    <dgm:cxn modelId="{EBA747DE-F6FB-4F49-B056-356AB4356F07}" type="presOf" srcId="{A215247C-D511-4BA7-8476-9510EDC89357}" destId="{6642FD00-6CB3-41C4-82FF-55189AF5DC71}" srcOrd="1" destOrd="1" presId="urn:microsoft.com/office/officeart/2005/8/layout/cycle4"/>
    <dgm:cxn modelId="{8F6BE431-58A3-4F6B-90F6-EB502671F21E}" srcId="{13F3E21C-BBD0-4D30-8A4F-456614BE25C6}" destId="{16063880-29A9-4908-B275-371E386B2B39}" srcOrd="4" destOrd="0" parTransId="{EDEE7E68-A91A-42A8-AE09-CCE76F61C42E}" sibTransId="{D7EA9B97-8422-410C-A547-F33D11128413}"/>
    <dgm:cxn modelId="{B5809398-B090-48CC-BDE5-616AB6CA2F79}" type="presOf" srcId="{13F3E21C-BBD0-4D30-8A4F-456614BE25C6}" destId="{71A28F27-F1E5-49D5-8F33-14087500E032}" srcOrd="0" destOrd="0" presId="urn:microsoft.com/office/officeart/2005/8/layout/cycle4"/>
    <dgm:cxn modelId="{B638432C-2790-4F5A-B7F5-0C116BCE7227}" srcId="{F447526F-E275-4AFE-BC6E-DA3B19A573D3}" destId="{F3F00E4A-5AE9-4EFB-838A-136C5A3AB702}" srcOrd="4" destOrd="0" parTransId="{02781018-00BB-46A7-BE31-A8E62C50A9A8}" sibTransId="{C4846052-F6F5-4D51-9AAF-ED4FA75FC723}"/>
    <dgm:cxn modelId="{702434C2-548E-4C38-BDBC-F24286226A5F}" type="presOf" srcId="{F447526F-E275-4AFE-BC6E-DA3B19A573D3}" destId="{FC4A27AB-E67B-4F57-AAED-731D39C6CFAF}" srcOrd="0" destOrd="0" presId="urn:microsoft.com/office/officeart/2005/8/layout/cycle4"/>
    <dgm:cxn modelId="{54347FE2-B884-4BB3-BE36-E3D5295A0A55}" type="presOf" srcId="{E0B03BC0-9154-4264-8E89-C5FA1CE0D0B4}" destId="{63E63969-EEAB-48BB-9272-E4900B494BB2}" srcOrd="0" destOrd="0" presId="urn:microsoft.com/office/officeart/2005/8/layout/cycle4"/>
    <dgm:cxn modelId="{27A89CCA-8BC3-4FAF-81EC-A6F5ED2517B2}" type="presOf" srcId="{B2385F9E-2200-4CFD-9052-0870B40D8073}" destId="{A08F65B2-EDA5-42BA-8B4E-BA89A9475DEE}" srcOrd="1" destOrd="0" presId="urn:microsoft.com/office/officeart/2005/8/layout/cycle4"/>
    <dgm:cxn modelId="{A60606F3-557D-40A8-BFA2-A081D2DC0897}" type="presOf" srcId="{741D74FD-0649-4BFE-80EF-6BEF2489F825}" destId="{7032233A-779D-45AF-A527-ECF84DE73090}" srcOrd="0" destOrd="1" presId="urn:microsoft.com/office/officeart/2005/8/layout/cycle4"/>
    <dgm:cxn modelId="{6E203FF6-7CAB-4CB0-B554-19016194D390}" type="presOf" srcId="{DF469E0F-C8DA-4DE6-B8A1-68A0B603D7AC}" destId="{A08F65B2-EDA5-42BA-8B4E-BA89A9475DEE}" srcOrd="1" destOrd="3" presId="urn:microsoft.com/office/officeart/2005/8/layout/cycle4"/>
    <dgm:cxn modelId="{19920402-49DF-4095-9CAA-545315E014A4}" type="presOf" srcId="{A27AFCBA-F880-4AB6-A224-564E48A07BF8}" destId="{3A816375-D6B5-48CF-B74C-F1896C99F74A}" srcOrd="1" destOrd="3" presId="urn:microsoft.com/office/officeart/2005/8/layout/cycle4"/>
    <dgm:cxn modelId="{F659A258-57D5-4996-8AF2-CF6B2952F0D4}" srcId="{3771ED43-B5FD-4C02-8E40-50991B9BCFD6}" destId="{A27AFCBA-F880-4AB6-A224-564E48A07BF8}" srcOrd="3" destOrd="0" parTransId="{03AA4304-02CF-402F-B898-EBF570DE79B4}" sibTransId="{FC0D4800-375C-4DB9-82C2-C2FDD0A066B2}"/>
    <dgm:cxn modelId="{D82FB1B9-2ACF-493B-8357-A1DC204461CB}" type="presOf" srcId="{D41A6B7A-AB70-44D7-93F3-A99BDE8EDAEB}" destId="{3A816375-D6B5-48CF-B74C-F1896C99F74A}" srcOrd="1" destOrd="0" presId="urn:microsoft.com/office/officeart/2005/8/layout/cycle4"/>
    <dgm:cxn modelId="{C711167B-BB38-4C84-8752-628DD62044BB}" type="presOf" srcId="{8D737EE2-CC95-442A-AC47-735DD94C96FB}" destId="{6642FD00-6CB3-41C4-82FF-55189AF5DC71}" srcOrd="1" destOrd="3" presId="urn:microsoft.com/office/officeart/2005/8/layout/cycle4"/>
    <dgm:cxn modelId="{6A2D8584-8470-4CF5-8180-C15329D3A8CB}" srcId="{13F3E21C-BBD0-4D30-8A4F-456614BE25C6}" destId="{D0355910-E786-4D18-8DAB-EFC53CE3541C}" srcOrd="5" destOrd="0" parTransId="{0356EA35-C078-4203-B7CE-ADFA37955298}" sibTransId="{A9C102CC-FD9E-45D5-8BAD-6C3A5F509627}"/>
    <dgm:cxn modelId="{7C4AC256-4611-469C-A609-B831BA08A906}" srcId="{13F3E21C-BBD0-4D30-8A4F-456614BE25C6}" destId="{94A875F9-A05E-47A3-9C98-AEC3E8FA9F87}" srcOrd="2" destOrd="0" parTransId="{54499426-C594-40F6-9D8F-DE9895737ADE}" sibTransId="{E67D4872-1588-47B8-9620-C393F2386FEB}"/>
    <dgm:cxn modelId="{256D57A8-CBF0-402D-BAA1-0C1699D145DB}" type="presOf" srcId="{8F2F1CD0-581A-4332-8426-D6C85FE70014}" destId="{6642FD00-6CB3-41C4-82FF-55189AF5DC71}" srcOrd="1" destOrd="5" presId="urn:microsoft.com/office/officeart/2005/8/layout/cycle4"/>
    <dgm:cxn modelId="{8762439E-2062-440A-9858-665BA7349872}" type="presOf" srcId="{16063880-29A9-4908-B275-371E386B2B39}" destId="{7C4DA7BB-DA7B-40AA-8543-FFE5C61312C0}" srcOrd="0" destOrd="4" presId="urn:microsoft.com/office/officeart/2005/8/layout/cycle4"/>
    <dgm:cxn modelId="{B1999A27-632B-4657-B568-8BCFB330EFBE}" type="presOf" srcId="{F3F00E4A-5AE9-4EFB-838A-136C5A3AB702}" destId="{6642FD00-6CB3-41C4-82FF-55189AF5DC71}" srcOrd="1" destOrd="4" presId="urn:microsoft.com/office/officeart/2005/8/layout/cycle4"/>
    <dgm:cxn modelId="{5B7519DE-FFA5-4836-A024-FDD329F5E0EA}" type="presParOf" srcId="{63E63969-EEAB-48BB-9272-E4900B494BB2}" destId="{590FFB18-232A-4B7F-B4B8-EB037691C172}" srcOrd="0" destOrd="0" presId="urn:microsoft.com/office/officeart/2005/8/layout/cycle4"/>
    <dgm:cxn modelId="{F79BA665-0929-4D9D-B478-E41FE01829FA}" type="presParOf" srcId="{590FFB18-232A-4B7F-B4B8-EB037691C172}" destId="{94BEA4FA-B9CD-408A-8DCB-1E54ED8C7CA5}" srcOrd="0" destOrd="0" presId="urn:microsoft.com/office/officeart/2005/8/layout/cycle4"/>
    <dgm:cxn modelId="{E473B932-2D85-43B9-810C-EA4B56D77EE0}" type="presParOf" srcId="{94BEA4FA-B9CD-408A-8DCB-1E54ED8C7CA5}" destId="{38BEA1A9-046B-497F-B8F5-F752E7F69383}" srcOrd="0" destOrd="0" presId="urn:microsoft.com/office/officeart/2005/8/layout/cycle4"/>
    <dgm:cxn modelId="{A8709374-ADFF-4F82-A32F-43A18C6B2665}" type="presParOf" srcId="{94BEA4FA-B9CD-408A-8DCB-1E54ED8C7CA5}" destId="{6642FD00-6CB3-41C4-82FF-55189AF5DC71}" srcOrd="1" destOrd="0" presId="urn:microsoft.com/office/officeart/2005/8/layout/cycle4"/>
    <dgm:cxn modelId="{0919613C-F382-44E9-9038-967C1C398716}" type="presParOf" srcId="{590FFB18-232A-4B7F-B4B8-EB037691C172}" destId="{E0BC590B-A9C8-417C-B5ED-BDCA41418BB4}" srcOrd="1" destOrd="0" presId="urn:microsoft.com/office/officeart/2005/8/layout/cycle4"/>
    <dgm:cxn modelId="{22D71812-D0CA-414C-8E79-2BF4C3475230}" type="presParOf" srcId="{E0BC590B-A9C8-417C-B5ED-BDCA41418BB4}" destId="{7C4DA7BB-DA7B-40AA-8543-FFE5C61312C0}" srcOrd="0" destOrd="0" presId="urn:microsoft.com/office/officeart/2005/8/layout/cycle4"/>
    <dgm:cxn modelId="{B7E7C898-173F-414A-932C-BECB4E7DCDB4}" type="presParOf" srcId="{E0BC590B-A9C8-417C-B5ED-BDCA41418BB4}" destId="{9D36B4D1-EBC1-4171-A242-8D31190E34ED}" srcOrd="1" destOrd="0" presId="urn:microsoft.com/office/officeart/2005/8/layout/cycle4"/>
    <dgm:cxn modelId="{DEB9A1C1-56CD-4E70-AA7F-005EA184A694}" type="presParOf" srcId="{590FFB18-232A-4B7F-B4B8-EB037691C172}" destId="{E877F13C-285E-4F4E-9707-CEB73167FB03}" srcOrd="2" destOrd="0" presId="urn:microsoft.com/office/officeart/2005/8/layout/cycle4"/>
    <dgm:cxn modelId="{F4194D08-656A-43A7-BD0D-D71F44E6A535}" type="presParOf" srcId="{E877F13C-285E-4F4E-9707-CEB73167FB03}" destId="{59D671E1-25F5-459F-9971-FB339A4A95B4}" srcOrd="0" destOrd="0" presId="urn:microsoft.com/office/officeart/2005/8/layout/cycle4"/>
    <dgm:cxn modelId="{D2E652C5-B236-4239-BBC6-ABEF5EF4CF48}" type="presParOf" srcId="{E877F13C-285E-4F4E-9707-CEB73167FB03}" destId="{3A816375-D6B5-48CF-B74C-F1896C99F74A}" srcOrd="1" destOrd="0" presId="urn:microsoft.com/office/officeart/2005/8/layout/cycle4"/>
    <dgm:cxn modelId="{5E4AE53A-E0D6-45DF-82D3-1B5F4A291D6F}" type="presParOf" srcId="{590FFB18-232A-4B7F-B4B8-EB037691C172}" destId="{B8B4A293-115C-43DA-BDAE-EF85E60922C0}" srcOrd="3" destOrd="0" presId="urn:microsoft.com/office/officeart/2005/8/layout/cycle4"/>
    <dgm:cxn modelId="{3E733850-DE9D-4EFA-AAE7-E8D02EF927A5}" type="presParOf" srcId="{B8B4A293-115C-43DA-BDAE-EF85E60922C0}" destId="{7032233A-779D-45AF-A527-ECF84DE73090}" srcOrd="0" destOrd="0" presId="urn:microsoft.com/office/officeart/2005/8/layout/cycle4"/>
    <dgm:cxn modelId="{7A879DAE-6062-46FD-971E-090ACB10AC9B}" type="presParOf" srcId="{B8B4A293-115C-43DA-BDAE-EF85E60922C0}" destId="{A08F65B2-EDA5-42BA-8B4E-BA89A9475DEE}" srcOrd="1" destOrd="0" presId="urn:microsoft.com/office/officeart/2005/8/layout/cycle4"/>
    <dgm:cxn modelId="{EF3679FD-6ECE-400F-B675-5F2B2DC21E06}" type="presParOf" srcId="{590FFB18-232A-4B7F-B4B8-EB037691C172}" destId="{2FC3DFAB-3DED-4088-A814-965824692606}" srcOrd="4" destOrd="0" presId="urn:microsoft.com/office/officeart/2005/8/layout/cycle4"/>
    <dgm:cxn modelId="{CCF1BFAE-B2A0-4AD9-9D99-E9E2A12576B4}" type="presParOf" srcId="{63E63969-EEAB-48BB-9272-E4900B494BB2}" destId="{AE28C55A-BD7D-471B-956B-FD3DF4DED485}" srcOrd="1" destOrd="0" presId="urn:microsoft.com/office/officeart/2005/8/layout/cycle4"/>
    <dgm:cxn modelId="{33BFD81C-E5D1-4486-A841-59A4B3B2216B}" type="presParOf" srcId="{AE28C55A-BD7D-471B-956B-FD3DF4DED485}" destId="{FC4A27AB-E67B-4F57-AAED-731D39C6CFAF}" srcOrd="0" destOrd="0" presId="urn:microsoft.com/office/officeart/2005/8/layout/cycle4"/>
    <dgm:cxn modelId="{C9009A18-E8EC-4877-B956-BCDC8E177610}" type="presParOf" srcId="{AE28C55A-BD7D-471B-956B-FD3DF4DED485}" destId="{71A28F27-F1E5-49D5-8F33-14087500E032}" srcOrd="1" destOrd="0" presId="urn:microsoft.com/office/officeart/2005/8/layout/cycle4"/>
    <dgm:cxn modelId="{4F99CED5-DDE7-45B6-B059-39B060F58873}" type="presParOf" srcId="{AE28C55A-BD7D-471B-956B-FD3DF4DED485}" destId="{0E6E6697-0A5D-440E-A5A9-4C5D80AF1990}" srcOrd="2" destOrd="0" presId="urn:microsoft.com/office/officeart/2005/8/layout/cycle4"/>
    <dgm:cxn modelId="{97698B4D-F6C5-455F-8E7A-DCFEF51E7A51}" type="presParOf" srcId="{AE28C55A-BD7D-471B-956B-FD3DF4DED485}" destId="{24AE57DF-4C10-4767-B04D-0698B6B60CC4}" srcOrd="3" destOrd="0" presId="urn:microsoft.com/office/officeart/2005/8/layout/cycle4"/>
    <dgm:cxn modelId="{86C9DDF4-3C86-4DA2-B893-70543B5B6AD9}" type="presParOf" srcId="{AE28C55A-BD7D-471B-956B-FD3DF4DED485}" destId="{C066B068-7190-48D1-827D-71CB49D3CD3E}" srcOrd="4" destOrd="0" presId="urn:microsoft.com/office/officeart/2005/8/layout/cycle4"/>
    <dgm:cxn modelId="{00610CA6-EA31-41D7-BD33-5B4BE3254FE5}" type="presParOf" srcId="{63E63969-EEAB-48BB-9272-E4900B494BB2}" destId="{A59493DA-BBB7-49E6-ABF5-48D32488369B}" srcOrd="2" destOrd="0" presId="urn:microsoft.com/office/officeart/2005/8/layout/cycle4"/>
    <dgm:cxn modelId="{E5BF7135-71D2-43E0-8C07-DE4B1ABFA080}" type="presParOf" srcId="{63E63969-EEAB-48BB-9272-E4900B494BB2}" destId="{CB0630BC-00E2-470E-BF4C-EFE1DBFAB23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71E1-25F5-459F-9971-FB339A4A95B4}">
      <dsp:nvSpPr>
        <dsp:cNvPr id="0" name=""/>
        <dsp:cNvSpPr/>
      </dsp:nvSpPr>
      <dsp:spPr>
        <a:xfrm>
          <a:off x="3768754" y="3184125"/>
          <a:ext cx="2282388" cy="14784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Sass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Css3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/>
            <a:t>animate.css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Rem</a:t>
          </a:r>
          <a:endParaRPr lang="zh-CN" altLang="en-US" sz="1500" kern="1200" dirty="0"/>
        </a:p>
      </dsp:txBody>
      <dsp:txXfrm>
        <a:off x="4485947" y="3586220"/>
        <a:ext cx="1532717" cy="1043898"/>
      </dsp:txXfrm>
    </dsp:sp>
    <dsp:sp modelId="{7032233A-779D-45AF-A527-ECF84DE73090}">
      <dsp:nvSpPr>
        <dsp:cNvPr id="0" name=""/>
        <dsp:cNvSpPr/>
      </dsp:nvSpPr>
      <dsp:spPr>
        <a:xfrm>
          <a:off x="44857" y="3184125"/>
          <a:ext cx="2282388" cy="147847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HTML5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err="1" smtClean="0"/>
            <a:t>localStorage</a:t>
          </a:r>
          <a:endParaRPr lang="zh-CN" alt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err="1" smtClean="0"/>
            <a:t>Geolocation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Svg</a:t>
          </a:r>
          <a:endParaRPr lang="zh-CN" altLang="en-US" sz="1500" kern="1200" dirty="0"/>
        </a:p>
      </dsp:txBody>
      <dsp:txXfrm>
        <a:off x="77334" y="3586220"/>
        <a:ext cx="1532717" cy="1043898"/>
      </dsp:txXfrm>
    </dsp:sp>
    <dsp:sp modelId="{7C4DA7BB-DA7B-40AA-8543-FFE5C61312C0}">
      <dsp:nvSpPr>
        <dsp:cNvPr id="0" name=""/>
        <dsp:cNvSpPr/>
      </dsp:nvSpPr>
      <dsp:spPr>
        <a:xfrm>
          <a:off x="3768754" y="409509"/>
          <a:ext cx="2282388" cy="147847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Vue</a:t>
          </a:r>
          <a:r>
            <a:rPr lang="en-US" altLang="zh-CN" sz="1200" kern="1200" dirty="0" smtClean="0"/>
            <a:t> 2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Axios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err="1" smtClean="0"/>
            <a:t>Fastclick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err="1" smtClean="0"/>
            <a:t>vue-lazyload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Jsonp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mint-</a:t>
          </a:r>
          <a:r>
            <a:rPr lang="en-US" sz="1200" b="0" kern="1200" dirty="0" err="1" smtClean="0"/>
            <a:t>ui</a:t>
          </a:r>
          <a:endParaRPr lang="zh-CN" altLang="en-US" sz="1200" kern="1200" dirty="0"/>
        </a:p>
      </dsp:txBody>
      <dsp:txXfrm>
        <a:off x="4485947" y="441986"/>
        <a:ext cx="1532717" cy="1043898"/>
      </dsp:txXfrm>
    </dsp:sp>
    <dsp:sp modelId="{38BEA1A9-046B-497F-B8F5-F752E7F69383}">
      <dsp:nvSpPr>
        <dsp:cNvPr id="0" name=""/>
        <dsp:cNvSpPr/>
      </dsp:nvSpPr>
      <dsp:spPr>
        <a:xfrm>
          <a:off x="44857" y="277489"/>
          <a:ext cx="2282388" cy="175451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Nodejs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Webpack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Vue</a:t>
          </a:r>
          <a:r>
            <a:rPr lang="en-US" altLang="zh-CN" sz="1200" kern="1200" dirty="0" smtClean="0"/>
            <a:t>-cli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sass-loader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node-sass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http-server</a:t>
          </a:r>
          <a:endParaRPr lang="zh-CN" altLang="en-US" sz="1200" kern="1200" dirty="0"/>
        </a:p>
      </dsp:txBody>
      <dsp:txXfrm>
        <a:off x="83398" y="316030"/>
        <a:ext cx="1520589" cy="1238804"/>
      </dsp:txXfrm>
    </dsp:sp>
    <dsp:sp modelId="{FC4A27AB-E67B-4F57-AAED-731D39C6CFAF}">
      <dsp:nvSpPr>
        <dsp:cNvPr id="0" name=""/>
        <dsp:cNvSpPr/>
      </dsp:nvSpPr>
      <dsp:spPr>
        <a:xfrm>
          <a:off x="1457099" y="900749"/>
          <a:ext cx="1509038" cy="1509038"/>
        </a:xfrm>
        <a:prstGeom prst="pieWedg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00B050"/>
              </a:solidFill>
            </a:rPr>
            <a:t>环境工具</a:t>
          </a:r>
          <a:endParaRPr lang="zh-CN" altLang="en-US" sz="1400" kern="1200" dirty="0">
            <a:solidFill>
              <a:srgbClr val="00B050"/>
            </a:solidFill>
          </a:endParaRPr>
        </a:p>
      </dsp:txBody>
      <dsp:txXfrm>
        <a:off x="1899086" y="1342736"/>
        <a:ext cx="1067051" cy="1067051"/>
      </dsp:txXfrm>
    </dsp:sp>
    <dsp:sp modelId="{71A28F27-F1E5-49D5-8F33-14087500E032}">
      <dsp:nvSpPr>
        <dsp:cNvPr id="0" name=""/>
        <dsp:cNvSpPr/>
      </dsp:nvSpPr>
      <dsp:spPr>
        <a:xfrm rot="5400000">
          <a:off x="3129862" y="900749"/>
          <a:ext cx="1509038" cy="1509038"/>
        </a:xfrm>
        <a:prstGeom prst="pieWedg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err="1" smtClean="0">
              <a:solidFill>
                <a:schemeClr val="accent4">
                  <a:lumMod val="50000"/>
                </a:schemeClr>
              </a:solidFill>
            </a:rPr>
            <a:t>Javascript</a:t>
          </a:r>
          <a:endParaRPr lang="zh-CN" altLang="en-US" sz="1400" kern="1200" dirty="0">
            <a:solidFill>
              <a:schemeClr val="accent4">
                <a:lumMod val="50000"/>
              </a:schemeClr>
            </a:solidFill>
          </a:endParaRPr>
        </a:p>
      </dsp:txBody>
      <dsp:txXfrm rot="-5400000">
        <a:off x="3129862" y="1342736"/>
        <a:ext cx="1067051" cy="1067051"/>
      </dsp:txXfrm>
    </dsp:sp>
    <dsp:sp modelId="{0E6E6697-0A5D-440E-A5A9-4C5D80AF1990}">
      <dsp:nvSpPr>
        <dsp:cNvPr id="0" name=""/>
        <dsp:cNvSpPr/>
      </dsp:nvSpPr>
      <dsp:spPr>
        <a:xfrm rot="10800000">
          <a:off x="3129862" y="2502532"/>
          <a:ext cx="1509038" cy="150903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CSS</a:t>
          </a:r>
          <a:endParaRPr lang="zh-CN" altLang="en-US" sz="1400" kern="1200" dirty="0"/>
        </a:p>
      </dsp:txBody>
      <dsp:txXfrm rot="10800000">
        <a:off x="3129862" y="2502532"/>
        <a:ext cx="1067051" cy="1067051"/>
      </dsp:txXfrm>
    </dsp:sp>
    <dsp:sp modelId="{24AE57DF-4C10-4767-B04D-0698B6B60CC4}">
      <dsp:nvSpPr>
        <dsp:cNvPr id="0" name=""/>
        <dsp:cNvSpPr/>
      </dsp:nvSpPr>
      <dsp:spPr>
        <a:xfrm rot="16200000">
          <a:off x="1457099" y="2502532"/>
          <a:ext cx="1509038" cy="1509038"/>
        </a:xfrm>
        <a:prstGeom prst="pieWedg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accent6">
                  <a:lumMod val="50000"/>
                </a:schemeClr>
              </a:solidFill>
            </a:rPr>
            <a:t>HTML</a:t>
          </a:r>
          <a:endParaRPr lang="zh-CN" altLang="en-US" sz="1400" kern="1200" dirty="0">
            <a:solidFill>
              <a:schemeClr val="accent6">
                <a:lumMod val="50000"/>
              </a:schemeClr>
            </a:solidFill>
          </a:endParaRPr>
        </a:p>
      </dsp:txBody>
      <dsp:txXfrm rot="5400000">
        <a:off x="1899086" y="2502532"/>
        <a:ext cx="1067051" cy="1067051"/>
      </dsp:txXfrm>
    </dsp:sp>
    <dsp:sp modelId="{A59493DA-BBB7-49E6-ABF5-48D32488369B}">
      <dsp:nvSpPr>
        <dsp:cNvPr id="0" name=""/>
        <dsp:cNvSpPr/>
      </dsp:nvSpPr>
      <dsp:spPr>
        <a:xfrm>
          <a:off x="2702638" y="2040340"/>
          <a:ext cx="690722" cy="600628"/>
        </a:xfrm>
        <a:prstGeom prst="circularArrow">
          <a:avLst/>
        </a:prstGeom>
        <a:solidFill>
          <a:schemeClr val="accent3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630BC-00E2-470E-BF4C-EFE1DBFAB23B}">
      <dsp:nvSpPr>
        <dsp:cNvPr id="0" name=""/>
        <dsp:cNvSpPr/>
      </dsp:nvSpPr>
      <dsp:spPr>
        <a:xfrm rot="10800000">
          <a:off x="2702638" y="2271351"/>
          <a:ext cx="690722" cy="60062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5" name="组合 10644">
            <a:extLst>
              <a:ext uri="{FF2B5EF4-FFF2-40B4-BE49-F238E27FC236}">
                <a16:creationId xmlns:a16="http://schemas.microsoft.com/office/drawing/2014/main" xmlns="" id="{BB82C37E-02B2-4899-8F26-23F0ACF8A965}"/>
              </a:ext>
            </a:extLst>
          </p:cNvPr>
          <p:cNvGrpSpPr/>
          <p:nvPr userDrawn="1"/>
        </p:nvGrpSpPr>
        <p:grpSpPr>
          <a:xfrm>
            <a:off x="4047888" y="1077278"/>
            <a:ext cx="4620101" cy="5402581"/>
            <a:chOff x="5397183" y="1077277"/>
            <a:chExt cx="6160135" cy="5402581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xmlns="" id="{7C616D8C-A2DD-444E-BED9-527458D6DA42}"/>
                </a:ext>
              </a:extLst>
            </p:cNvPr>
            <p:cNvSpPr/>
            <p:nvPr/>
          </p:nvSpPr>
          <p:spPr>
            <a:xfrm>
              <a:off x="5748972" y="3690303"/>
              <a:ext cx="44450" cy="31750"/>
            </a:xfrm>
            <a:custGeom>
              <a:avLst/>
              <a:gdLst>
                <a:gd name="connsiteX0" fmla="*/ 44133 w 44450"/>
                <a:gd name="connsiteY0" fmla="*/ 27622 h 31750"/>
                <a:gd name="connsiteX1" fmla="*/ 7303 w 44450"/>
                <a:gd name="connsiteY1" fmla="*/ 6032 h 31750"/>
                <a:gd name="connsiteX2" fmla="*/ 4763 w 44450"/>
                <a:gd name="connsiteY2" fmla="*/ 4763 h 31750"/>
                <a:gd name="connsiteX3" fmla="*/ 41593 w 44450"/>
                <a:gd name="connsiteY3" fmla="*/ 26352 h 31750"/>
                <a:gd name="connsiteX4" fmla="*/ 44133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7622"/>
                  </a:moveTo>
                  <a:lnTo>
                    <a:pt x="7303" y="6032"/>
                  </a:lnTo>
                  <a:cubicBezTo>
                    <a:pt x="6668" y="5397"/>
                    <a:pt x="6033" y="5397"/>
                    <a:pt x="4763" y="4763"/>
                  </a:cubicBezTo>
                  <a:lnTo>
                    <a:pt x="41593" y="26352"/>
                  </a:lnTo>
                  <a:cubicBezTo>
                    <a:pt x="42228" y="26988"/>
                    <a:pt x="42863" y="26988"/>
                    <a:pt x="44133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44A36703-0188-47AF-82DF-7ABE92595393}"/>
                </a:ext>
              </a:extLst>
            </p:cNvPr>
            <p:cNvSpPr/>
            <p:nvPr/>
          </p:nvSpPr>
          <p:spPr>
            <a:xfrm>
              <a:off x="5747067" y="3689667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7 w 44450"/>
                <a:gd name="connsiteY1" fmla="*/ 5398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7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8324121E-EB2E-43A7-B7DC-8302DE9EAC55}"/>
                </a:ext>
              </a:extLst>
            </p:cNvPr>
            <p:cNvSpPr/>
            <p:nvPr/>
          </p:nvSpPr>
          <p:spPr>
            <a:xfrm>
              <a:off x="5745163" y="369030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8" y="25717"/>
                    <a:pt x="42863" y="25717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D57920A0-6139-4328-A51A-317BE4688484}"/>
                </a:ext>
              </a:extLst>
            </p:cNvPr>
            <p:cNvSpPr/>
            <p:nvPr/>
          </p:nvSpPr>
          <p:spPr>
            <a:xfrm>
              <a:off x="574389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59AFF29C-87AE-43E3-B7EE-56E609D14588}"/>
                </a:ext>
              </a:extLst>
            </p:cNvPr>
            <p:cNvSpPr/>
            <p:nvPr/>
          </p:nvSpPr>
          <p:spPr>
            <a:xfrm>
              <a:off x="574262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40614AB1-87F1-4CB2-ACFD-EBF05FF07860}"/>
                </a:ext>
              </a:extLst>
            </p:cNvPr>
            <p:cNvSpPr/>
            <p:nvPr/>
          </p:nvSpPr>
          <p:spPr>
            <a:xfrm>
              <a:off x="574135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F50DEFB9-1057-4162-9C6D-A544C18BF62C}"/>
                </a:ext>
              </a:extLst>
            </p:cNvPr>
            <p:cNvSpPr/>
            <p:nvPr/>
          </p:nvSpPr>
          <p:spPr>
            <a:xfrm>
              <a:off x="574008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27A5024B-80B1-4D83-ACC0-3DCCFA3D5088}"/>
                </a:ext>
              </a:extLst>
            </p:cNvPr>
            <p:cNvSpPr/>
            <p:nvPr/>
          </p:nvSpPr>
          <p:spPr>
            <a:xfrm>
              <a:off x="5738813" y="3690303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44D21EFC-8A52-48FA-A797-12483CE7DC82}"/>
                </a:ext>
              </a:extLst>
            </p:cNvPr>
            <p:cNvSpPr/>
            <p:nvPr/>
          </p:nvSpPr>
          <p:spPr>
            <a:xfrm>
              <a:off x="5737542" y="36903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387605E6-79D6-485C-AD9C-AC6BB00DB0FD}"/>
                </a:ext>
              </a:extLst>
            </p:cNvPr>
            <p:cNvSpPr/>
            <p:nvPr/>
          </p:nvSpPr>
          <p:spPr>
            <a:xfrm>
              <a:off x="5736272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1E6F8686-95C1-431F-A110-505503491876}"/>
                </a:ext>
              </a:extLst>
            </p:cNvPr>
            <p:cNvSpPr/>
            <p:nvPr/>
          </p:nvSpPr>
          <p:spPr>
            <a:xfrm>
              <a:off x="5735003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DD91E10D-DC53-4A00-A47C-1451CCCFEECC}"/>
                </a:ext>
              </a:extLst>
            </p:cNvPr>
            <p:cNvSpPr/>
            <p:nvPr/>
          </p:nvSpPr>
          <p:spPr>
            <a:xfrm>
              <a:off x="5734367" y="3691572"/>
              <a:ext cx="44450" cy="25400"/>
            </a:xfrm>
            <a:custGeom>
              <a:avLst/>
              <a:gdLst>
                <a:gd name="connsiteX0" fmla="*/ 42228 w 44450"/>
                <a:gd name="connsiteY0" fmla="*/ 26353 h 25400"/>
                <a:gd name="connsiteX1" fmla="*/ 5398 w 44450"/>
                <a:gd name="connsiteY1" fmla="*/ 4763 h 25400"/>
                <a:gd name="connsiteX2" fmla="*/ 4763 w 44450"/>
                <a:gd name="connsiteY2" fmla="*/ 4763 h 25400"/>
                <a:gd name="connsiteX3" fmla="*/ 42228 w 44450"/>
                <a:gd name="connsiteY3" fmla="*/ 26353 h 25400"/>
                <a:gd name="connsiteX4" fmla="*/ 4222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2228" y="26353"/>
                  </a:lnTo>
                  <a:cubicBezTo>
                    <a:pt x="42228" y="26353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E6BE21A2-B653-4370-A693-83A2CF4A3A0B}"/>
                </a:ext>
              </a:extLst>
            </p:cNvPr>
            <p:cNvSpPr/>
            <p:nvPr/>
          </p:nvSpPr>
          <p:spPr>
            <a:xfrm>
              <a:off x="5725478" y="3662363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6032" y="5397"/>
                    <a:pt x="4763" y="4763"/>
                  </a:cubicBezTo>
                  <a:lnTo>
                    <a:pt x="41592" y="26353"/>
                  </a:lnTo>
                  <a:cubicBezTo>
                    <a:pt x="42863" y="26988"/>
                    <a:pt x="43497" y="27622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25D479C6-BFF5-4566-B023-C7805F3E598A}"/>
                </a:ext>
              </a:extLst>
            </p:cNvPr>
            <p:cNvSpPr/>
            <p:nvPr/>
          </p:nvSpPr>
          <p:spPr>
            <a:xfrm>
              <a:off x="5723572" y="3662363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7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7"/>
                  </a:lnTo>
                  <a:cubicBezTo>
                    <a:pt x="6033" y="5397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="" id="{CCA3886A-1DB7-443D-8698-B075ABAA939C}"/>
                </a:ext>
              </a:extLst>
            </p:cNvPr>
            <p:cNvSpPr/>
            <p:nvPr/>
          </p:nvSpPr>
          <p:spPr>
            <a:xfrm>
              <a:off x="5721667" y="3662363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7124592D-2E56-41ED-A515-6D1B6FD826AB}"/>
                </a:ext>
              </a:extLst>
            </p:cNvPr>
            <p:cNvSpPr/>
            <p:nvPr/>
          </p:nvSpPr>
          <p:spPr>
            <a:xfrm>
              <a:off x="5721033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DE42201A-B01E-44AD-A046-EE8BDBFF2F62}"/>
                </a:ext>
              </a:extLst>
            </p:cNvPr>
            <p:cNvSpPr/>
            <p:nvPr/>
          </p:nvSpPr>
          <p:spPr>
            <a:xfrm>
              <a:off x="571912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4115AC67-6351-4E1C-BF2F-90A9D417AAD1}"/>
                </a:ext>
              </a:extLst>
            </p:cNvPr>
            <p:cNvSpPr/>
            <p:nvPr/>
          </p:nvSpPr>
          <p:spPr>
            <a:xfrm>
              <a:off x="571785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E9AA596F-C1E8-44FC-B489-7302156A7D56}"/>
                </a:ext>
              </a:extLst>
            </p:cNvPr>
            <p:cNvSpPr/>
            <p:nvPr/>
          </p:nvSpPr>
          <p:spPr>
            <a:xfrm>
              <a:off x="5716588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06FED791-F64C-4764-801F-3ACD8E228B24}"/>
                </a:ext>
              </a:extLst>
            </p:cNvPr>
            <p:cNvSpPr/>
            <p:nvPr/>
          </p:nvSpPr>
          <p:spPr>
            <a:xfrm>
              <a:off x="5715317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106784BD-6268-431F-898B-198B701A5330}"/>
                </a:ext>
              </a:extLst>
            </p:cNvPr>
            <p:cNvSpPr/>
            <p:nvPr/>
          </p:nvSpPr>
          <p:spPr>
            <a:xfrm>
              <a:off x="5714047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5969D237-CAD8-442A-A96E-87915F7B1004}"/>
                </a:ext>
              </a:extLst>
            </p:cNvPr>
            <p:cNvSpPr/>
            <p:nvPr/>
          </p:nvSpPr>
          <p:spPr>
            <a:xfrm>
              <a:off x="571277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69496D85-5A3C-4CC8-83A8-F699E7A51DC2}"/>
                </a:ext>
              </a:extLst>
            </p:cNvPr>
            <p:cNvSpPr/>
            <p:nvPr/>
          </p:nvSpPr>
          <p:spPr>
            <a:xfrm>
              <a:off x="571150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9376F491-91EB-413D-986D-49B6A4CEB871}"/>
                </a:ext>
              </a:extLst>
            </p:cNvPr>
            <p:cNvSpPr/>
            <p:nvPr/>
          </p:nvSpPr>
          <p:spPr>
            <a:xfrm>
              <a:off x="571087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10D430AB-096A-4FB7-883C-B1D4BE83495A}"/>
                </a:ext>
              </a:extLst>
            </p:cNvPr>
            <p:cNvSpPr/>
            <p:nvPr/>
          </p:nvSpPr>
          <p:spPr>
            <a:xfrm>
              <a:off x="5709603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2" name="任意多边形: 形状 9791">
              <a:extLst>
                <a:ext uri="{FF2B5EF4-FFF2-40B4-BE49-F238E27FC236}">
                  <a16:creationId xmlns:a16="http://schemas.microsoft.com/office/drawing/2014/main" xmlns="" id="{625D5C85-FA02-498D-83A2-2ACAE4CACF86}"/>
                </a:ext>
              </a:extLst>
            </p:cNvPr>
            <p:cNvSpPr/>
            <p:nvPr/>
          </p:nvSpPr>
          <p:spPr>
            <a:xfrm>
              <a:off x="5708333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3" name="任意多边形: 形状 9792">
              <a:extLst>
                <a:ext uri="{FF2B5EF4-FFF2-40B4-BE49-F238E27FC236}">
                  <a16:creationId xmlns:a16="http://schemas.microsoft.com/office/drawing/2014/main" xmlns="" id="{52AE14E4-04FD-4B3E-B170-72BE69D09505}"/>
                </a:ext>
              </a:extLst>
            </p:cNvPr>
            <p:cNvSpPr/>
            <p:nvPr/>
          </p:nvSpPr>
          <p:spPr>
            <a:xfrm>
              <a:off x="5707697" y="36655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3 w 44450"/>
                <a:gd name="connsiteY4" fmla="*/ 26988 h 31750"/>
                <a:gd name="connsiteX5" fmla="*/ 41593 w 44450"/>
                <a:gd name="connsiteY5" fmla="*/ 26988 h 31750"/>
                <a:gd name="connsiteX6" fmla="*/ 42228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4763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1593" y="26988"/>
                    <a:pt x="41593" y="26988"/>
                  </a:cubicBezTo>
                  <a:cubicBezTo>
                    <a:pt x="41593" y="26353"/>
                    <a:pt x="41593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4" name="任意多边形: 形状 9793">
              <a:extLst>
                <a:ext uri="{FF2B5EF4-FFF2-40B4-BE49-F238E27FC236}">
                  <a16:creationId xmlns:a16="http://schemas.microsoft.com/office/drawing/2014/main" xmlns="" id="{6C76329B-6B69-4AC4-A8B0-87141D74ECF2}"/>
                </a:ext>
              </a:extLst>
            </p:cNvPr>
            <p:cNvSpPr/>
            <p:nvPr/>
          </p:nvSpPr>
          <p:spPr>
            <a:xfrm>
              <a:off x="5705792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2" y="26988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5" name="任意多边形: 形状 9794">
              <a:extLst>
                <a:ext uri="{FF2B5EF4-FFF2-40B4-BE49-F238E27FC236}">
                  <a16:creationId xmlns:a16="http://schemas.microsoft.com/office/drawing/2014/main" xmlns="" id="{7FF66F84-8B11-40A6-B6BC-3E15997046A2}"/>
                </a:ext>
              </a:extLst>
            </p:cNvPr>
            <p:cNvSpPr/>
            <p:nvPr/>
          </p:nvSpPr>
          <p:spPr>
            <a:xfrm>
              <a:off x="5704522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6" name="任意多边形: 形状 9795">
              <a:extLst>
                <a:ext uri="{FF2B5EF4-FFF2-40B4-BE49-F238E27FC236}">
                  <a16:creationId xmlns:a16="http://schemas.microsoft.com/office/drawing/2014/main" xmlns="" id="{457A99EE-A9C1-4958-B0C0-E64A8EBF0436}"/>
                </a:ext>
              </a:extLst>
            </p:cNvPr>
            <p:cNvSpPr/>
            <p:nvPr/>
          </p:nvSpPr>
          <p:spPr>
            <a:xfrm>
              <a:off x="5703253" y="366744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7" name="任意多边形: 形状 9796">
              <a:extLst>
                <a:ext uri="{FF2B5EF4-FFF2-40B4-BE49-F238E27FC236}">
                  <a16:creationId xmlns:a16="http://schemas.microsoft.com/office/drawing/2014/main" xmlns="" id="{6AC8BDAE-E517-4E9F-B2D2-2D4CA8532C16}"/>
                </a:ext>
              </a:extLst>
            </p:cNvPr>
            <p:cNvSpPr/>
            <p:nvPr/>
          </p:nvSpPr>
          <p:spPr>
            <a:xfrm>
              <a:off x="5701983" y="36687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8" name="任意多边形: 形状 9797">
              <a:extLst>
                <a:ext uri="{FF2B5EF4-FFF2-40B4-BE49-F238E27FC236}">
                  <a16:creationId xmlns:a16="http://schemas.microsoft.com/office/drawing/2014/main" xmlns="" id="{D48FAAAF-FB28-41FC-938A-EA486CAB856C}"/>
                </a:ext>
              </a:extLst>
            </p:cNvPr>
            <p:cNvSpPr/>
            <p:nvPr/>
          </p:nvSpPr>
          <p:spPr>
            <a:xfrm>
              <a:off x="5700713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9" name="任意多边形: 形状 9798">
              <a:extLst>
                <a:ext uri="{FF2B5EF4-FFF2-40B4-BE49-F238E27FC236}">
                  <a16:creationId xmlns:a16="http://schemas.microsoft.com/office/drawing/2014/main" xmlns="" id="{6CBE2F1C-D34E-45A9-9D3F-F88C99B01F9A}"/>
                </a:ext>
              </a:extLst>
            </p:cNvPr>
            <p:cNvSpPr/>
            <p:nvPr/>
          </p:nvSpPr>
          <p:spPr>
            <a:xfrm>
              <a:off x="5699442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0" name="任意多边形: 形状 9799">
              <a:extLst>
                <a:ext uri="{FF2B5EF4-FFF2-40B4-BE49-F238E27FC236}">
                  <a16:creationId xmlns:a16="http://schemas.microsoft.com/office/drawing/2014/main" xmlns="" id="{698073B5-FACC-4E77-A9E4-54DD1EEF450C}"/>
                </a:ext>
              </a:extLst>
            </p:cNvPr>
            <p:cNvSpPr/>
            <p:nvPr/>
          </p:nvSpPr>
          <p:spPr>
            <a:xfrm>
              <a:off x="5698172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3" name="任意多边形: 形状 9802">
              <a:extLst>
                <a:ext uri="{FF2B5EF4-FFF2-40B4-BE49-F238E27FC236}">
                  <a16:creationId xmlns:a16="http://schemas.microsoft.com/office/drawing/2014/main" xmlns="" id="{E6A46B38-9664-4CBC-8368-26BC9BBE68E7}"/>
                </a:ext>
              </a:extLst>
            </p:cNvPr>
            <p:cNvSpPr/>
            <p:nvPr/>
          </p:nvSpPr>
          <p:spPr>
            <a:xfrm>
              <a:off x="5696903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4" name="任意多边形: 形状 9803">
              <a:extLst>
                <a:ext uri="{FF2B5EF4-FFF2-40B4-BE49-F238E27FC236}">
                  <a16:creationId xmlns:a16="http://schemas.microsoft.com/office/drawing/2014/main" xmlns="" id="{B3700358-54E2-421B-AD4B-B0D6C42D277A}"/>
                </a:ext>
              </a:extLst>
            </p:cNvPr>
            <p:cNvSpPr/>
            <p:nvPr/>
          </p:nvSpPr>
          <p:spPr>
            <a:xfrm>
              <a:off x="5695633" y="36744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5" name="任意多边形: 形状 9804">
              <a:extLst>
                <a:ext uri="{FF2B5EF4-FFF2-40B4-BE49-F238E27FC236}">
                  <a16:creationId xmlns:a16="http://schemas.microsoft.com/office/drawing/2014/main" xmlns="" id="{95C2E203-A704-4182-94B2-D0CFD151857D}"/>
                </a:ext>
              </a:extLst>
            </p:cNvPr>
            <p:cNvSpPr/>
            <p:nvPr/>
          </p:nvSpPr>
          <p:spPr>
            <a:xfrm>
              <a:off x="5694363" y="36756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6" name="任意多边形: 形状 9805">
              <a:extLst>
                <a:ext uri="{FF2B5EF4-FFF2-40B4-BE49-F238E27FC236}">
                  <a16:creationId xmlns:a16="http://schemas.microsoft.com/office/drawing/2014/main" xmlns="" id="{A5F88809-4790-4802-AF6E-434391913194}"/>
                </a:ext>
              </a:extLst>
            </p:cNvPr>
            <p:cNvSpPr/>
            <p:nvPr/>
          </p:nvSpPr>
          <p:spPr>
            <a:xfrm>
              <a:off x="5693092" y="36769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7" name="任意多边形: 形状 9806">
              <a:extLst>
                <a:ext uri="{FF2B5EF4-FFF2-40B4-BE49-F238E27FC236}">
                  <a16:creationId xmlns:a16="http://schemas.microsoft.com/office/drawing/2014/main" xmlns="" id="{EFF7B7EB-A724-4A68-A203-C860F27DBECE}"/>
                </a:ext>
              </a:extLst>
            </p:cNvPr>
            <p:cNvSpPr/>
            <p:nvPr/>
          </p:nvSpPr>
          <p:spPr>
            <a:xfrm>
              <a:off x="5692458" y="36782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8" name="任意多边形: 形状 9807">
              <a:extLst>
                <a:ext uri="{FF2B5EF4-FFF2-40B4-BE49-F238E27FC236}">
                  <a16:creationId xmlns:a16="http://schemas.microsoft.com/office/drawing/2014/main" xmlns="" id="{1F4E5295-520A-4C7C-B952-30382CEED22E}"/>
                </a:ext>
              </a:extLst>
            </p:cNvPr>
            <p:cNvSpPr/>
            <p:nvPr/>
          </p:nvSpPr>
          <p:spPr>
            <a:xfrm>
              <a:off x="5692458" y="367950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41592" y="26352"/>
                  </a:lnTo>
                  <a:lnTo>
                    <a:pt x="41592" y="26352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9" name="任意多边形: 形状 9808">
              <a:extLst>
                <a:ext uri="{FF2B5EF4-FFF2-40B4-BE49-F238E27FC236}">
                  <a16:creationId xmlns:a16="http://schemas.microsoft.com/office/drawing/2014/main" xmlns="" id="{6F328E95-699D-4D8F-8430-404455CCDCA4}"/>
                </a:ext>
              </a:extLst>
            </p:cNvPr>
            <p:cNvSpPr/>
            <p:nvPr/>
          </p:nvSpPr>
          <p:spPr>
            <a:xfrm>
              <a:off x="5681028" y="3660458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863" y="26988"/>
                    <a:pt x="43497" y="26988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0" name="任意多边形: 形状 9809">
              <a:extLst>
                <a:ext uri="{FF2B5EF4-FFF2-40B4-BE49-F238E27FC236}">
                  <a16:creationId xmlns:a16="http://schemas.microsoft.com/office/drawing/2014/main" xmlns="" id="{04086EEA-D210-4FD2-B89A-5C71CFEAFE75}"/>
                </a:ext>
              </a:extLst>
            </p:cNvPr>
            <p:cNvSpPr/>
            <p:nvPr/>
          </p:nvSpPr>
          <p:spPr>
            <a:xfrm>
              <a:off x="5679122" y="3659822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8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1" name="任意多边形: 形状 9810">
              <a:extLst>
                <a:ext uri="{FF2B5EF4-FFF2-40B4-BE49-F238E27FC236}">
                  <a16:creationId xmlns:a16="http://schemas.microsoft.com/office/drawing/2014/main" xmlns="" id="{7BE42904-5E7A-45A6-87F5-8BD008F95865}"/>
                </a:ext>
              </a:extLst>
            </p:cNvPr>
            <p:cNvSpPr/>
            <p:nvPr/>
          </p:nvSpPr>
          <p:spPr>
            <a:xfrm>
              <a:off x="5677217" y="3659822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2" name="任意多边形: 形状 9811">
              <a:extLst>
                <a:ext uri="{FF2B5EF4-FFF2-40B4-BE49-F238E27FC236}">
                  <a16:creationId xmlns:a16="http://schemas.microsoft.com/office/drawing/2014/main" xmlns="" id="{AC643330-D5D0-4891-BCA2-3DBBF8D6145C}"/>
                </a:ext>
              </a:extLst>
            </p:cNvPr>
            <p:cNvSpPr/>
            <p:nvPr/>
          </p:nvSpPr>
          <p:spPr>
            <a:xfrm>
              <a:off x="5675947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3" name="任意多边形: 形状 9812">
              <a:extLst>
                <a:ext uri="{FF2B5EF4-FFF2-40B4-BE49-F238E27FC236}">
                  <a16:creationId xmlns:a16="http://schemas.microsoft.com/office/drawing/2014/main" xmlns="" id="{31F59AC0-E835-4E94-9336-D7EC32B11823}"/>
                </a:ext>
              </a:extLst>
            </p:cNvPr>
            <p:cNvSpPr/>
            <p:nvPr/>
          </p:nvSpPr>
          <p:spPr>
            <a:xfrm>
              <a:off x="5674678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4" name="任意多边形: 形状 9813">
              <a:extLst>
                <a:ext uri="{FF2B5EF4-FFF2-40B4-BE49-F238E27FC236}">
                  <a16:creationId xmlns:a16="http://schemas.microsoft.com/office/drawing/2014/main" xmlns="" id="{D6B6F4D9-CC7D-4C34-A200-A577E6906ACD}"/>
                </a:ext>
              </a:extLst>
            </p:cNvPr>
            <p:cNvSpPr/>
            <p:nvPr/>
          </p:nvSpPr>
          <p:spPr>
            <a:xfrm>
              <a:off x="5672772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5" name="任意多边形: 形状 9814">
              <a:extLst>
                <a:ext uri="{FF2B5EF4-FFF2-40B4-BE49-F238E27FC236}">
                  <a16:creationId xmlns:a16="http://schemas.microsoft.com/office/drawing/2014/main" xmlns="" id="{041AEB77-7716-42E8-AEEF-CE34A8952108}"/>
                </a:ext>
              </a:extLst>
            </p:cNvPr>
            <p:cNvSpPr/>
            <p:nvPr/>
          </p:nvSpPr>
          <p:spPr>
            <a:xfrm>
              <a:off x="567150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6" name="任意多边形: 形状 9815">
              <a:extLst>
                <a:ext uri="{FF2B5EF4-FFF2-40B4-BE49-F238E27FC236}">
                  <a16:creationId xmlns:a16="http://schemas.microsoft.com/office/drawing/2014/main" xmlns="" id="{07C3A0DC-48EE-437A-AA8A-472C8EB3D81A}"/>
                </a:ext>
              </a:extLst>
            </p:cNvPr>
            <p:cNvSpPr/>
            <p:nvPr/>
          </p:nvSpPr>
          <p:spPr>
            <a:xfrm>
              <a:off x="567023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7" name="任意多边形: 形状 9816">
              <a:extLst>
                <a:ext uri="{FF2B5EF4-FFF2-40B4-BE49-F238E27FC236}">
                  <a16:creationId xmlns:a16="http://schemas.microsoft.com/office/drawing/2014/main" xmlns="" id="{70348A2D-5234-45A1-97DE-50991522DBBB}"/>
                </a:ext>
              </a:extLst>
            </p:cNvPr>
            <p:cNvSpPr/>
            <p:nvPr/>
          </p:nvSpPr>
          <p:spPr>
            <a:xfrm>
              <a:off x="5668963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8" name="任意多边形: 形状 9817">
              <a:extLst>
                <a:ext uri="{FF2B5EF4-FFF2-40B4-BE49-F238E27FC236}">
                  <a16:creationId xmlns:a16="http://schemas.microsoft.com/office/drawing/2014/main" xmlns="" id="{C3AD72E2-FD8F-4AA1-8940-0EA408CDA996}"/>
                </a:ext>
              </a:extLst>
            </p:cNvPr>
            <p:cNvSpPr/>
            <p:nvPr/>
          </p:nvSpPr>
          <p:spPr>
            <a:xfrm>
              <a:off x="5667692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9" name="任意多边形: 形状 9818">
              <a:extLst>
                <a:ext uri="{FF2B5EF4-FFF2-40B4-BE49-F238E27FC236}">
                  <a16:creationId xmlns:a16="http://schemas.microsoft.com/office/drawing/2014/main" xmlns="" id="{9B888BB5-3A99-47E6-A95A-4D3FCAD51E40}"/>
                </a:ext>
              </a:extLst>
            </p:cNvPr>
            <p:cNvSpPr/>
            <p:nvPr/>
          </p:nvSpPr>
          <p:spPr>
            <a:xfrm>
              <a:off x="5666422" y="36610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0" name="任意多边形: 形状 9819">
              <a:extLst>
                <a:ext uri="{FF2B5EF4-FFF2-40B4-BE49-F238E27FC236}">
                  <a16:creationId xmlns:a16="http://schemas.microsoft.com/office/drawing/2014/main" xmlns="" id="{06611749-F246-4004-B9F4-9EDD7AB877DB}"/>
                </a:ext>
              </a:extLst>
            </p:cNvPr>
            <p:cNvSpPr/>
            <p:nvPr/>
          </p:nvSpPr>
          <p:spPr>
            <a:xfrm>
              <a:off x="5665153" y="36617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1" name="任意多边形: 形状 9820">
              <a:extLst>
                <a:ext uri="{FF2B5EF4-FFF2-40B4-BE49-F238E27FC236}">
                  <a16:creationId xmlns:a16="http://schemas.microsoft.com/office/drawing/2014/main" xmlns="" id="{09243F1C-58E8-4192-A064-8762A96B0BAD}"/>
                </a:ext>
              </a:extLst>
            </p:cNvPr>
            <p:cNvSpPr/>
            <p:nvPr/>
          </p:nvSpPr>
          <p:spPr>
            <a:xfrm>
              <a:off x="5663883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2" name="任意多边形: 形状 9821">
              <a:extLst>
                <a:ext uri="{FF2B5EF4-FFF2-40B4-BE49-F238E27FC236}">
                  <a16:creationId xmlns:a16="http://schemas.microsoft.com/office/drawing/2014/main" xmlns="" id="{06DB6DB4-36EA-44D8-83DF-7D4D46FE46D1}"/>
                </a:ext>
              </a:extLst>
            </p:cNvPr>
            <p:cNvSpPr/>
            <p:nvPr/>
          </p:nvSpPr>
          <p:spPr>
            <a:xfrm>
              <a:off x="5662613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3" name="任意多边形: 形状 9822">
              <a:extLst>
                <a:ext uri="{FF2B5EF4-FFF2-40B4-BE49-F238E27FC236}">
                  <a16:creationId xmlns:a16="http://schemas.microsoft.com/office/drawing/2014/main" xmlns="" id="{F5291F98-85D5-44B5-A085-119C5FC49C86}"/>
                </a:ext>
              </a:extLst>
            </p:cNvPr>
            <p:cNvSpPr/>
            <p:nvPr/>
          </p:nvSpPr>
          <p:spPr>
            <a:xfrm>
              <a:off x="566134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1592 w 44450"/>
                <a:gd name="connsiteY5" fmla="*/ 26988 h 31750"/>
                <a:gd name="connsiteX6" fmla="*/ 42863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1592" y="26988"/>
                  </a:cubicBezTo>
                  <a:cubicBezTo>
                    <a:pt x="42228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4" name="任意多边形: 形状 9823">
              <a:extLst>
                <a:ext uri="{FF2B5EF4-FFF2-40B4-BE49-F238E27FC236}">
                  <a16:creationId xmlns:a16="http://schemas.microsoft.com/office/drawing/2014/main" xmlns="" id="{6265573F-68BA-4A45-9C81-DAF7E6BB7E5A}"/>
                </a:ext>
              </a:extLst>
            </p:cNvPr>
            <p:cNvSpPr/>
            <p:nvPr/>
          </p:nvSpPr>
          <p:spPr>
            <a:xfrm>
              <a:off x="5660072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5" name="任意多边形: 形状 9824">
              <a:extLst>
                <a:ext uri="{FF2B5EF4-FFF2-40B4-BE49-F238E27FC236}">
                  <a16:creationId xmlns:a16="http://schemas.microsoft.com/office/drawing/2014/main" xmlns="" id="{A12A422C-CD66-4F65-A923-031CEB3BD594}"/>
                </a:ext>
              </a:extLst>
            </p:cNvPr>
            <p:cNvSpPr/>
            <p:nvPr/>
          </p:nvSpPr>
          <p:spPr>
            <a:xfrm>
              <a:off x="5658167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6" name="任意多边形: 形状 9825">
              <a:extLst>
                <a:ext uri="{FF2B5EF4-FFF2-40B4-BE49-F238E27FC236}">
                  <a16:creationId xmlns:a16="http://schemas.microsoft.com/office/drawing/2014/main" xmlns="" id="{A6EDA907-A42F-489D-A554-A062BA857EFD}"/>
                </a:ext>
              </a:extLst>
            </p:cNvPr>
            <p:cNvSpPr/>
            <p:nvPr/>
          </p:nvSpPr>
          <p:spPr>
            <a:xfrm>
              <a:off x="5656897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7" name="任意多边形: 形状 9826">
              <a:extLst>
                <a:ext uri="{FF2B5EF4-FFF2-40B4-BE49-F238E27FC236}">
                  <a16:creationId xmlns:a16="http://schemas.microsoft.com/office/drawing/2014/main" xmlns="" id="{4C87CD1D-D766-42CE-8759-E82A368A23F5}"/>
                </a:ext>
              </a:extLst>
            </p:cNvPr>
            <p:cNvSpPr/>
            <p:nvPr/>
          </p:nvSpPr>
          <p:spPr>
            <a:xfrm>
              <a:off x="5655628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8" name="任意多边形: 形状 9827">
              <a:extLst>
                <a:ext uri="{FF2B5EF4-FFF2-40B4-BE49-F238E27FC236}">
                  <a16:creationId xmlns:a16="http://schemas.microsoft.com/office/drawing/2014/main" xmlns="" id="{FB4E4015-A96B-458F-A17D-411CC531F9B4}"/>
                </a:ext>
              </a:extLst>
            </p:cNvPr>
            <p:cNvSpPr/>
            <p:nvPr/>
          </p:nvSpPr>
          <p:spPr>
            <a:xfrm>
              <a:off x="5654358" y="366807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9" name="任意多边形: 形状 9828">
              <a:extLst>
                <a:ext uri="{FF2B5EF4-FFF2-40B4-BE49-F238E27FC236}">
                  <a16:creationId xmlns:a16="http://schemas.microsoft.com/office/drawing/2014/main" xmlns="" id="{3E7A22D9-9DB6-42A7-96E8-A72C315DD373}"/>
                </a:ext>
              </a:extLst>
            </p:cNvPr>
            <p:cNvSpPr/>
            <p:nvPr/>
          </p:nvSpPr>
          <p:spPr>
            <a:xfrm>
              <a:off x="5653088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4763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0" name="任意多边形: 形状 9829">
              <a:extLst>
                <a:ext uri="{FF2B5EF4-FFF2-40B4-BE49-F238E27FC236}">
                  <a16:creationId xmlns:a16="http://schemas.microsoft.com/office/drawing/2014/main" xmlns="" id="{7A59A97D-F4A9-42A6-9D45-2E5CFEBFDAB8}"/>
                </a:ext>
              </a:extLst>
            </p:cNvPr>
            <p:cNvSpPr/>
            <p:nvPr/>
          </p:nvSpPr>
          <p:spPr>
            <a:xfrm>
              <a:off x="5651817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1" name="任意多边形: 形状 9830">
              <a:extLst>
                <a:ext uri="{FF2B5EF4-FFF2-40B4-BE49-F238E27FC236}">
                  <a16:creationId xmlns:a16="http://schemas.microsoft.com/office/drawing/2014/main" xmlns="" id="{BB823A19-46EC-4A05-9528-8AFB926A353D}"/>
                </a:ext>
              </a:extLst>
            </p:cNvPr>
            <p:cNvSpPr/>
            <p:nvPr/>
          </p:nvSpPr>
          <p:spPr>
            <a:xfrm>
              <a:off x="5649913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2" name="任意多边形: 形状 9831">
              <a:extLst>
                <a:ext uri="{FF2B5EF4-FFF2-40B4-BE49-F238E27FC236}">
                  <a16:creationId xmlns:a16="http://schemas.microsoft.com/office/drawing/2014/main" xmlns="" id="{3B86B939-69ED-4363-BCE4-05BEB1C255AB}"/>
                </a:ext>
              </a:extLst>
            </p:cNvPr>
            <p:cNvSpPr/>
            <p:nvPr/>
          </p:nvSpPr>
          <p:spPr>
            <a:xfrm>
              <a:off x="5648642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" name="任意多边形: 形状 9832">
              <a:extLst>
                <a:ext uri="{FF2B5EF4-FFF2-40B4-BE49-F238E27FC236}">
                  <a16:creationId xmlns:a16="http://schemas.microsoft.com/office/drawing/2014/main" xmlns="" id="{90E66417-9F76-4148-BCBD-C4A2D42A6E8C}"/>
                </a:ext>
              </a:extLst>
            </p:cNvPr>
            <p:cNvSpPr/>
            <p:nvPr/>
          </p:nvSpPr>
          <p:spPr>
            <a:xfrm>
              <a:off x="5648642" y="367442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" name="任意多边形: 形状 9833">
              <a:extLst>
                <a:ext uri="{FF2B5EF4-FFF2-40B4-BE49-F238E27FC236}">
                  <a16:creationId xmlns:a16="http://schemas.microsoft.com/office/drawing/2014/main" xmlns="" id="{1CCBC43A-53C7-4AE8-A788-ABC9A971EE63}"/>
                </a:ext>
              </a:extLst>
            </p:cNvPr>
            <p:cNvSpPr/>
            <p:nvPr/>
          </p:nvSpPr>
          <p:spPr>
            <a:xfrm>
              <a:off x="5621972" y="3626167"/>
              <a:ext cx="50800" cy="31750"/>
            </a:xfrm>
            <a:custGeom>
              <a:avLst/>
              <a:gdLst>
                <a:gd name="connsiteX0" fmla="*/ 47308 w 50800"/>
                <a:gd name="connsiteY0" fmla="*/ 28892 h 31750"/>
                <a:gd name="connsiteX1" fmla="*/ 10478 w 50800"/>
                <a:gd name="connsiteY1" fmla="*/ 7303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7308 w 50800"/>
                <a:gd name="connsiteY4" fmla="*/ 2889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7308" y="28892"/>
                  </a:moveTo>
                  <a:lnTo>
                    <a:pt x="10478" y="7303"/>
                  </a:lnTo>
                  <a:cubicBezTo>
                    <a:pt x="8573" y="6033"/>
                    <a:pt x="6668" y="5398"/>
                    <a:pt x="4763" y="4763"/>
                  </a:cubicBezTo>
                  <a:lnTo>
                    <a:pt x="41593" y="26353"/>
                  </a:lnTo>
                  <a:cubicBezTo>
                    <a:pt x="43498" y="26988"/>
                    <a:pt x="45403" y="28258"/>
                    <a:pt x="47308" y="2889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" name="任意多边形: 形状 9834">
              <a:extLst>
                <a:ext uri="{FF2B5EF4-FFF2-40B4-BE49-F238E27FC236}">
                  <a16:creationId xmlns:a16="http://schemas.microsoft.com/office/drawing/2014/main" xmlns="" id="{26A9A504-D9D5-41AD-B1B4-22D44F5E8530}"/>
                </a:ext>
              </a:extLst>
            </p:cNvPr>
            <p:cNvSpPr/>
            <p:nvPr/>
          </p:nvSpPr>
          <p:spPr>
            <a:xfrm>
              <a:off x="5616892" y="3624897"/>
              <a:ext cx="50800" cy="31750"/>
            </a:xfrm>
            <a:custGeom>
              <a:avLst/>
              <a:gdLst>
                <a:gd name="connsiteX0" fmla="*/ 46673 w 50800"/>
                <a:gd name="connsiteY0" fmla="*/ 27623 h 31750"/>
                <a:gd name="connsiteX1" fmla="*/ 9842 w 50800"/>
                <a:gd name="connsiteY1" fmla="*/ 6033 h 31750"/>
                <a:gd name="connsiteX2" fmla="*/ 4763 w 50800"/>
                <a:gd name="connsiteY2" fmla="*/ 4763 h 31750"/>
                <a:gd name="connsiteX3" fmla="*/ 41592 w 50800"/>
                <a:gd name="connsiteY3" fmla="*/ 26353 h 31750"/>
                <a:gd name="connsiteX4" fmla="*/ 46673 w 50800"/>
                <a:gd name="connsiteY4" fmla="*/ 2762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673" y="27623"/>
                  </a:moveTo>
                  <a:lnTo>
                    <a:pt x="9842" y="6033"/>
                  </a:lnTo>
                  <a:cubicBezTo>
                    <a:pt x="7938" y="5398"/>
                    <a:pt x="6667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767" y="26988"/>
                    <a:pt x="46673" y="2762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" name="任意多边形: 形状 9835">
              <a:extLst>
                <a:ext uri="{FF2B5EF4-FFF2-40B4-BE49-F238E27FC236}">
                  <a16:creationId xmlns:a16="http://schemas.microsoft.com/office/drawing/2014/main" xmlns="" id="{9C2528C9-DA9A-4898-BB70-9F582D6A3373}"/>
                </a:ext>
              </a:extLst>
            </p:cNvPr>
            <p:cNvSpPr/>
            <p:nvPr/>
          </p:nvSpPr>
          <p:spPr>
            <a:xfrm>
              <a:off x="5612447" y="3624263"/>
              <a:ext cx="50800" cy="31750"/>
            </a:xfrm>
            <a:custGeom>
              <a:avLst/>
              <a:gdLst>
                <a:gd name="connsiteX0" fmla="*/ 46038 w 50800"/>
                <a:gd name="connsiteY0" fmla="*/ 26988 h 31750"/>
                <a:gd name="connsiteX1" fmla="*/ 9208 w 50800"/>
                <a:gd name="connsiteY1" fmla="*/ 5397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6038 w 5080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988"/>
                  </a:moveTo>
                  <a:lnTo>
                    <a:pt x="9208" y="5397"/>
                  </a:lnTo>
                  <a:cubicBezTo>
                    <a:pt x="7938" y="5397"/>
                    <a:pt x="6668" y="4763"/>
                    <a:pt x="4763" y="4763"/>
                  </a:cubicBezTo>
                  <a:lnTo>
                    <a:pt x="41593" y="26353"/>
                  </a:lnTo>
                  <a:cubicBezTo>
                    <a:pt x="42863" y="26353"/>
                    <a:pt x="44133" y="26353"/>
                    <a:pt x="4603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" name="任意多边形: 形状 9836">
              <a:extLst>
                <a:ext uri="{FF2B5EF4-FFF2-40B4-BE49-F238E27FC236}">
                  <a16:creationId xmlns:a16="http://schemas.microsoft.com/office/drawing/2014/main" xmlns="" id="{2339600D-B185-4E1F-B53B-9EA02924CA40}"/>
                </a:ext>
              </a:extLst>
            </p:cNvPr>
            <p:cNvSpPr/>
            <p:nvPr/>
          </p:nvSpPr>
          <p:spPr>
            <a:xfrm>
              <a:off x="5608638" y="3624263"/>
              <a:ext cx="44450" cy="25400"/>
            </a:xfrm>
            <a:custGeom>
              <a:avLst/>
              <a:gdLst>
                <a:gd name="connsiteX0" fmla="*/ 45403 w 44450"/>
                <a:gd name="connsiteY0" fmla="*/ 26353 h 25400"/>
                <a:gd name="connsiteX1" fmla="*/ 857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540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5403" y="26353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133" y="26353"/>
                    <a:pt x="4540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" name="任意多边形: 形状 9837">
              <a:extLst>
                <a:ext uri="{FF2B5EF4-FFF2-40B4-BE49-F238E27FC236}">
                  <a16:creationId xmlns:a16="http://schemas.microsoft.com/office/drawing/2014/main" xmlns="" id="{687058C8-15F1-427F-9D91-E99351227616}"/>
                </a:ext>
              </a:extLst>
            </p:cNvPr>
            <p:cNvSpPr/>
            <p:nvPr/>
          </p:nvSpPr>
          <p:spPr>
            <a:xfrm>
              <a:off x="5605463" y="3624263"/>
              <a:ext cx="44450" cy="25400"/>
            </a:xfrm>
            <a:custGeom>
              <a:avLst/>
              <a:gdLst>
                <a:gd name="connsiteX0" fmla="*/ 44767 w 44450"/>
                <a:gd name="connsiteY0" fmla="*/ 26353 h 25400"/>
                <a:gd name="connsiteX1" fmla="*/ 7938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4767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3497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" name="任意多边形: 形状 9838">
              <a:extLst>
                <a:ext uri="{FF2B5EF4-FFF2-40B4-BE49-F238E27FC236}">
                  <a16:creationId xmlns:a16="http://schemas.microsoft.com/office/drawing/2014/main" xmlns="" id="{3650BE78-784D-4B4A-B62D-05C7F24A21EC}"/>
                </a:ext>
              </a:extLst>
            </p:cNvPr>
            <p:cNvSpPr/>
            <p:nvPr/>
          </p:nvSpPr>
          <p:spPr>
            <a:xfrm>
              <a:off x="5601653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4132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" name="任意多边形: 形状 9839">
              <a:extLst>
                <a:ext uri="{FF2B5EF4-FFF2-40B4-BE49-F238E27FC236}">
                  <a16:creationId xmlns:a16="http://schemas.microsoft.com/office/drawing/2014/main" xmlns="" id="{EA39144E-8AF4-4144-B263-75F136974071}"/>
                </a:ext>
              </a:extLst>
            </p:cNvPr>
            <p:cNvSpPr/>
            <p:nvPr/>
          </p:nvSpPr>
          <p:spPr>
            <a:xfrm>
              <a:off x="5598478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1" name="任意多边形: 形状 9840">
              <a:extLst>
                <a:ext uri="{FF2B5EF4-FFF2-40B4-BE49-F238E27FC236}">
                  <a16:creationId xmlns:a16="http://schemas.microsoft.com/office/drawing/2014/main" xmlns="" id="{7DBC9D3C-89DB-4844-9366-35B14DE8B21E}"/>
                </a:ext>
              </a:extLst>
            </p:cNvPr>
            <p:cNvSpPr/>
            <p:nvPr/>
          </p:nvSpPr>
          <p:spPr>
            <a:xfrm>
              <a:off x="5595303" y="362489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2" name="任意多边形: 形状 9841">
              <a:extLst>
                <a:ext uri="{FF2B5EF4-FFF2-40B4-BE49-F238E27FC236}">
                  <a16:creationId xmlns:a16="http://schemas.microsoft.com/office/drawing/2014/main" xmlns="" id="{8508FF24-914C-4083-9122-8F9700B0FCDD}"/>
                </a:ext>
              </a:extLst>
            </p:cNvPr>
            <p:cNvSpPr/>
            <p:nvPr/>
          </p:nvSpPr>
          <p:spPr>
            <a:xfrm>
              <a:off x="5592128" y="36255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3" name="任意多边形: 形状 9842">
              <a:extLst>
                <a:ext uri="{FF2B5EF4-FFF2-40B4-BE49-F238E27FC236}">
                  <a16:creationId xmlns:a16="http://schemas.microsoft.com/office/drawing/2014/main" xmlns="" id="{7EC710F9-A6F0-49D7-9077-3FBBEB48CE4F}"/>
                </a:ext>
              </a:extLst>
            </p:cNvPr>
            <p:cNvSpPr/>
            <p:nvPr/>
          </p:nvSpPr>
          <p:spPr>
            <a:xfrm>
              <a:off x="5588953" y="362680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6032"/>
                  </a:cubicBezTo>
                  <a:lnTo>
                    <a:pt x="41592" y="27622"/>
                  </a:lnTo>
                  <a:cubicBezTo>
                    <a:pt x="42863" y="26988"/>
                    <a:pt x="43497" y="26352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4" name="任意多边形: 形状 9843">
              <a:extLst>
                <a:ext uri="{FF2B5EF4-FFF2-40B4-BE49-F238E27FC236}">
                  <a16:creationId xmlns:a16="http://schemas.microsoft.com/office/drawing/2014/main" xmlns="" id="{57F5F68C-6DDF-4BEE-B133-1BDC577E9A2F}"/>
                </a:ext>
              </a:extLst>
            </p:cNvPr>
            <p:cNvSpPr/>
            <p:nvPr/>
          </p:nvSpPr>
          <p:spPr>
            <a:xfrm>
              <a:off x="5585778" y="36274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5" name="任意多边形: 形状 9844">
              <a:extLst>
                <a:ext uri="{FF2B5EF4-FFF2-40B4-BE49-F238E27FC236}">
                  <a16:creationId xmlns:a16="http://schemas.microsoft.com/office/drawing/2014/main" xmlns="" id="{556BB1A4-1AF7-47EF-9A24-88391B09A335}"/>
                </a:ext>
              </a:extLst>
            </p:cNvPr>
            <p:cNvSpPr/>
            <p:nvPr/>
          </p:nvSpPr>
          <p:spPr>
            <a:xfrm>
              <a:off x="5582603" y="36287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6" name="任意多边形: 形状 9845">
              <a:extLst>
                <a:ext uri="{FF2B5EF4-FFF2-40B4-BE49-F238E27FC236}">
                  <a16:creationId xmlns:a16="http://schemas.microsoft.com/office/drawing/2014/main" xmlns="" id="{A462E590-54E0-4F24-B0C4-8AC555F124C3}"/>
                </a:ext>
              </a:extLst>
            </p:cNvPr>
            <p:cNvSpPr/>
            <p:nvPr/>
          </p:nvSpPr>
          <p:spPr>
            <a:xfrm>
              <a:off x="5580063" y="362997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41592" y="27622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7" name="任意多边形: 形状 9846">
              <a:extLst>
                <a:ext uri="{FF2B5EF4-FFF2-40B4-BE49-F238E27FC236}">
                  <a16:creationId xmlns:a16="http://schemas.microsoft.com/office/drawing/2014/main" xmlns="" id="{67BCECE8-D34C-4A16-9031-465BEF13F900}"/>
                </a:ext>
              </a:extLst>
            </p:cNvPr>
            <p:cNvSpPr/>
            <p:nvPr/>
          </p:nvSpPr>
          <p:spPr>
            <a:xfrm>
              <a:off x="5576888" y="36312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41592" y="28258"/>
                  </a:lnTo>
                  <a:cubicBezTo>
                    <a:pt x="42228" y="27623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8" name="任意多边形: 形状 9847">
              <a:extLst>
                <a:ext uri="{FF2B5EF4-FFF2-40B4-BE49-F238E27FC236}">
                  <a16:creationId xmlns:a16="http://schemas.microsoft.com/office/drawing/2014/main" xmlns="" id="{E85FCFB3-0BC4-4681-A9A6-08D5818324CB}"/>
                </a:ext>
              </a:extLst>
            </p:cNvPr>
            <p:cNvSpPr/>
            <p:nvPr/>
          </p:nvSpPr>
          <p:spPr>
            <a:xfrm>
              <a:off x="5574347" y="363315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6032 h 31750"/>
                <a:gd name="connsiteX3" fmla="*/ 41593 w 44450"/>
                <a:gd name="connsiteY3" fmla="*/ 27622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8" y="5397"/>
                    <a:pt x="5398" y="5397"/>
                    <a:pt x="4763" y="6032"/>
                  </a:cubicBezTo>
                  <a:lnTo>
                    <a:pt x="41593" y="27622"/>
                  </a:lnTo>
                  <a:cubicBezTo>
                    <a:pt x="42228" y="26988"/>
                    <a:pt x="43498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9" name="任意多边形: 形状 9848">
              <a:extLst>
                <a:ext uri="{FF2B5EF4-FFF2-40B4-BE49-F238E27FC236}">
                  <a16:creationId xmlns:a16="http://schemas.microsoft.com/office/drawing/2014/main" xmlns="" id="{9DCE2D32-1D05-4124-86B8-58C63CE63662}"/>
                </a:ext>
              </a:extLst>
            </p:cNvPr>
            <p:cNvSpPr/>
            <p:nvPr/>
          </p:nvSpPr>
          <p:spPr>
            <a:xfrm>
              <a:off x="5573713" y="363442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0" name="任意多边形: 形状 9849">
              <a:extLst>
                <a:ext uri="{FF2B5EF4-FFF2-40B4-BE49-F238E27FC236}">
                  <a16:creationId xmlns:a16="http://schemas.microsoft.com/office/drawing/2014/main" xmlns="" id="{35CCD514-F46D-4A28-B8B5-0C1E37BD240B}"/>
                </a:ext>
              </a:extLst>
            </p:cNvPr>
            <p:cNvSpPr/>
            <p:nvPr/>
          </p:nvSpPr>
          <p:spPr>
            <a:xfrm>
              <a:off x="5570538" y="363505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1" name="任意多边形: 形状 9850">
              <a:extLst>
                <a:ext uri="{FF2B5EF4-FFF2-40B4-BE49-F238E27FC236}">
                  <a16:creationId xmlns:a16="http://schemas.microsoft.com/office/drawing/2014/main" xmlns="" id="{D2574733-22F3-40CF-880A-991FF007FB22}"/>
                </a:ext>
              </a:extLst>
            </p:cNvPr>
            <p:cNvSpPr/>
            <p:nvPr/>
          </p:nvSpPr>
          <p:spPr>
            <a:xfrm>
              <a:off x="5567363" y="36369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2" name="任意多边形: 形状 9851">
              <a:extLst>
                <a:ext uri="{FF2B5EF4-FFF2-40B4-BE49-F238E27FC236}">
                  <a16:creationId xmlns:a16="http://schemas.microsoft.com/office/drawing/2014/main" xmlns="" id="{BBE62DE3-B5AC-4E72-B127-3697CE287313}"/>
                </a:ext>
              </a:extLst>
            </p:cNvPr>
            <p:cNvSpPr/>
            <p:nvPr/>
          </p:nvSpPr>
          <p:spPr>
            <a:xfrm>
              <a:off x="5564188" y="3638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3" name="任意多边形: 形状 9852">
              <a:extLst>
                <a:ext uri="{FF2B5EF4-FFF2-40B4-BE49-F238E27FC236}">
                  <a16:creationId xmlns:a16="http://schemas.microsoft.com/office/drawing/2014/main" xmlns="" id="{5D97433E-6DC0-447C-9A47-042A4CFF373F}"/>
                </a:ext>
              </a:extLst>
            </p:cNvPr>
            <p:cNvSpPr/>
            <p:nvPr/>
          </p:nvSpPr>
          <p:spPr>
            <a:xfrm>
              <a:off x="5560378" y="36414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5397" y="6667"/>
                    <a:pt x="4763" y="7302"/>
                  </a:cubicBezTo>
                  <a:lnTo>
                    <a:pt x="41592" y="28892"/>
                  </a:lnTo>
                  <a:cubicBezTo>
                    <a:pt x="42863" y="2825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4" name="任意多边形: 形状 9853">
              <a:extLst>
                <a:ext uri="{FF2B5EF4-FFF2-40B4-BE49-F238E27FC236}">
                  <a16:creationId xmlns:a16="http://schemas.microsoft.com/office/drawing/2014/main" xmlns="" id="{F6463A4C-4DD7-40BE-8261-B58E5FE9AA73}"/>
                </a:ext>
              </a:extLst>
            </p:cNvPr>
            <p:cNvSpPr/>
            <p:nvPr/>
          </p:nvSpPr>
          <p:spPr>
            <a:xfrm>
              <a:off x="5557203" y="36439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863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5" name="任意多边形: 形状 9854">
              <a:extLst>
                <a:ext uri="{FF2B5EF4-FFF2-40B4-BE49-F238E27FC236}">
                  <a16:creationId xmlns:a16="http://schemas.microsoft.com/office/drawing/2014/main" xmlns="" id="{6A01CDDF-008C-47F7-9076-5A28BFCB20E3}"/>
                </a:ext>
              </a:extLst>
            </p:cNvPr>
            <p:cNvSpPr/>
            <p:nvPr/>
          </p:nvSpPr>
          <p:spPr>
            <a:xfrm>
              <a:off x="5554028" y="36464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6" name="任意多边形: 形状 9855">
              <a:extLst>
                <a:ext uri="{FF2B5EF4-FFF2-40B4-BE49-F238E27FC236}">
                  <a16:creationId xmlns:a16="http://schemas.microsoft.com/office/drawing/2014/main" xmlns="" id="{F19CD29D-F05D-48C3-A3D2-35F6CB97EC8C}"/>
                </a:ext>
              </a:extLst>
            </p:cNvPr>
            <p:cNvSpPr/>
            <p:nvPr/>
          </p:nvSpPr>
          <p:spPr>
            <a:xfrm>
              <a:off x="5550853" y="36496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7" name="任意多边形: 形状 9856">
              <a:extLst>
                <a:ext uri="{FF2B5EF4-FFF2-40B4-BE49-F238E27FC236}">
                  <a16:creationId xmlns:a16="http://schemas.microsoft.com/office/drawing/2014/main" xmlns="" id="{2F0B3C6B-92B4-4057-A5E1-E429B23E895A}"/>
                </a:ext>
              </a:extLst>
            </p:cNvPr>
            <p:cNvSpPr/>
            <p:nvPr/>
          </p:nvSpPr>
          <p:spPr>
            <a:xfrm>
              <a:off x="5547042" y="36528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8" name="任意多边形: 形状 9857">
              <a:extLst>
                <a:ext uri="{FF2B5EF4-FFF2-40B4-BE49-F238E27FC236}">
                  <a16:creationId xmlns:a16="http://schemas.microsoft.com/office/drawing/2014/main" xmlns="" id="{95DBAAF0-406A-4717-833A-239AB5542A36}"/>
                </a:ext>
              </a:extLst>
            </p:cNvPr>
            <p:cNvSpPr/>
            <p:nvPr/>
          </p:nvSpPr>
          <p:spPr>
            <a:xfrm>
              <a:off x="5543867" y="365601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9" name="任意多边形: 形状 9858">
              <a:extLst>
                <a:ext uri="{FF2B5EF4-FFF2-40B4-BE49-F238E27FC236}">
                  <a16:creationId xmlns:a16="http://schemas.microsoft.com/office/drawing/2014/main" xmlns="" id="{21E69F02-CE59-4A76-BBF3-D4FFC4BD6DB9}"/>
                </a:ext>
              </a:extLst>
            </p:cNvPr>
            <p:cNvSpPr/>
            <p:nvPr/>
          </p:nvSpPr>
          <p:spPr>
            <a:xfrm>
              <a:off x="5540692" y="36591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0" name="任意多边形: 形状 9859">
              <a:extLst>
                <a:ext uri="{FF2B5EF4-FFF2-40B4-BE49-F238E27FC236}">
                  <a16:creationId xmlns:a16="http://schemas.microsoft.com/office/drawing/2014/main" xmlns="" id="{9DCFC9BB-CD78-4FF7-93C5-BE6B28D1C9D0}"/>
                </a:ext>
              </a:extLst>
            </p:cNvPr>
            <p:cNvSpPr/>
            <p:nvPr/>
          </p:nvSpPr>
          <p:spPr>
            <a:xfrm>
              <a:off x="5538788" y="3662363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8" y="28258"/>
                    <a:pt x="42863" y="27622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1" name="任意多边形: 形状 9860">
              <a:extLst>
                <a:ext uri="{FF2B5EF4-FFF2-40B4-BE49-F238E27FC236}">
                  <a16:creationId xmlns:a16="http://schemas.microsoft.com/office/drawing/2014/main" xmlns="" id="{FB5AA019-AEBB-4B69-B822-EECF58E48C51}"/>
                </a:ext>
              </a:extLst>
            </p:cNvPr>
            <p:cNvSpPr/>
            <p:nvPr/>
          </p:nvSpPr>
          <p:spPr>
            <a:xfrm>
              <a:off x="5534978" y="36655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2" y="7303"/>
                    <a:pt x="4763" y="8572"/>
                  </a:cubicBezTo>
                  <a:lnTo>
                    <a:pt x="41592" y="30163"/>
                  </a:lnTo>
                  <a:cubicBezTo>
                    <a:pt x="42863" y="28892"/>
                    <a:pt x="44132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2" name="任意多边形: 形状 9861">
              <a:extLst>
                <a:ext uri="{FF2B5EF4-FFF2-40B4-BE49-F238E27FC236}">
                  <a16:creationId xmlns:a16="http://schemas.microsoft.com/office/drawing/2014/main" xmlns="" id="{EAEFE746-9B3A-420E-B5B1-150C71BD691D}"/>
                </a:ext>
              </a:extLst>
            </p:cNvPr>
            <p:cNvSpPr/>
            <p:nvPr/>
          </p:nvSpPr>
          <p:spPr>
            <a:xfrm>
              <a:off x="5532438" y="36693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7303"/>
                    <a:pt x="4763" y="9208"/>
                  </a:cubicBezTo>
                  <a:lnTo>
                    <a:pt x="41592" y="30798"/>
                  </a:lnTo>
                  <a:cubicBezTo>
                    <a:pt x="42228" y="28893"/>
                    <a:pt x="43497" y="2762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3" name="任意多边形: 形状 9862">
              <a:extLst>
                <a:ext uri="{FF2B5EF4-FFF2-40B4-BE49-F238E27FC236}">
                  <a16:creationId xmlns:a16="http://schemas.microsoft.com/office/drawing/2014/main" xmlns="" id="{EB7941BA-492C-4F4C-8FEE-2095A10BC150}"/>
                </a:ext>
              </a:extLst>
            </p:cNvPr>
            <p:cNvSpPr/>
            <p:nvPr/>
          </p:nvSpPr>
          <p:spPr>
            <a:xfrm>
              <a:off x="5527992" y="3673158"/>
              <a:ext cx="50800" cy="31750"/>
            </a:xfrm>
            <a:custGeom>
              <a:avLst/>
              <a:gdLst>
                <a:gd name="connsiteX0" fmla="*/ 46038 w 50800"/>
                <a:gd name="connsiteY0" fmla="*/ 26352 h 31750"/>
                <a:gd name="connsiteX1" fmla="*/ 9208 w 50800"/>
                <a:gd name="connsiteY1" fmla="*/ 4763 h 31750"/>
                <a:gd name="connsiteX2" fmla="*/ 4763 w 50800"/>
                <a:gd name="connsiteY2" fmla="*/ 11113 h 31750"/>
                <a:gd name="connsiteX3" fmla="*/ 41592 w 50800"/>
                <a:gd name="connsiteY3" fmla="*/ 32702 h 31750"/>
                <a:gd name="connsiteX4" fmla="*/ 46038 w 5080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352"/>
                  </a:moveTo>
                  <a:lnTo>
                    <a:pt x="9208" y="4763"/>
                  </a:lnTo>
                  <a:cubicBezTo>
                    <a:pt x="7938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892"/>
                    <a:pt x="4603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4" name="任意多边形: 形状 9863">
              <a:extLst>
                <a:ext uri="{FF2B5EF4-FFF2-40B4-BE49-F238E27FC236}">
                  <a16:creationId xmlns:a16="http://schemas.microsoft.com/office/drawing/2014/main" xmlns="" id="{BD95A85F-6494-4FA8-8B9B-FAED5BC6949F}"/>
                </a:ext>
              </a:extLst>
            </p:cNvPr>
            <p:cNvSpPr/>
            <p:nvPr/>
          </p:nvSpPr>
          <p:spPr>
            <a:xfrm>
              <a:off x="5522278" y="3679508"/>
              <a:ext cx="50800" cy="38100"/>
            </a:xfrm>
            <a:custGeom>
              <a:avLst/>
              <a:gdLst>
                <a:gd name="connsiteX0" fmla="*/ 47307 w 50800"/>
                <a:gd name="connsiteY0" fmla="*/ 26352 h 38100"/>
                <a:gd name="connsiteX1" fmla="*/ 10477 w 50800"/>
                <a:gd name="connsiteY1" fmla="*/ 4763 h 38100"/>
                <a:gd name="connsiteX2" fmla="*/ 4763 w 50800"/>
                <a:gd name="connsiteY2" fmla="*/ 14288 h 38100"/>
                <a:gd name="connsiteX3" fmla="*/ 41592 w 50800"/>
                <a:gd name="connsiteY3" fmla="*/ 35877 h 38100"/>
                <a:gd name="connsiteX4" fmla="*/ 47307 w 50800"/>
                <a:gd name="connsiteY4" fmla="*/ 263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7307" y="26352"/>
                  </a:moveTo>
                  <a:lnTo>
                    <a:pt x="10477" y="4763"/>
                  </a:lnTo>
                  <a:cubicBezTo>
                    <a:pt x="8572" y="7938"/>
                    <a:pt x="6667" y="11113"/>
                    <a:pt x="4763" y="14288"/>
                  </a:cubicBezTo>
                  <a:lnTo>
                    <a:pt x="41592" y="35877"/>
                  </a:lnTo>
                  <a:cubicBezTo>
                    <a:pt x="42863" y="32702"/>
                    <a:pt x="44767" y="29527"/>
                    <a:pt x="4730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5" name="任意多边形: 形状 9864">
              <a:extLst>
                <a:ext uri="{FF2B5EF4-FFF2-40B4-BE49-F238E27FC236}">
                  <a16:creationId xmlns:a16="http://schemas.microsoft.com/office/drawing/2014/main" xmlns="" id="{516EE735-BC0F-4961-BE89-75DEC70B10C1}"/>
                </a:ext>
              </a:extLst>
            </p:cNvPr>
            <p:cNvSpPr/>
            <p:nvPr/>
          </p:nvSpPr>
          <p:spPr>
            <a:xfrm>
              <a:off x="5518467" y="36890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6667"/>
                    <a:pt x="5398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25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6" name="任意多边形: 形状 9865">
              <a:extLst>
                <a:ext uri="{FF2B5EF4-FFF2-40B4-BE49-F238E27FC236}">
                  <a16:creationId xmlns:a16="http://schemas.microsoft.com/office/drawing/2014/main" xmlns="" id="{BA9A34C5-A006-4EB6-AF73-CB351265C058}"/>
                </a:ext>
              </a:extLst>
            </p:cNvPr>
            <p:cNvSpPr/>
            <p:nvPr/>
          </p:nvSpPr>
          <p:spPr>
            <a:xfrm>
              <a:off x="5515928" y="3695383"/>
              <a:ext cx="44450" cy="31750"/>
            </a:xfrm>
            <a:custGeom>
              <a:avLst/>
              <a:gdLst>
                <a:gd name="connsiteX0" fmla="*/ 44132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2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41592" y="30797"/>
                  </a:lnTo>
                  <a:cubicBezTo>
                    <a:pt x="42863" y="29527"/>
                    <a:pt x="43497" y="27622"/>
                    <a:pt x="4413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7" name="任意多边形: 形状 9866">
              <a:extLst>
                <a:ext uri="{FF2B5EF4-FFF2-40B4-BE49-F238E27FC236}">
                  <a16:creationId xmlns:a16="http://schemas.microsoft.com/office/drawing/2014/main" xmlns="" id="{1B0CFD6E-8E83-4BF6-92FE-3D65D6800877}"/>
                </a:ext>
              </a:extLst>
            </p:cNvPr>
            <p:cNvSpPr/>
            <p:nvPr/>
          </p:nvSpPr>
          <p:spPr>
            <a:xfrm>
              <a:off x="5514022" y="36998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41593" y="30163"/>
                  </a:lnTo>
                  <a:cubicBezTo>
                    <a:pt x="42863" y="28892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8" name="任意多边形: 形状 9867">
              <a:extLst>
                <a:ext uri="{FF2B5EF4-FFF2-40B4-BE49-F238E27FC236}">
                  <a16:creationId xmlns:a16="http://schemas.microsoft.com/office/drawing/2014/main" xmlns="" id="{48633157-A08E-43CF-A260-1150629964E6}"/>
                </a:ext>
              </a:extLst>
            </p:cNvPr>
            <p:cNvSpPr/>
            <p:nvPr/>
          </p:nvSpPr>
          <p:spPr>
            <a:xfrm>
              <a:off x="5512753" y="370363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9" name="任意多边形: 形状 9868">
              <a:extLst>
                <a:ext uri="{FF2B5EF4-FFF2-40B4-BE49-F238E27FC236}">
                  <a16:creationId xmlns:a16="http://schemas.microsoft.com/office/drawing/2014/main" xmlns="" id="{AF6BF5C8-15F0-4943-81A3-609700CFC7DC}"/>
                </a:ext>
              </a:extLst>
            </p:cNvPr>
            <p:cNvSpPr/>
            <p:nvPr/>
          </p:nvSpPr>
          <p:spPr>
            <a:xfrm>
              <a:off x="5511483" y="37068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4763" y="7303"/>
                    <a:pt x="4763" y="7938"/>
                  </a:cubicBezTo>
                  <a:lnTo>
                    <a:pt x="41592" y="29528"/>
                  </a:lnTo>
                  <a:cubicBezTo>
                    <a:pt x="42227" y="28892"/>
                    <a:pt x="42227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0" name="任意多边形: 形状 9869">
              <a:extLst>
                <a:ext uri="{FF2B5EF4-FFF2-40B4-BE49-F238E27FC236}">
                  <a16:creationId xmlns:a16="http://schemas.microsoft.com/office/drawing/2014/main" xmlns="" id="{0C998143-0825-4B93-BABA-91BB0CFB1B13}"/>
                </a:ext>
              </a:extLst>
            </p:cNvPr>
            <p:cNvSpPr/>
            <p:nvPr/>
          </p:nvSpPr>
          <p:spPr>
            <a:xfrm>
              <a:off x="5510213" y="37099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1592" y="28892"/>
                    <a:pt x="42228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1" name="任意多边形: 形状 9870">
              <a:extLst>
                <a:ext uri="{FF2B5EF4-FFF2-40B4-BE49-F238E27FC236}">
                  <a16:creationId xmlns:a16="http://schemas.microsoft.com/office/drawing/2014/main" xmlns="" id="{B9876E1A-AD4B-4969-9A8C-1F82969D0591}"/>
                </a:ext>
              </a:extLst>
            </p:cNvPr>
            <p:cNvSpPr/>
            <p:nvPr/>
          </p:nvSpPr>
          <p:spPr>
            <a:xfrm>
              <a:off x="5508942" y="37137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7938"/>
                  </a:cubicBezTo>
                  <a:lnTo>
                    <a:pt x="41592" y="29528"/>
                  </a:lnTo>
                  <a:cubicBezTo>
                    <a:pt x="41592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2" name="任意多边形: 形状 9871">
              <a:extLst>
                <a:ext uri="{FF2B5EF4-FFF2-40B4-BE49-F238E27FC236}">
                  <a16:creationId xmlns:a16="http://schemas.microsoft.com/office/drawing/2014/main" xmlns="" id="{679DE150-1D93-4C06-8D1C-2DF7D2EB939D}"/>
                </a:ext>
              </a:extLst>
            </p:cNvPr>
            <p:cNvSpPr/>
            <p:nvPr/>
          </p:nvSpPr>
          <p:spPr>
            <a:xfrm>
              <a:off x="5507672" y="37169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3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8573"/>
                  </a:cubicBezTo>
                  <a:lnTo>
                    <a:pt x="41593" y="30163"/>
                  </a:lnTo>
                  <a:cubicBezTo>
                    <a:pt x="41593" y="28893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3" name="任意多边形: 形状 9872">
              <a:extLst>
                <a:ext uri="{FF2B5EF4-FFF2-40B4-BE49-F238E27FC236}">
                  <a16:creationId xmlns:a16="http://schemas.microsoft.com/office/drawing/2014/main" xmlns="" id="{62F50569-9F71-41D6-9D58-E571EEDCC5F2}"/>
                </a:ext>
              </a:extLst>
            </p:cNvPr>
            <p:cNvSpPr/>
            <p:nvPr/>
          </p:nvSpPr>
          <p:spPr>
            <a:xfrm>
              <a:off x="5506403" y="372078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892"/>
                    <a:pt x="42227" y="2762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4" name="任意多边形: 形状 9873">
              <a:extLst>
                <a:ext uri="{FF2B5EF4-FFF2-40B4-BE49-F238E27FC236}">
                  <a16:creationId xmlns:a16="http://schemas.microsoft.com/office/drawing/2014/main" xmlns="" id="{844A681E-8A83-404D-AE83-1C8E14DB1C1C}"/>
                </a:ext>
              </a:extLst>
            </p:cNvPr>
            <p:cNvSpPr/>
            <p:nvPr/>
          </p:nvSpPr>
          <p:spPr>
            <a:xfrm>
              <a:off x="5505133" y="37245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2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41592" y="30163"/>
                  </a:lnTo>
                  <a:cubicBezTo>
                    <a:pt x="42227" y="28892"/>
                    <a:pt x="42227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5" name="任意多边形: 形状 9874">
              <a:extLst>
                <a:ext uri="{FF2B5EF4-FFF2-40B4-BE49-F238E27FC236}">
                  <a16:creationId xmlns:a16="http://schemas.microsoft.com/office/drawing/2014/main" xmlns="" id="{803E9ABE-B757-4708-9AD4-2AFF99C46C56}"/>
                </a:ext>
              </a:extLst>
            </p:cNvPr>
            <p:cNvSpPr/>
            <p:nvPr/>
          </p:nvSpPr>
          <p:spPr>
            <a:xfrm>
              <a:off x="5503863" y="37284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6032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6" name="任意多边形: 形状 9875">
              <a:extLst>
                <a:ext uri="{FF2B5EF4-FFF2-40B4-BE49-F238E27FC236}">
                  <a16:creationId xmlns:a16="http://schemas.microsoft.com/office/drawing/2014/main" xmlns="" id="{BAE83B04-5962-47BB-BE06-30195903A8A1}"/>
                </a:ext>
              </a:extLst>
            </p:cNvPr>
            <p:cNvSpPr/>
            <p:nvPr/>
          </p:nvSpPr>
          <p:spPr>
            <a:xfrm>
              <a:off x="5503863" y="373157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7" name="任意多边形: 形状 9876">
              <a:extLst>
                <a:ext uri="{FF2B5EF4-FFF2-40B4-BE49-F238E27FC236}">
                  <a16:creationId xmlns:a16="http://schemas.microsoft.com/office/drawing/2014/main" xmlns="" id="{8B7B5CBB-43A1-434B-8C0A-EB1E8021CC6C}"/>
                </a:ext>
              </a:extLst>
            </p:cNvPr>
            <p:cNvSpPr/>
            <p:nvPr/>
          </p:nvSpPr>
          <p:spPr>
            <a:xfrm>
              <a:off x="5434647" y="38185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8" name="任意多边形: 形状 9877">
              <a:extLst>
                <a:ext uri="{FF2B5EF4-FFF2-40B4-BE49-F238E27FC236}">
                  <a16:creationId xmlns:a16="http://schemas.microsoft.com/office/drawing/2014/main" xmlns="" id="{CF96796C-3AB7-4D76-80D8-2893E1B35D1C}"/>
                </a:ext>
              </a:extLst>
            </p:cNvPr>
            <p:cNvSpPr/>
            <p:nvPr/>
          </p:nvSpPr>
          <p:spPr>
            <a:xfrm>
              <a:off x="5432108" y="381920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863" y="27622"/>
                    <a:pt x="43497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9" name="任意多边形: 形状 9878">
              <a:extLst>
                <a:ext uri="{FF2B5EF4-FFF2-40B4-BE49-F238E27FC236}">
                  <a16:creationId xmlns:a16="http://schemas.microsoft.com/office/drawing/2014/main" xmlns="" id="{97D60C39-D0ED-4E6C-BA33-1979B96B7DEB}"/>
                </a:ext>
              </a:extLst>
            </p:cNvPr>
            <p:cNvSpPr/>
            <p:nvPr/>
          </p:nvSpPr>
          <p:spPr>
            <a:xfrm>
              <a:off x="5430203" y="3821113"/>
              <a:ext cx="44450" cy="31750"/>
            </a:xfrm>
            <a:custGeom>
              <a:avLst/>
              <a:gdLst>
                <a:gd name="connsiteX0" fmla="*/ 44132 w 44450"/>
                <a:gd name="connsiteY0" fmla="*/ 26353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3"/>
                  </a:moveTo>
                  <a:lnTo>
                    <a:pt x="7302" y="4763"/>
                  </a:lnTo>
                  <a:cubicBezTo>
                    <a:pt x="6667" y="5397"/>
                    <a:pt x="6032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6988"/>
                    <a:pt x="4413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0" name="任意多边形: 形状 9879">
              <a:extLst>
                <a:ext uri="{FF2B5EF4-FFF2-40B4-BE49-F238E27FC236}">
                  <a16:creationId xmlns:a16="http://schemas.microsoft.com/office/drawing/2014/main" xmlns="" id="{BDDD571F-9F46-401A-A936-1282F2421DDA}"/>
                </a:ext>
              </a:extLst>
            </p:cNvPr>
            <p:cNvSpPr/>
            <p:nvPr/>
          </p:nvSpPr>
          <p:spPr>
            <a:xfrm>
              <a:off x="5428297" y="382365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7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6667"/>
                  </a:cubicBezTo>
                  <a:lnTo>
                    <a:pt x="41593" y="28257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1" name="任意多边形: 形状 9880">
              <a:extLst>
                <a:ext uri="{FF2B5EF4-FFF2-40B4-BE49-F238E27FC236}">
                  <a16:creationId xmlns:a16="http://schemas.microsoft.com/office/drawing/2014/main" xmlns="" id="{8FF84286-E807-4059-9CA4-0C0E9E5E9EBC}"/>
                </a:ext>
              </a:extLst>
            </p:cNvPr>
            <p:cNvSpPr/>
            <p:nvPr/>
          </p:nvSpPr>
          <p:spPr>
            <a:xfrm>
              <a:off x="5426392" y="382555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2" name="任意多边形: 形状 9881">
              <a:extLst>
                <a:ext uri="{FF2B5EF4-FFF2-40B4-BE49-F238E27FC236}">
                  <a16:creationId xmlns:a16="http://schemas.microsoft.com/office/drawing/2014/main" xmlns="" id="{359B48A3-B1F3-4D79-959D-B9DED15DA1DC}"/>
                </a:ext>
              </a:extLst>
            </p:cNvPr>
            <p:cNvSpPr/>
            <p:nvPr/>
          </p:nvSpPr>
          <p:spPr>
            <a:xfrm>
              <a:off x="5423853" y="38274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7622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3" name="任意多边形: 形状 9882">
              <a:extLst>
                <a:ext uri="{FF2B5EF4-FFF2-40B4-BE49-F238E27FC236}">
                  <a16:creationId xmlns:a16="http://schemas.microsoft.com/office/drawing/2014/main" xmlns="" id="{24BBA973-F7A8-4C0A-9043-C55F3F644304}"/>
                </a:ext>
              </a:extLst>
            </p:cNvPr>
            <p:cNvSpPr/>
            <p:nvPr/>
          </p:nvSpPr>
          <p:spPr>
            <a:xfrm>
              <a:off x="5421947" y="38300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41593" y="28892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4" name="任意多边形: 形状 9883">
              <a:extLst>
                <a:ext uri="{FF2B5EF4-FFF2-40B4-BE49-F238E27FC236}">
                  <a16:creationId xmlns:a16="http://schemas.microsoft.com/office/drawing/2014/main" xmlns="" id="{AA5B4DCE-C324-4F17-A11E-0C36ACAED7A6}"/>
                </a:ext>
              </a:extLst>
            </p:cNvPr>
            <p:cNvSpPr/>
            <p:nvPr/>
          </p:nvSpPr>
          <p:spPr>
            <a:xfrm>
              <a:off x="5420042" y="38319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7302"/>
                  </a:cubicBezTo>
                  <a:lnTo>
                    <a:pt x="41592" y="28892"/>
                  </a:lnTo>
                  <a:cubicBezTo>
                    <a:pt x="42228" y="28258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5" name="任意多边形: 形状 9884">
              <a:extLst>
                <a:ext uri="{FF2B5EF4-FFF2-40B4-BE49-F238E27FC236}">
                  <a16:creationId xmlns:a16="http://schemas.microsoft.com/office/drawing/2014/main" xmlns="" id="{39302ECA-CCFB-4370-B97D-1D7C2B179E61}"/>
                </a:ext>
              </a:extLst>
            </p:cNvPr>
            <p:cNvSpPr/>
            <p:nvPr/>
          </p:nvSpPr>
          <p:spPr>
            <a:xfrm>
              <a:off x="5418138" y="383444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228" y="28258"/>
                    <a:pt x="42863" y="2762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6" name="任意多边形: 形状 9885">
              <a:extLst>
                <a:ext uri="{FF2B5EF4-FFF2-40B4-BE49-F238E27FC236}">
                  <a16:creationId xmlns:a16="http://schemas.microsoft.com/office/drawing/2014/main" xmlns="" id="{D3B501A7-C2E3-4C7B-A721-9D5C9F6F36C5}"/>
                </a:ext>
              </a:extLst>
            </p:cNvPr>
            <p:cNvSpPr/>
            <p:nvPr/>
          </p:nvSpPr>
          <p:spPr>
            <a:xfrm>
              <a:off x="5415597" y="3836988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8" y="7303"/>
                    <a:pt x="4763" y="8572"/>
                  </a:cubicBezTo>
                  <a:lnTo>
                    <a:pt x="41593" y="30163"/>
                  </a:lnTo>
                  <a:cubicBezTo>
                    <a:pt x="42228" y="29528"/>
                    <a:pt x="42863" y="28258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7" name="任意多边形: 形状 9886">
              <a:extLst>
                <a:ext uri="{FF2B5EF4-FFF2-40B4-BE49-F238E27FC236}">
                  <a16:creationId xmlns:a16="http://schemas.microsoft.com/office/drawing/2014/main" xmlns="" id="{E3856D64-6C00-4C8D-9B78-65A47CF0A212}"/>
                </a:ext>
              </a:extLst>
            </p:cNvPr>
            <p:cNvSpPr/>
            <p:nvPr/>
          </p:nvSpPr>
          <p:spPr>
            <a:xfrm>
              <a:off x="5411788" y="3841433"/>
              <a:ext cx="44450" cy="31750"/>
            </a:xfrm>
            <a:custGeom>
              <a:avLst/>
              <a:gdLst>
                <a:gd name="connsiteX0" fmla="*/ 45403 w 44450"/>
                <a:gd name="connsiteY0" fmla="*/ 26352 h 31750"/>
                <a:gd name="connsiteX1" fmla="*/ 8572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540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5403" y="26352"/>
                  </a:moveTo>
                  <a:lnTo>
                    <a:pt x="8572" y="4763"/>
                  </a:lnTo>
                  <a:cubicBezTo>
                    <a:pt x="7303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228" y="30163"/>
                    <a:pt x="43497" y="28258"/>
                    <a:pt x="4540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8" name="任意多边形: 形状 9887">
              <a:extLst>
                <a:ext uri="{FF2B5EF4-FFF2-40B4-BE49-F238E27FC236}">
                  <a16:creationId xmlns:a16="http://schemas.microsoft.com/office/drawing/2014/main" xmlns="" id="{9F4EAF2B-426A-44AD-BD3B-74616E0E2466}"/>
                </a:ext>
              </a:extLst>
            </p:cNvPr>
            <p:cNvSpPr/>
            <p:nvPr/>
          </p:nvSpPr>
          <p:spPr>
            <a:xfrm>
              <a:off x="5408613" y="384778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7" y="6033"/>
                    <a:pt x="5397" y="7938"/>
                    <a:pt x="4763" y="9208"/>
                  </a:cubicBezTo>
                  <a:lnTo>
                    <a:pt x="41592" y="30797"/>
                  </a:lnTo>
                  <a:cubicBezTo>
                    <a:pt x="42863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9" name="任意多边形: 形状 9888">
              <a:extLst>
                <a:ext uri="{FF2B5EF4-FFF2-40B4-BE49-F238E27FC236}">
                  <a16:creationId xmlns:a16="http://schemas.microsoft.com/office/drawing/2014/main" xmlns="" id="{5479D2F7-487A-4C37-AA08-7BBA82BFA597}"/>
                </a:ext>
              </a:extLst>
            </p:cNvPr>
            <p:cNvSpPr/>
            <p:nvPr/>
          </p:nvSpPr>
          <p:spPr>
            <a:xfrm>
              <a:off x="5407342" y="38522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7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6032"/>
                    <a:pt x="4763" y="6667"/>
                    <a:pt x="4763" y="7938"/>
                  </a:cubicBezTo>
                  <a:lnTo>
                    <a:pt x="41592" y="29527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0" name="任意多边形: 形状 9889">
              <a:extLst>
                <a:ext uri="{FF2B5EF4-FFF2-40B4-BE49-F238E27FC236}">
                  <a16:creationId xmlns:a16="http://schemas.microsoft.com/office/drawing/2014/main" xmlns="" id="{2FE97A5B-1271-4125-B3B0-447384CBEB17}"/>
                </a:ext>
              </a:extLst>
            </p:cNvPr>
            <p:cNvSpPr/>
            <p:nvPr/>
          </p:nvSpPr>
          <p:spPr>
            <a:xfrm>
              <a:off x="5406072" y="38547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1" name="任意多边形: 形状 9890">
              <a:extLst>
                <a:ext uri="{FF2B5EF4-FFF2-40B4-BE49-F238E27FC236}">
                  <a16:creationId xmlns:a16="http://schemas.microsoft.com/office/drawing/2014/main" xmlns="" id="{51C799FA-DF55-49FA-9D10-3EB16AD9847C}"/>
                </a:ext>
              </a:extLst>
            </p:cNvPr>
            <p:cNvSpPr/>
            <p:nvPr/>
          </p:nvSpPr>
          <p:spPr>
            <a:xfrm>
              <a:off x="5404803" y="38573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6033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2" name="任意多边形: 形状 9891">
              <a:extLst>
                <a:ext uri="{FF2B5EF4-FFF2-40B4-BE49-F238E27FC236}">
                  <a16:creationId xmlns:a16="http://schemas.microsoft.com/office/drawing/2014/main" xmlns="" id="{17E558B8-97F7-490B-A7E6-3429832EF8B0}"/>
                </a:ext>
              </a:extLst>
            </p:cNvPr>
            <p:cNvSpPr/>
            <p:nvPr/>
          </p:nvSpPr>
          <p:spPr>
            <a:xfrm>
              <a:off x="5403533" y="38598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3"/>
                  </a:lnTo>
                  <a:cubicBezTo>
                    <a:pt x="42227" y="27623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3" name="任意多边形: 形状 9892">
              <a:extLst>
                <a:ext uri="{FF2B5EF4-FFF2-40B4-BE49-F238E27FC236}">
                  <a16:creationId xmlns:a16="http://schemas.microsoft.com/office/drawing/2014/main" xmlns="" id="{C6DE8D89-C250-449E-8CF1-78E566307356}"/>
                </a:ext>
              </a:extLst>
            </p:cNvPr>
            <p:cNvSpPr/>
            <p:nvPr/>
          </p:nvSpPr>
          <p:spPr>
            <a:xfrm>
              <a:off x="5403533" y="386175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4" name="任意多边形: 形状 9893">
              <a:extLst>
                <a:ext uri="{FF2B5EF4-FFF2-40B4-BE49-F238E27FC236}">
                  <a16:creationId xmlns:a16="http://schemas.microsoft.com/office/drawing/2014/main" xmlns="" id="{5B4CEEE8-7A73-47A7-B353-CCB7BEE28720}"/>
                </a:ext>
              </a:extLst>
            </p:cNvPr>
            <p:cNvSpPr/>
            <p:nvPr/>
          </p:nvSpPr>
          <p:spPr>
            <a:xfrm>
              <a:off x="5402263" y="386429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033"/>
                    <a:pt x="4763" y="7303"/>
                  </a:cubicBezTo>
                  <a:lnTo>
                    <a:pt x="41592" y="28892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5" name="任意多边形: 形状 9894">
              <a:extLst>
                <a:ext uri="{FF2B5EF4-FFF2-40B4-BE49-F238E27FC236}">
                  <a16:creationId xmlns:a16="http://schemas.microsoft.com/office/drawing/2014/main" xmlns="" id="{C93CB9D9-4DCC-4021-A5B6-40F35CEBCB5A}"/>
                </a:ext>
              </a:extLst>
            </p:cNvPr>
            <p:cNvSpPr/>
            <p:nvPr/>
          </p:nvSpPr>
          <p:spPr>
            <a:xfrm>
              <a:off x="5401628" y="386683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7622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6" name="任意多边形: 形状 9895">
              <a:extLst>
                <a:ext uri="{FF2B5EF4-FFF2-40B4-BE49-F238E27FC236}">
                  <a16:creationId xmlns:a16="http://schemas.microsoft.com/office/drawing/2014/main" xmlns="" id="{BF361D74-A40A-4426-BDC2-84B6756D59ED}"/>
                </a:ext>
              </a:extLst>
            </p:cNvPr>
            <p:cNvSpPr/>
            <p:nvPr/>
          </p:nvSpPr>
          <p:spPr>
            <a:xfrm>
              <a:off x="5400992" y="38687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1592" y="28258"/>
                    <a:pt x="41592" y="27622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7" name="任意多边形: 形状 9896">
              <a:extLst>
                <a:ext uri="{FF2B5EF4-FFF2-40B4-BE49-F238E27FC236}">
                  <a16:creationId xmlns:a16="http://schemas.microsoft.com/office/drawing/2014/main" xmlns="" id="{0D9A111C-DEAE-41FB-9BAB-DB65E43D5E86}"/>
                </a:ext>
              </a:extLst>
            </p:cNvPr>
            <p:cNvSpPr/>
            <p:nvPr/>
          </p:nvSpPr>
          <p:spPr>
            <a:xfrm>
              <a:off x="5400358" y="387127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8" name="任意多边形: 形状 9897">
              <a:extLst>
                <a:ext uri="{FF2B5EF4-FFF2-40B4-BE49-F238E27FC236}">
                  <a16:creationId xmlns:a16="http://schemas.microsoft.com/office/drawing/2014/main" xmlns="" id="{3904ADC7-EB95-4B25-9479-6BDD1B6127D3}"/>
                </a:ext>
              </a:extLst>
            </p:cNvPr>
            <p:cNvSpPr/>
            <p:nvPr/>
          </p:nvSpPr>
          <p:spPr>
            <a:xfrm>
              <a:off x="5399088" y="387381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9" name="任意多边形: 形状 9898">
              <a:extLst>
                <a:ext uri="{FF2B5EF4-FFF2-40B4-BE49-F238E27FC236}">
                  <a16:creationId xmlns:a16="http://schemas.microsoft.com/office/drawing/2014/main" xmlns="" id="{F8797E10-A5F6-4BEE-8720-524BDFC19905}"/>
                </a:ext>
              </a:extLst>
            </p:cNvPr>
            <p:cNvSpPr/>
            <p:nvPr/>
          </p:nvSpPr>
          <p:spPr>
            <a:xfrm>
              <a:off x="5398453" y="38763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0" name="任意多边形: 形状 9899">
              <a:extLst>
                <a:ext uri="{FF2B5EF4-FFF2-40B4-BE49-F238E27FC236}">
                  <a16:creationId xmlns:a16="http://schemas.microsoft.com/office/drawing/2014/main" xmlns="" id="{7A996F21-FA6B-48F3-B032-9477B1C4413A}"/>
                </a:ext>
              </a:extLst>
            </p:cNvPr>
            <p:cNvSpPr/>
            <p:nvPr/>
          </p:nvSpPr>
          <p:spPr>
            <a:xfrm>
              <a:off x="5397817" y="387889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668"/>
                    <a:pt x="4763" y="7303"/>
                  </a:cubicBezTo>
                  <a:lnTo>
                    <a:pt x="41592" y="28893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1" name="任意多边形: 形状 9900">
              <a:extLst>
                <a:ext uri="{FF2B5EF4-FFF2-40B4-BE49-F238E27FC236}">
                  <a16:creationId xmlns:a16="http://schemas.microsoft.com/office/drawing/2014/main" xmlns="" id="{5C6473BB-E77E-46FC-9118-FD265B309E25}"/>
                </a:ext>
              </a:extLst>
            </p:cNvPr>
            <p:cNvSpPr/>
            <p:nvPr/>
          </p:nvSpPr>
          <p:spPr>
            <a:xfrm>
              <a:off x="5397817" y="38814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7303"/>
                  </a:cubicBezTo>
                  <a:lnTo>
                    <a:pt x="41592" y="28892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2" name="任意多边形: 形状 9901">
              <a:extLst>
                <a:ext uri="{FF2B5EF4-FFF2-40B4-BE49-F238E27FC236}">
                  <a16:creationId xmlns:a16="http://schemas.microsoft.com/office/drawing/2014/main" xmlns="" id="{00665DA8-C012-430C-A446-8A4488817269}"/>
                </a:ext>
              </a:extLst>
            </p:cNvPr>
            <p:cNvSpPr/>
            <p:nvPr/>
          </p:nvSpPr>
          <p:spPr>
            <a:xfrm>
              <a:off x="5397183" y="3883342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2"/>
                  </a:lnTo>
                  <a:cubicBezTo>
                    <a:pt x="42227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3" name="任意多边形: 形状 9902">
              <a:extLst>
                <a:ext uri="{FF2B5EF4-FFF2-40B4-BE49-F238E27FC236}">
                  <a16:creationId xmlns:a16="http://schemas.microsoft.com/office/drawing/2014/main" xmlns="" id="{9CEBC189-4571-4AF0-856B-88013ECF4B9D}"/>
                </a:ext>
              </a:extLst>
            </p:cNvPr>
            <p:cNvSpPr/>
            <p:nvPr/>
          </p:nvSpPr>
          <p:spPr>
            <a:xfrm>
              <a:off x="5397817" y="38858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7302"/>
                  </a:cubicBezTo>
                  <a:lnTo>
                    <a:pt x="41592" y="28892"/>
                  </a:lnTo>
                  <a:cubicBezTo>
                    <a:pt x="40958" y="28258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4" name="任意多边形: 形状 9903">
              <a:extLst>
                <a:ext uri="{FF2B5EF4-FFF2-40B4-BE49-F238E27FC236}">
                  <a16:creationId xmlns:a16="http://schemas.microsoft.com/office/drawing/2014/main" xmlns="" id="{8A5ED46D-E634-44AB-AA4E-B93D8A065022}"/>
                </a:ext>
              </a:extLst>
            </p:cNvPr>
            <p:cNvSpPr/>
            <p:nvPr/>
          </p:nvSpPr>
          <p:spPr>
            <a:xfrm>
              <a:off x="5397183" y="38884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5" name="任意多边形: 形状 9904">
              <a:extLst>
                <a:ext uri="{FF2B5EF4-FFF2-40B4-BE49-F238E27FC236}">
                  <a16:creationId xmlns:a16="http://schemas.microsoft.com/office/drawing/2014/main" xmlns="" id="{62137769-9C5E-4724-8C1E-47F1936F0A7C}"/>
                </a:ext>
              </a:extLst>
            </p:cNvPr>
            <p:cNvSpPr/>
            <p:nvPr/>
          </p:nvSpPr>
          <p:spPr>
            <a:xfrm>
              <a:off x="5397183" y="389032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6" name="任意多边形: 形状 9905">
              <a:extLst>
                <a:ext uri="{FF2B5EF4-FFF2-40B4-BE49-F238E27FC236}">
                  <a16:creationId xmlns:a16="http://schemas.microsoft.com/office/drawing/2014/main" xmlns="" id="{CED30652-18FE-4EDD-91A9-2C8D3E8E7241}"/>
                </a:ext>
              </a:extLst>
            </p:cNvPr>
            <p:cNvSpPr/>
            <p:nvPr/>
          </p:nvSpPr>
          <p:spPr>
            <a:xfrm>
              <a:off x="5397183" y="38928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8258"/>
                    <a:pt x="41592" y="28258"/>
                  </a:cubicBez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7" name="任意多边形: 形状 9906">
              <a:extLst>
                <a:ext uri="{FF2B5EF4-FFF2-40B4-BE49-F238E27FC236}">
                  <a16:creationId xmlns:a16="http://schemas.microsoft.com/office/drawing/2014/main" xmlns="" id="{26D68BCE-FD66-4121-AF2A-58D0A179303D}"/>
                </a:ext>
              </a:extLst>
            </p:cNvPr>
            <p:cNvSpPr/>
            <p:nvPr/>
          </p:nvSpPr>
          <p:spPr>
            <a:xfrm>
              <a:off x="5397183" y="38947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8" name="任意多边形: 形状 9907">
              <a:extLst>
                <a:ext uri="{FF2B5EF4-FFF2-40B4-BE49-F238E27FC236}">
                  <a16:creationId xmlns:a16="http://schemas.microsoft.com/office/drawing/2014/main" xmlns="" id="{2EA9F164-9B4E-4818-AE35-E51CF06E6A64}"/>
                </a:ext>
              </a:extLst>
            </p:cNvPr>
            <p:cNvSpPr/>
            <p:nvPr/>
          </p:nvSpPr>
          <p:spPr>
            <a:xfrm>
              <a:off x="5397183" y="389731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9" name="任意多边形: 形状 9908">
              <a:extLst>
                <a:ext uri="{FF2B5EF4-FFF2-40B4-BE49-F238E27FC236}">
                  <a16:creationId xmlns:a16="http://schemas.microsoft.com/office/drawing/2014/main" xmlns="" id="{5D12891C-2865-4885-882A-EE07A4492C77}"/>
                </a:ext>
              </a:extLst>
            </p:cNvPr>
            <p:cNvSpPr/>
            <p:nvPr/>
          </p:nvSpPr>
          <p:spPr>
            <a:xfrm>
              <a:off x="5397183" y="389921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0" name="任意多边形: 形状 9909">
              <a:extLst>
                <a:ext uri="{FF2B5EF4-FFF2-40B4-BE49-F238E27FC236}">
                  <a16:creationId xmlns:a16="http://schemas.microsoft.com/office/drawing/2014/main" xmlns="" id="{D7FBF622-B4F5-4E16-B63E-B4E692C54777}"/>
                </a:ext>
              </a:extLst>
            </p:cNvPr>
            <p:cNvSpPr/>
            <p:nvPr/>
          </p:nvSpPr>
          <p:spPr>
            <a:xfrm>
              <a:off x="5397183" y="390175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7" y="7302"/>
                  </a:cubicBezTo>
                  <a:lnTo>
                    <a:pt x="42227" y="28892"/>
                  </a:lnTo>
                  <a:cubicBezTo>
                    <a:pt x="42227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1" name="任意多边形: 形状 9910">
              <a:extLst>
                <a:ext uri="{FF2B5EF4-FFF2-40B4-BE49-F238E27FC236}">
                  <a16:creationId xmlns:a16="http://schemas.microsoft.com/office/drawing/2014/main" xmlns="" id="{9E09D79E-8B77-4666-8E97-846AE4242096}"/>
                </a:ext>
              </a:extLst>
            </p:cNvPr>
            <p:cNvSpPr/>
            <p:nvPr/>
          </p:nvSpPr>
          <p:spPr>
            <a:xfrm>
              <a:off x="5397817" y="39036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8 w 44450"/>
                <a:gd name="connsiteY2" fmla="*/ 7303 h 31750"/>
                <a:gd name="connsiteX3" fmla="*/ 42228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8" y="7303"/>
                  </a:cubicBezTo>
                  <a:lnTo>
                    <a:pt x="42228" y="28892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2" name="任意多边形: 形状 9911">
              <a:extLst>
                <a:ext uri="{FF2B5EF4-FFF2-40B4-BE49-F238E27FC236}">
                  <a16:creationId xmlns:a16="http://schemas.microsoft.com/office/drawing/2014/main" xmlns="" id="{C42D84D5-6645-4989-9325-1CC4D35CFDF6}"/>
                </a:ext>
              </a:extLst>
            </p:cNvPr>
            <p:cNvSpPr/>
            <p:nvPr/>
          </p:nvSpPr>
          <p:spPr>
            <a:xfrm>
              <a:off x="5398453" y="39062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5397" y="6667"/>
                    <a:pt x="5397" y="7302"/>
                  </a:cubicBezTo>
                  <a:lnTo>
                    <a:pt x="42227" y="28892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3" name="任意多边形: 形状 9912">
              <a:extLst>
                <a:ext uri="{FF2B5EF4-FFF2-40B4-BE49-F238E27FC236}">
                  <a16:creationId xmlns:a16="http://schemas.microsoft.com/office/drawing/2014/main" xmlns="" id="{05AC68E3-F580-4CE3-B44E-F20063B381FC}"/>
                </a:ext>
              </a:extLst>
            </p:cNvPr>
            <p:cNvSpPr/>
            <p:nvPr/>
          </p:nvSpPr>
          <p:spPr>
            <a:xfrm>
              <a:off x="5398453" y="390874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7 w 44450"/>
                <a:gd name="connsiteY2" fmla="*/ 7303 h 31750"/>
                <a:gd name="connsiteX3" fmla="*/ 42227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5397" y="6667"/>
                    <a:pt x="5397" y="7303"/>
                  </a:cubicBezTo>
                  <a:lnTo>
                    <a:pt x="42227" y="28892"/>
                  </a:lnTo>
                  <a:cubicBezTo>
                    <a:pt x="42227" y="27623"/>
                    <a:pt x="4222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4" name="任意多边形: 形状 9913">
              <a:extLst>
                <a:ext uri="{FF2B5EF4-FFF2-40B4-BE49-F238E27FC236}">
                  <a16:creationId xmlns:a16="http://schemas.microsoft.com/office/drawing/2014/main" xmlns="" id="{B68EDD4F-9922-4418-AAFE-FC3D1EDF3F12}"/>
                </a:ext>
              </a:extLst>
            </p:cNvPr>
            <p:cNvSpPr/>
            <p:nvPr/>
          </p:nvSpPr>
          <p:spPr>
            <a:xfrm>
              <a:off x="5399722" y="3910647"/>
              <a:ext cx="44450" cy="31750"/>
            </a:xfrm>
            <a:custGeom>
              <a:avLst/>
              <a:gdLst>
                <a:gd name="connsiteX0" fmla="*/ 41593 w 44450"/>
                <a:gd name="connsiteY0" fmla="*/ 26353 h 31750"/>
                <a:gd name="connsiteX1" fmla="*/ 4763 w 44450"/>
                <a:gd name="connsiteY1" fmla="*/ 4763 h 31750"/>
                <a:gd name="connsiteX2" fmla="*/ 6033 w 44450"/>
                <a:gd name="connsiteY2" fmla="*/ 7303 h 31750"/>
                <a:gd name="connsiteX3" fmla="*/ 42863 w 44450"/>
                <a:gd name="connsiteY3" fmla="*/ 28893 h 31750"/>
                <a:gd name="connsiteX4" fmla="*/ 4159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3" y="26353"/>
                  </a:moveTo>
                  <a:lnTo>
                    <a:pt x="4763" y="4763"/>
                  </a:lnTo>
                  <a:cubicBezTo>
                    <a:pt x="5398" y="5398"/>
                    <a:pt x="5398" y="6668"/>
                    <a:pt x="6033" y="7303"/>
                  </a:cubicBezTo>
                  <a:lnTo>
                    <a:pt x="42863" y="28893"/>
                  </a:lnTo>
                  <a:cubicBezTo>
                    <a:pt x="42228" y="28258"/>
                    <a:pt x="41593" y="27623"/>
                    <a:pt x="4159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5" name="任意多边形: 形状 9914">
              <a:extLst>
                <a:ext uri="{FF2B5EF4-FFF2-40B4-BE49-F238E27FC236}">
                  <a16:creationId xmlns:a16="http://schemas.microsoft.com/office/drawing/2014/main" xmlns="" id="{2419E4CC-50E7-4EED-BE72-26BB1EB0A1CC}"/>
                </a:ext>
              </a:extLst>
            </p:cNvPr>
            <p:cNvSpPr/>
            <p:nvPr/>
          </p:nvSpPr>
          <p:spPr>
            <a:xfrm>
              <a:off x="5400992" y="39138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6667 w 44450"/>
                <a:gd name="connsiteY2" fmla="*/ 7938 h 31750"/>
                <a:gd name="connsiteX3" fmla="*/ 43498 w 44450"/>
                <a:gd name="connsiteY3" fmla="*/ 2952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5398" y="6033"/>
                    <a:pt x="6033" y="6668"/>
                    <a:pt x="6667" y="7938"/>
                  </a:cubicBezTo>
                  <a:lnTo>
                    <a:pt x="43498" y="29528"/>
                  </a:lnTo>
                  <a:cubicBezTo>
                    <a:pt x="42228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6" name="任意多边形: 形状 9915">
              <a:extLst>
                <a:ext uri="{FF2B5EF4-FFF2-40B4-BE49-F238E27FC236}">
                  <a16:creationId xmlns:a16="http://schemas.microsoft.com/office/drawing/2014/main" xmlns="" id="{279B44D3-1D43-461A-A7C0-FFAA00E12634}"/>
                </a:ext>
              </a:extLst>
            </p:cNvPr>
            <p:cNvSpPr/>
            <p:nvPr/>
          </p:nvSpPr>
          <p:spPr>
            <a:xfrm>
              <a:off x="5402263" y="3916997"/>
              <a:ext cx="50800" cy="38100"/>
            </a:xfrm>
            <a:custGeom>
              <a:avLst/>
              <a:gdLst>
                <a:gd name="connsiteX0" fmla="*/ 41592 w 50800"/>
                <a:gd name="connsiteY0" fmla="*/ 26353 h 38100"/>
                <a:gd name="connsiteX1" fmla="*/ 4763 w 50800"/>
                <a:gd name="connsiteY1" fmla="*/ 4763 h 38100"/>
                <a:gd name="connsiteX2" fmla="*/ 13017 w 50800"/>
                <a:gd name="connsiteY2" fmla="*/ 13018 h 38100"/>
                <a:gd name="connsiteX3" fmla="*/ 49847 w 50800"/>
                <a:gd name="connsiteY3" fmla="*/ 34608 h 38100"/>
                <a:gd name="connsiteX4" fmla="*/ 41592 w 50800"/>
                <a:gd name="connsiteY4" fmla="*/ 263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1592" y="26353"/>
                  </a:moveTo>
                  <a:lnTo>
                    <a:pt x="4763" y="4763"/>
                  </a:lnTo>
                  <a:cubicBezTo>
                    <a:pt x="6667" y="7938"/>
                    <a:pt x="9842" y="11113"/>
                    <a:pt x="13017" y="13018"/>
                  </a:cubicBezTo>
                  <a:lnTo>
                    <a:pt x="49847" y="34608"/>
                  </a:lnTo>
                  <a:cubicBezTo>
                    <a:pt x="46672" y="32068"/>
                    <a:pt x="44133" y="2952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7" name="任意多边形: 形状 9916">
              <a:extLst>
                <a:ext uri="{FF2B5EF4-FFF2-40B4-BE49-F238E27FC236}">
                  <a16:creationId xmlns:a16="http://schemas.microsoft.com/office/drawing/2014/main" xmlns="" id="{F5B5FD71-5A17-4CA8-A386-8ED5F884BC89}"/>
                </a:ext>
              </a:extLst>
            </p:cNvPr>
            <p:cNvSpPr/>
            <p:nvPr/>
          </p:nvSpPr>
          <p:spPr>
            <a:xfrm>
              <a:off x="5502592" y="373411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8" name="任意多边形: 形状 9917">
              <a:extLst>
                <a:ext uri="{FF2B5EF4-FFF2-40B4-BE49-F238E27FC236}">
                  <a16:creationId xmlns:a16="http://schemas.microsoft.com/office/drawing/2014/main" xmlns="" id="{7D29B6F1-BFD9-4D5C-AAA8-A0DA6878361B}"/>
                </a:ext>
              </a:extLst>
            </p:cNvPr>
            <p:cNvSpPr/>
            <p:nvPr/>
          </p:nvSpPr>
          <p:spPr>
            <a:xfrm>
              <a:off x="5500053" y="3733483"/>
              <a:ext cx="44450" cy="31750"/>
            </a:xfrm>
            <a:custGeom>
              <a:avLst/>
              <a:gdLst>
                <a:gd name="connsiteX0" fmla="*/ 44132 w 44450"/>
                <a:gd name="connsiteY0" fmla="*/ 26988 h 31750"/>
                <a:gd name="connsiteX1" fmla="*/ 7302 w 44450"/>
                <a:gd name="connsiteY1" fmla="*/ 5397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988"/>
                  </a:moveTo>
                  <a:lnTo>
                    <a:pt x="7302" y="5397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3497" y="26988"/>
                    <a:pt x="44132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9" name="任意多边形: 形状 9918">
              <a:extLst>
                <a:ext uri="{FF2B5EF4-FFF2-40B4-BE49-F238E27FC236}">
                  <a16:creationId xmlns:a16="http://schemas.microsoft.com/office/drawing/2014/main" xmlns="" id="{D41B7631-64A8-4A59-8D78-45895D500392}"/>
                </a:ext>
              </a:extLst>
            </p:cNvPr>
            <p:cNvSpPr/>
            <p:nvPr/>
          </p:nvSpPr>
          <p:spPr>
            <a:xfrm>
              <a:off x="5498147" y="3733483"/>
              <a:ext cx="44450" cy="25400"/>
            </a:xfrm>
            <a:custGeom>
              <a:avLst/>
              <a:gdLst>
                <a:gd name="connsiteX0" fmla="*/ 43498 w 44450"/>
                <a:gd name="connsiteY0" fmla="*/ 26352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2 h 25400"/>
                <a:gd name="connsiteX4" fmla="*/ 43498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2"/>
                  </a:lnTo>
                  <a:cubicBezTo>
                    <a:pt x="42228" y="26352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0" name="任意多边形: 形状 9919">
              <a:extLst>
                <a:ext uri="{FF2B5EF4-FFF2-40B4-BE49-F238E27FC236}">
                  <a16:creationId xmlns:a16="http://schemas.microsoft.com/office/drawing/2014/main" xmlns="" id="{9705A758-B2D9-47E5-A30A-3C73D49B45A0}"/>
                </a:ext>
              </a:extLst>
            </p:cNvPr>
            <p:cNvSpPr/>
            <p:nvPr/>
          </p:nvSpPr>
          <p:spPr>
            <a:xfrm>
              <a:off x="5495608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1" name="任意多边形: 形状 9920">
              <a:extLst>
                <a:ext uri="{FF2B5EF4-FFF2-40B4-BE49-F238E27FC236}">
                  <a16:creationId xmlns:a16="http://schemas.microsoft.com/office/drawing/2014/main" xmlns="" id="{39AD9408-5514-4C81-BF1E-9A24FE81C908}"/>
                </a:ext>
              </a:extLst>
            </p:cNvPr>
            <p:cNvSpPr/>
            <p:nvPr/>
          </p:nvSpPr>
          <p:spPr>
            <a:xfrm>
              <a:off x="5493703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2" name="任意多边形: 形状 9921">
              <a:extLst>
                <a:ext uri="{FF2B5EF4-FFF2-40B4-BE49-F238E27FC236}">
                  <a16:creationId xmlns:a16="http://schemas.microsoft.com/office/drawing/2014/main" xmlns="" id="{456EE9CC-3B92-4331-B31E-F6A6AC1AC768}"/>
                </a:ext>
              </a:extLst>
            </p:cNvPr>
            <p:cNvSpPr/>
            <p:nvPr/>
          </p:nvSpPr>
          <p:spPr>
            <a:xfrm>
              <a:off x="5491797" y="3734117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3" name="任意多边形: 形状 9922">
              <a:extLst>
                <a:ext uri="{FF2B5EF4-FFF2-40B4-BE49-F238E27FC236}">
                  <a16:creationId xmlns:a16="http://schemas.microsoft.com/office/drawing/2014/main" xmlns="" id="{6D80A17F-8205-48FB-8E21-A594E2ADC619}"/>
                </a:ext>
              </a:extLst>
            </p:cNvPr>
            <p:cNvSpPr/>
            <p:nvPr/>
          </p:nvSpPr>
          <p:spPr>
            <a:xfrm>
              <a:off x="5489892" y="37341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5398"/>
                  </a:cubicBezTo>
                  <a:lnTo>
                    <a:pt x="41592" y="26988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4" name="任意多边形: 形状 9923">
              <a:extLst>
                <a:ext uri="{FF2B5EF4-FFF2-40B4-BE49-F238E27FC236}">
                  <a16:creationId xmlns:a16="http://schemas.microsoft.com/office/drawing/2014/main" xmlns="" id="{0EF7BEE9-2D15-4703-A5C5-E92610CEB246}"/>
                </a:ext>
              </a:extLst>
            </p:cNvPr>
            <p:cNvSpPr/>
            <p:nvPr/>
          </p:nvSpPr>
          <p:spPr>
            <a:xfrm>
              <a:off x="5487988" y="373475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8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5" name="任意多边形: 形状 9924">
              <a:extLst>
                <a:ext uri="{FF2B5EF4-FFF2-40B4-BE49-F238E27FC236}">
                  <a16:creationId xmlns:a16="http://schemas.microsoft.com/office/drawing/2014/main" xmlns="" id="{08B96580-C7BE-48C1-A344-74ADE82B6D99}"/>
                </a:ext>
              </a:extLst>
            </p:cNvPr>
            <p:cNvSpPr/>
            <p:nvPr/>
          </p:nvSpPr>
          <p:spPr>
            <a:xfrm>
              <a:off x="5486083" y="3735388"/>
              <a:ext cx="44450" cy="31750"/>
            </a:xfrm>
            <a:custGeom>
              <a:avLst/>
              <a:gdLst>
                <a:gd name="connsiteX0" fmla="*/ 44133 w 44450"/>
                <a:gd name="connsiteY0" fmla="*/ 25717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133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5717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3497" y="26353"/>
                    <a:pt x="44133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6" name="任意多边形: 形状 9925">
              <a:extLst>
                <a:ext uri="{FF2B5EF4-FFF2-40B4-BE49-F238E27FC236}">
                  <a16:creationId xmlns:a16="http://schemas.microsoft.com/office/drawing/2014/main" xmlns="" id="{45D2C39A-5630-4EC5-B001-8F0162058F12}"/>
                </a:ext>
              </a:extLst>
            </p:cNvPr>
            <p:cNvSpPr/>
            <p:nvPr/>
          </p:nvSpPr>
          <p:spPr>
            <a:xfrm>
              <a:off x="5484813" y="373538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7" name="任意多边形: 形状 9926">
              <a:extLst>
                <a:ext uri="{FF2B5EF4-FFF2-40B4-BE49-F238E27FC236}">
                  <a16:creationId xmlns:a16="http://schemas.microsoft.com/office/drawing/2014/main" xmlns="" id="{9AF6B59A-91A0-4544-9768-D6525256EC8A}"/>
                </a:ext>
              </a:extLst>
            </p:cNvPr>
            <p:cNvSpPr/>
            <p:nvPr/>
          </p:nvSpPr>
          <p:spPr>
            <a:xfrm>
              <a:off x="5482908" y="373602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8" name="任意多边形: 形状 9927">
              <a:extLst>
                <a:ext uri="{FF2B5EF4-FFF2-40B4-BE49-F238E27FC236}">
                  <a16:creationId xmlns:a16="http://schemas.microsoft.com/office/drawing/2014/main" xmlns="" id="{2F5D344F-AA75-4747-B008-A76B3B3501D5}"/>
                </a:ext>
              </a:extLst>
            </p:cNvPr>
            <p:cNvSpPr/>
            <p:nvPr/>
          </p:nvSpPr>
          <p:spPr>
            <a:xfrm>
              <a:off x="5481003" y="37372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9" name="任意多边形: 形状 9928">
              <a:extLst>
                <a:ext uri="{FF2B5EF4-FFF2-40B4-BE49-F238E27FC236}">
                  <a16:creationId xmlns:a16="http://schemas.microsoft.com/office/drawing/2014/main" xmlns="" id="{A02BF345-6230-43EB-B5FC-A75B4B3DCB2C}"/>
                </a:ext>
              </a:extLst>
            </p:cNvPr>
            <p:cNvSpPr/>
            <p:nvPr/>
          </p:nvSpPr>
          <p:spPr>
            <a:xfrm>
              <a:off x="5479097" y="37379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863" y="26988"/>
                    <a:pt x="43498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0" name="任意多边形: 形状 9929">
              <a:extLst>
                <a:ext uri="{FF2B5EF4-FFF2-40B4-BE49-F238E27FC236}">
                  <a16:creationId xmlns:a16="http://schemas.microsoft.com/office/drawing/2014/main" xmlns="" id="{D7693BAA-1A8C-47E1-8601-51E37B3CBFB7}"/>
                </a:ext>
              </a:extLst>
            </p:cNvPr>
            <p:cNvSpPr/>
            <p:nvPr/>
          </p:nvSpPr>
          <p:spPr>
            <a:xfrm>
              <a:off x="5477828" y="37385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5397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2227 w 44450"/>
                <a:gd name="connsiteY5" fmla="*/ 26988 h 31750"/>
                <a:gd name="connsiteX6" fmla="*/ 43497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6032" y="5397"/>
                    <a:pt x="5397" y="5397"/>
                  </a:cubicBezTo>
                  <a:cubicBezTo>
                    <a:pt x="5397" y="5397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2227" y="26988"/>
                  </a:cubicBez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1" name="任意多边形: 形状 9930">
              <a:extLst>
                <a:ext uri="{FF2B5EF4-FFF2-40B4-BE49-F238E27FC236}">
                  <a16:creationId xmlns:a16="http://schemas.microsoft.com/office/drawing/2014/main" xmlns="" id="{405BB547-DC42-47E0-B03C-033F605C90D1}"/>
                </a:ext>
              </a:extLst>
            </p:cNvPr>
            <p:cNvSpPr/>
            <p:nvPr/>
          </p:nvSpPr>
          <p:spPr>
            <a:xfrm>
              <a:off x="5475922" y="373983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2" name="任意多边形: 形状 9931">
              <a:extLst>
                <a:ext uri="{FF2B5EF4-FFF2-40B4-BE49-F238E27FC236}">
                  <a16:creationId xmlns:a16="http://schemas.microsoft.com/office/drawing/2014/main" xmlns="" id="{DD5148CE-0920-4BFD-B139-B830C618E0BD}"/>
                </a:ext>
              </a:extLst>
            </p:cNvPr>
            <p:cNvSpPr/>
            <p:nvPr/>
          </p:nvSpPr>
          <p:spPr>
            <a:xfrm>
              <a:off x="5474017" y="37411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5397"/>
                    <a:pt x="4763" y="6032"/>
                  </a:cubicBezTo>
                  <a:lnTo>
                    <a:pt x="41592" y="27622"/>
                  </a:lnTo>
                  <a:cubicBezTo>
                    <a:pt x="42228" y="26988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3" name="任意多边形: 形状 9932">
              <a:extLst>
                <a:ext uri="{FF2B5EF4-FFF2-40B4-BE49-F238E27FC236}">
                  <a16:creationId xmlns:a16="http://schemas.microsoft.com/office/drawing/2014/main" xmlns="" id="{3C7A5BB9-52FA-46A2-B109-B7527B4E21FF}"/>
                </a:ext>
              </a:extLst>
            </p:cNvPr>
            <p:cNvSpPr/>
            <p:nvPr/>
          </p:nvSpPr>
          <p:spPr>
            <a:xfrm>
              <a:off x="5472113" y="374237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4" name="任意多边形: 形状 9933">
              <a:extLst>
                <a:ext uri="{FF2B5EF4-FFF2-40B4-BE49-F238E27FC236}">
                  <a16:creationId xmlns:a16="http://schemas.microsoft.com/office/drawing/2014/main" xmlns="" id="{62540BF3-C991-40E5-B228-F350171A77AC}"/>
                </a:ext>
              </a:extLst>
            </p:cNvPr>
            <p:cNvSpPr/>
            <p:nvPr/>
          </p:nvSpPr>
          <p:spPr>
            <a:xfrm>
              <a:off x="5470208" y="374364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033"/>
                  </a:cubicBezTo>
                  <a:lnTo>
                    <a:pt x="41592" y="27623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5" name="任意多边形: 形状 9934">
              <a:extLst>
                <a:ext uri="{FF2B5EF4-FFF2-40B4-BE49-F238E27FC236}">
                  <a16:creationId xmlns:a16="http://schemas.microsoft.com/office/drawing/2014/main" xmlns="" id="{F31D99EA-5DF1-4471-A43A-145A360288E7}"/>
                </a:ext>
              </a:extLst>
            </p:cNvPr>
            <p:cNvSpPr/>
            <p:nvPr/>
          </p:nvSpPr>
          <p:spPr>
            <a:xfrm>
              <a:off x="5468303" y="37449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6" name="任意多边形: 形状 9935">
              <a:extLst>
                <a:ext uri="{FF2B5EF4-FFF2-40B4-BE49-F238E27FC236}">
                  <a16:creationId xmlns:a16="http://schemas.microsoft.com/office/drawing/2014/main" xmlns="" id="{B2558578-DA72-4553-9FA2-DCC92C601A97}"/>
                </a:ext>
              </a:extLst>
            </p:cNvPr>
            <p:cNvSpPr/>
            <p:nvPr/>
          </p:nvSpPr>
          <p:spPr>
            <a:xfrm>
              <a:off x="5466397" y="37468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3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7" name="任意多边形: 形状 9936">
              <a:extLst>
                <a:ext uri="{FF2B5EF4-FFF2-40B4-BE49-F238E27FC236}">
                  <a16:creationId xmlns:a16="http://schemas.microsoft.com/office/drawing/2014/main" xmlns="" id="{4554E98E-AD16-46B6-8F2A-87E47B7FCD82}"/>
                </a:ext>
              </a:extLst>
            </p:cNvPr>
            <p:cNvSpPr/>
            <p:nvPr/>
          </p:nvSpPr>
          <p:spPr>
            <a:xfrm>
              <a:off x="5464492" y="3748088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8" name="任意多边形: 形状 9937">
              <a:extLst>
                <a:ext uri="{FF2B5EF4-FFF2-40B4-BE49-F238E27FC236}">
                  <a16:creationId xmlns:a16="http://schemas.microsoft.com/office/drawing/2014/main" xmlns="" id="{B971F514-355D-407F-8237-07751B8951B0}"/>
                </a:ext>
              </a:extLst>
            </p:cNvPr>
            <p:cNvSpPr/>
            <p:nvPr/>
          </p:nvSpPr>
          <p:spPr>
            <a:xfrm>
              <a:off x="5462588" y="37499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8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9" name="任意多边形: 形状 9938">
              <a:extLst>
                <a:ext uri="{FF2B5EF4-FFF2-40B4-BE49-F238E27FC236}">
                  <a16:creationId xmlns:a16="http://schemas.microsoft.com/office/drawing/2014/main" xmlns="" id="{7980A69A-CB91-4B32-A333-A9D1B6019380}"/>
                </a:ext>
              </a:extLst>
            </p:cNvPr>
            <p:cNvSpPr/>
            <p:nvPr/>
          </p:nvSpPr>
          <p:spPr>
            <a:xfrm>
              <a:off x="5460683" y="375189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2227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0" name="任意多边形: 形状 9939">
              <a:extLst>
                <a:ext uri="{FF2B5EF4-FFF2-40B4-BE49-F238E27FC236}">
                  <a16:creationId xmlns:a16="http://schemas.microsoft.com/office/drawing/2014/main" xmlns="" id="{DD95103F-7564-459B-9A4B-BDFCC84A8290}"/>
                </a:ext>
              </a:extLst>
            </p:cNvPr>
            <p:cNvSpPr/>
            <p:nvPr/>
          </p:nvSpPr>
          <p:spPr>
            <a:xfrm>
              <a:off x="5458778" y="375380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5397"/>
                    <a:pt x="5397" y="6032"/>
                    <a:pt x="4763" y="6667"/>
                  </a:cubicBezTo>
                  <a:lnTo>
                    <a:pt x="41592" y="28257"/>
                  </a:lnTo>
                  <a:cubicBezTo>
                    <a:pt x="42227" y="27622"/>
                    <a:pt x="42863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1" name="任意多边形: 形状 9940">
              <a:extLst>
                <a:ext uri="{FF2B5EF4-FFF2-40B4-BE49-F238E27FC236}">
                  <a16:creationId xmlns:a16="http://schemas.microsoft.com/office/drawing/2014/main" xmlns="" id="{0DA89061-7EC2-4640-B2BD-489C931C748F}"/>
                </a:ext>
              </a:extLst>
            </p:cNvPr>
            <p:cNvSpPr/>
            <p:nvPr/>
          </p:nvSpPr>
          <p:spPr>
            <a:xfrm>
              <a:off x="5456872" y="37557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2" name="任意多边形: 形状 9941">
              <a:extLst>
                <a:ext uri="{FF2B5EF4-FFF2-40B4-BE49-F238E27FC236}">
                  <a16:creationId xmlns:a16="http://schemas.microsoft.com/office/drawing/2014/main" xmlns="" id="{32BA7516-CE0B-48CE-964F-E866D1609798}"/>
                </a:ext>
              </a:extLst>
            </p:cNvPr>
            <p:cNvSpPr/>
            <p:nvPr/>
          </p:nvSpPr>
          <p:spPr>
            <a:xfrm>
              <a:off x="5455603" y="37576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3" name="任意多边形: 形状 9942">
              <a:extLst>
                <a:ext uri="{FF2B5EF4-FFF2-40B4-BE49-F238E27FC236}">
                  <a16:creationId xmlns:a16="http://schemas.microsoft.com/office/drawing/2014/main" xmlns="" id="{C2F3529B-CB0E-454B-A50E-4B4F4C37897D}"/>
                </a:ext>
              </a:extLst>
            </p:cNvPr>
            <p:cNvSpPr/>
            <p:nvPr/>
          </p:nvSpPr>
          <p:spPr>
            <a:xfrm>
              <a:off x="5453697" y="37595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863" y="2762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4" name="任意多边形: 形状 9943">
              <a:extLst>
                <a:ext uri="{FF2B5EF4-FFF2-40B4-BE49-F238E27FC236}">
                  <a16:creationId xmlns:a16="http://schemas.microsoft.com/office/drawing/2014/main" xmlns="" id="{9FE661E1-2E9C-46D5-80F4-5D4C1AA0219D}"/>
                </a:ext>
              </a:extLst>
            </p:cNvPr>
            <p:cNvSpPr/>
            <p:nvPr/>
          </p:nvSpPr>
          <p:spPr>
            <a:xfrm>
              <a:off x="5451158" y="376205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7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5" name="任意多边形: 形状 9944">
              <a:extLst>
                <a:ext uri="{FF2B5EF4-FFF2-40B4-BE49-F238E27FC236}">
                  <a16:creationId xmlns:a16="http://schemas.microsoft.com/office/drawing/2014/main" xmlns="" id="{B5BF3697-9FA8-475F-9165-C0F0B66275B5}"/>
                </a:ext>
              </a:extLst>
            </p:cNvPr>
            <p:cNvSpPr/>
            <p:nvPr/>
          </p:nvSpPr>
          <p:spPr>
            <a:xfrm>
              <a:off x="5447983" y="3765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10478 h 31750"/>
                <a:gd name="connsiteX3" fmla="*/ 41592 w 44450"/>
                <a:gd name="connsiteY3" fmla="*/ 32067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667"/>
                    <a:pt x="5397" y="8573"/>
                    <a:pt x="4763" y="10478"/>
                  </a:cubicBezTo>
                  <a:lnTo>
                    <a:pt x="41592" y="32067"/>
                  </a:lnTo>
                  <a:cubicBezTo>
                    <a:pt x="42227" y="30163"/>
                    <a:pt x="43497" y="2825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6" name="任意多边形: 形状 9945">
              <a:extLst>
                <a:ext uri="{FF2B5EF4-FFF2-40B4-BE49-F238E27FC236}">
                  <a16:creationId xmlns:a16="http://schemas.microsoft.com/office/drawing/2014/main" xmlns="" id="{99274BE5-F4E5-40DC-8D86-6BE77AA863D2}"/>
                </a:ext>
              </a:extLst>
            </p:cNvPr>
            <p:cNvSpPr/>
            <p:nvPr/>
          </p:nvSpPr>
          <p:spPr>
            <a:xfrm>
              <a:off x="5446078" y="377158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258"/>
                    <a:pt x="42227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7" name="任意多边形: 形状 9946">
              <a:extLst>
                <a:ext uri="{FF2B5EF4-FFF2-40B4-BE49-F238E27FC236}">
                  <a16:creationId xmlns:a16="http://schemas.microsoft.com/office/drawing/2014/main" xmlns="" id="{16504D99-659E-44CC-BCD9-FFF1678ED8C4}"/>
                </a:ext>
              </a:extLst>
            </p:cNvPr>
            <p:cNvSpPr/>
            <p:nvPr/>
          </p:nvSpPr>
          <p:spPr>
            <a:xfrm>
              <a:off x="5444172" y="37747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6033"/>
                    <a:pt x="4763" y="7302"/>
                  </a:cubicBezTo>
                  <a:lnTo>
                    <a:pt x="41593" y="28892"/>
                  </a:lnTo>
                  <a:cubicBezTo>
                    <a:pt x="42228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8" name="任意多边形: 形状 9947">
              <a:extLst>
                <a:ext uri="{FF2B5EF4-FFF2-40B4-BE49-F238E27FC236}">
                  <a16:creationId xmlns:a16="http://schemas.microsoft.com/office/drawing/2014/main" xmlns="" id="{5228CA97-A131-4630-8A64-F3DB51093009}"/>
                </a:ext>
              </a:extLst>
            </p:cNvPr>
            <p:cNvSpPr/>
            <p:nvPr/>
          </p:nvSpPr>
          <p:spPr>
            <a:xfrm>
              <a:off x="5443538" y="37772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9" name="任意多边形: 形状 9948">
              <a:extLst>
                <a:ext uri="{FF2B5EF4-FFF2-40B4-BE49-F238E27FC236}">
                  <a16:creationId xmlns:a16="http://schemas.microsoft.com/office/drawing/2014/main" xmlns="" id="{CDAF924E-F0CF-4A6C-A497-F269512EBC0B}"/>
                </a:ext>
              </a:extLst>
            </p:cNvPr>
            <p:cNvSpPr/>
            <p:nvPr/>
          </p:nvSpPr>
          <p:spPr>
            <a:xfrm>
              <a:off x="5442903" y="3779838"/>
              <a:ext cx="44450" cy="31750"/>
            </a:xfrm>
            <a:custGeom>
              <a:avLst/>
              <a:gdLst>
                <a:gd name="connsiteX0" fmla="*/ 42227 w 44450"/>
                <a:gd name="connsiteY0" fmla="*/ 25717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5717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6988"/>
                    <a:pt x="41592" y="26353"/>
                    <a:pt x="42227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0" name="任意多边形: 形状 9949">
              <a:extLst>
                <a:ext uri="{FF2B5EF4-FFF2-40B4-BE49-F238E27FC236}">
                  <a16:creationId xmlns:a16="http://schemas.microsoft.com/office/drawing/2014/main" xmlns="" id="{8925D537-860A-48DD-A99B-715D33762200}"/>
                </a:ext>
              </a:extLst>
            </p:cNvPr>
            <p:cNvSpPr/>
            <p:nvPr/>
          </p:nvSpPr>
          <p:spPr>
            <a:xfrm>
              <a:off x="5441633" y="378110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227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1" name="任意多边形: 形状 9950">
              <a:extLst>
                <a:ext uri="{FF2B5EF4-FFF2-40B4-BE49-F238E27FC236}">
                  <a16:creationId xmlns:a16="http://schemas.microsoft.com/office/drawing/2014/main" xmlns="" id="{C7DC1E72-EEEF-4A99-B453-6336E4961514}"/>
                </a:ext>
              </a:extLst>
            </p:cNvPr>
            <p:cNvSpPr/>
            <p:nvPr/>
          </p:nvSpPr>
          <p:spPr>
            <a:xfrm>
              <a:off x="5440997" y="378364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8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8"/>
                  </a:cubicBezTo>
                  <a:lnTo>
                    <a:pt x="41593" y="28258"/>
                  </a:lnTo>
                  <a:cubicBezTo>
                    <a:pt x="41593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2" name="任意多边形: 形状 9951">
              <a:extLst>
                <a:ext uri="{FF2B5EF4-FFF2-40B4-BE49-F238E27FC236}">
                  <a16:creationId xmlns:a16="http://schemas.microsoft.com/office/drawing/2014/main" xmlns="" id="{6B7D105F-2E49-4D7E-9803-27067456B046}"/>
                </a:ext>
              </a:extLst>
            </p:cNvPr>
            <p:cNvSpPr/>
            <p:nvPr/>
          </p:nvSpPr>
          <p:spPr>
            <a:xfrm>
              <a:off x="5440363" y="3785553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1592" y="27622"/>
                    <a:pt x="41592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3" name="任意多边形: 形状 9952">
              <a:extLst>
                <a:ext uri="{FF2B5EF4-FFF2-40B4-BE49-F238E27FC236}">
                  <a16:creationId xmlns:a16="http://schemas.microsoft.com/office/drawing/2014/main" xmlns="" id="{D51128FA-7376-4597-B893-D7610A03BC6C}"/>
                </a:ext>
              </a:extLst>
            </p:cNvPr>
            <p:cNvSpPr/>
            <p:nvPr/>
          </p:nvSpPr>
          <p:spPr>
            <a:xfrm>
              <a:off x="5439728" y="37874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4" name="任意多边形: 形状 9953">
              <a:extLst>
                <a:ext uri="{FF2B5EF4-FFF2-40B4-BE49-F238E27FC236}">
                  <a16:creationId xmlns:a16="http://schemas.microsoft.com/office/drawing/2014/main" xmlns="" id="{1184B662-6048-4567-BA4C-C954CE22E00E}"/>
                </a:ext>
              </a:extLst>
            </p:cNvPr>
            <p:cNvSpPr/>
            <p:nvPr/>
          </p:nvSpPr>
          <p:spPr>
            <a:xfrm>
              <a:off x="5439092" y="378936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5" name="任意多边形: 形状 9954">
              <a:extLst>
                <a:ext uri="{FF2B5EF4-FFF2-40B4-BE49-F238E27FC236}">
                  <a16:creationId xmlns:a16="http://schemas.microsoft.com/office/drawing/2014/main" xmlns="" id="{0C8DB66A-451C-44A7-BD9F-0AFA68F48AF8}"/>
                </a:ext>
              </a:extLst>
            </p:cNvPr>
            <p:cNvSpPr/>
            <p:nvPr/>
          </p:nvSpPr>
          <p:spPr>
            <a:xfrm>
              <a:off x="5437822" y="379126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7"/>
                  </a:cubicBezTo>
                  <a:lnTo>
                    <a:pt x="41593" y="28258"/>
                  </a:lnTo>
                  <a:cubicBezTo>
                    <a:pt x="42228" y="28258"/>
                    <a:pt x="42228" y="2762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6" name="任意多边形: 形状 9955">
              <a:extLst>
                <a:ext uri="{FF2B5EF4-FFF2-40B4-BE49-F238E27FC236}">
                  <a16:creationId xmlns:a16="http://schemas.microsoft.com/office/drawing/2014/main" xmlns="" id="{2BE87541-B9B3-47CE-9BF9-397FA885D5C3}"/>
                </a:ext>
              </a:extLst>
            </p:cNvPr>
            <p:cNvSpPr/>
            <p:nvPr/>
          </p:nvSpPr>
          <p:spPr>
            <a:xfrm>
              <a:off x="5437188" y="379380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7" name="任意多边形: 形状 9956">
              <a:extLst>
                <a:ext uri="{FF2B5EF4-FFF2-40B4-BE49-F238E27FC236}">
                  <a16:creationId xmlns:a16="http://schemas.microsoft.com/office/drawing/2014/main" xmlns="" id="{79162685-B0DB-4DA3-8E7A-47AB14CF2EB9}"/>
                </a:ext>
              </a:extLst>
            </p:cNvPr>
            <p:cNvSpPr/>
            <p:nvPr/>
          </p:nvSpPr>
          <p:spPr>
            <a:xfrm>
              <a:off x="5437188" y="379571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8" name="任意多边形: 形状 9957">
              <a:extLst>
                <a:ext uri="{FF2B5EF4-FFF2-40B4-BE49-F238E27FC236}">
                  <a16:creationId xmlns:a16="http://schemas.microsoft.com/office/drawing/2014/main" xmlns="" id="{5CDF1D61-15DA-4EFF-BCD9-17EA9A473AB3}"/>
                </a:ext>
              </a:extLst>
            </p:cNvPr>
            <p:cNvSpPr/>
            <p:nvPr/>
          </p:nvSpPr>
          <p:spPr>
            <a:xfrm>
              <a:off x="5436553" y="3797617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9" name="任意多边形: 形状 9958">
              <a:extLst>
                <a:ext uri="{FF2B5EF4-FFF2-40B4-BE49-F238E27FC236}">
                  <a16:creationId xmlns:a16="http://schemas.microsoft.com/office/drawing/2014/main" xmlns="" id="{B8BDBF97-5923-4105-A659-0A7C8B9B3650}"/>
                </a:ext>
              </a:extLst>
            </p:cNvPr>
            <p:cNvSpPr/>
            <p:nvPr/>
          </p:nvSpPr>
          <p:spPr>
            <a:xfrm>
              <a:off x="5435917" y="380015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0" name="任意多边形: 形状 9959">
              <a:extLst>
                <a:ext uri="{FF2B5EF4-FFF2-40B4-BE49-F238E27FC236}">
                  <a16:creationId xmlns:a16="http://schemas.microsoft.com/office/drawing/2014/main" xmlns="" id="{22694DF1-A3FB-43E8-B77A-18184DC4BB45}"/>
                </a:ext>
              </a:extLst>
            </p:cNvPr>
            <p:cNvSpPr/>
            <p:nvPr/>
          </p:nvSpPr>
          <p:spPr>
            <a:xfrm>
              <a:off x="5436553" y="38020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0957" y="27622"/>
                    <a:pt x="4095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1" name="任意多边形: 形状 9960">
              <a:extLst>
                <a:ext uri="{FF2B5EF4-FFF2-40B4-BE49-F238E27FC236}">
                  <a16:creationId xmlns:a16="http://schemas.microsoft.com/office/drawing/2014/main" xmlns="" id="{4DC68CB6-ABBC-47A8-A366-CB35C14355AF}"/>
                </a:ext>
              </a:extLst>
            </p:cNvPr>
            <p:cNvSpPr/>
            <p:nvPr/>
          </p:nvSpPr>
          <p:spPr>
            <a:xfrm>
              <a:off x="5435917" y="38039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2" name="任意多边形: 形状 9961">
              <a:extLst>
                <a:ext uri="{FF2B5EF4-FFF2-40B4-BE49-F238E27FC236}">
                  <a16:creationId xmlns:a16="http://schemas.microsoft.com/office/drawing/2014/main" xmlns="" id="{B76C7120-D1DC-4ABB-933B-CC3E4CD48BB2}"/>
                </a:ext>
              </a:extLst>
            </p:cNvPr>
            <p:cNvSpPr/>
            <p:nvPr/>
          </p:nvSpPr>
          <p:spPr>
            <a:xfrm>
              <a:off x="5435917" y="38058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3" name="任意多边形: 形状 9962">
              <a:extLst>
                <a:ext uri="{FF2B5EF4-FFF2-40B4-BE49-F238E27FC236}">
                  <a16:creationId xmlns:a16="http://schemas.microsoft.com/office/drawing/2014/main" xmlns="" id="{72A315CD-3F87-469F-B14B-E702789170FA}"/>
                </a:ext>
              </a:extLst>
            </p:cNvPr>
            <p:cNvSpPr/>
            <p:nvPr/>
          </p:nvSpPr>
          <p:spPr>
            <a:xfrm>
              <a:off x="5435917" y="380777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0958" y="27622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4" name="任意多边形: 形状 9963">
              <a:extLst>
                <a:ext uri="{FF2B5EF4-FFF2-40B4-BE49-F238E27FC236}">
                  <a16:creationId xmlns:a16="http://schemas.microsoft.com/office/drawing/2014/main" xmlns="" id="{8CE48827-235B-4CA2-A1EF-59277A087DF8}"/>
                </a:ext>
              </a:extLst>
            </p:cNvPr>
            <p:cNvSpPr/>
            <p:nvPr/>
          </p:nvSpPr>
          <p:spPr>
            <a:xfrm>
              <a:off x="5435283" y="38096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lnTo>
                    <a:pt x="41592" y="28258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5" name="任意多边形: 形状 9964">
              <a:extLst>
                <a:ext uri="{FF2B5EF4-FFF2-40B4-BE49-F238E27FC236}">
                  <a16:creationId xmlns:a16="http://schemas.microsoft.com/office/drawing/2014/main" xmlns="" id="{5EF950EC-332F-4F9C-A23C-4B1361FC2A98}"/>
                </a:ext>
              </a:extLst>
            </p:cNvPr>
            <p:cNvSpPr/>
            <p:nvPr/>
          </p:nvSpPr>
          <p:spPr>
            <a:xfrm>
              <a:off x="5435283" y="3811588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033"/>
                  </a:cubicBezTo>
                  <a:lnTo>
                    <a:pt x="41592" y="27622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6" name="任意多边形: 形状 9965">
              <a:extLst>
                <a:ext uri="{FF2B5EF4-FFF2-40B4-BE49-F238E27FC236}">
                  <a16:creationId xmlns:a16="http://schemas.microsoft.com/office/drawing/2014/main" xmlns="" id="{C205976B-7ED4-4F66-A084-E1450F3CB300}"/>
                </a:ext>
              </a:extLst>
            </p:cNvPr>
            <p:cNvSpPr/>
            <p:nvPr/>
          </p:nvSpPr>
          <p:spPr>
            <a:xfrm>
              <a:off x="5435283" y="381349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7" name="任意多边形: 形状 9966">
              <a:extLst>
                <a:ext uri="{FF2B5EF4-FFF2-40B4-BE49-F238E27FC236}">
                  <a16:creationId xmlns:a16="http://schemas.microsoft.com/office/drawing/2014/main" xmlns="" id="{B760D7CC-C6B7-49F7-8CD1-220725B2ADFD}"/>
                </a:ext>
              </a:extLst>
            </p:cNvPr>
            <p:cNvSpPr/>
            <p:nvPr/>
          </p:nvSpPr>
          <p:spPr>
            <a:xfrm>
              <a:off x="5435917" y="38147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7622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8" name="任意多边形: 形状 9967">
              <a:extLst>
                <a:ext uri="{FF2B5EF4-FFF2-40B4-BE49-F238E27FC236}">
                  <a16:creationId xmlns:a16="http://schemas.microsoft.com/office/drawing/2014/main" xmlns="" id="{B221B2E7-363A-4102-9D6A-9B7AE50DA063}"/>
                </a:ext>
              </a:extLst>
            </p:cNvPr>
            <p:cNvSpPr/>
            <p:nvPr/>
          </p:nvSpPr>
          <p:spPr>
            <a:xfrm>
              <a:off x="5435917" y="38173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5397"/>
                    <a:pt x="4763" y="6032"/>
                  </a:cubicBezTo>
                  <a:lnTo>
                    <a:pt x="41592" y="27622"/>
                  </a:lnTo>
                  <a:cubicBezTo>
                    <a:pt x="41592" y="26988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9" name="任意多边形: 形状 9968">
              <a:extLst>
                <a:ext uri="{FF2B5EF4-FFF2-40B4-BE49-F238E27FC236}">
                  <a16:creationId xmlns:a16="http://schemas.microsoft.com/office/drawing/2014/main" xmlns="" id="{E55DAD15-8885-4EAE-B039-F7A455488FF8}"/>
                </a:ext>
              </a:extLst>
            </p:cNvPr>
            <p:cNvSpPr/>
            <p:nvPr/>
          </p:nvSpPr>
          <p:spPr>
            <a:xfrm>
              <a:off x="5434013" y="3645651"/>
              <a:ext cx="368300" cy="311150"/>
            </a:xfrm>
            <a:custGeom>
              <a:avLst/>
              <a:gdLst>
                <a:gd name="connsiteX0" fmla="*/ 181928 w 368300"/>
                <a:gd name="connsiteY0" fmla="*/ 15124 h 311150"/>
                <a:gd name="connsiteX1" fmla="*/ 111442 w 368300"/>
                <a:gd name="connsiteY1" fmla="*/ 114819 h 311150"/>
                <a:gd name="connsiteX2" fmla="*/ 86042 w 368300"/>
                <a:gd name="connsiteY2" fmla="*/ 119899 h 311150"/>
                <a:gd name="connsiteX3" fmla="*/ 43497 w 368300"/>
                <a:gd name="connsiteY3" fmla="*/ 192289 h 311150"/>
                <a:gd name="connsiteX4" fmla="*/ 44133 w 368300"/>
                <a:gd name="connsiteY4" fmla="*/ 198639 h 311150"/>
                <a:gd name="connsiteX5" fmla="*/ 4763 w 368300"/>
                <a:gd name="connsiteY5" fmla="*/ 274839 h 311150"/>
                <a:gd name="connsiteX6" fmla="*/ 46038 w 368300"/>
                <a:gd name="connsiteY6" fmla="*/ 305319 h 311150"/>
                <a:gd name="connsiteX7" fmla="*/ 332422 w 368300"/>
                <a:gd name="connsiteY7" fmla="*/ 140854 h 311150"/>
                <a:gd name="connsiteX8" fmla="*/ 338138 w 368300"/>
                <a:gd name="connsiteY8" fmla="*/ 137679 h 311150"/>
                <a:gd name="connsiteX9" fmla="*/ 366713 w 368300"/>
                <a:gd name="connsiteY9" fmla="*/ 89419 h 311150"/>
                <a:gd name="connsiteX10" fmla="*/ 341947 w 368300"/>
                <a:gd name="connsiteY10" fmla="*/ 72274 h 311150"/>
                <a:gd name="connsiteX11" fmla="*/ 343217 w 368300"/>
                <a:gd name="connsiteY11" fmla="*/ 61479 h 311150"/>
                <a:gd name="connsiteX12" fmla="*/ 314642 w 368300"/>
                <a:gd name="connsiteY12" fmla="*/ 46239 h 311150"/>
                <a:gd name="connsiteX13" fmla="*/ 299403 w 368300"/>
                <a:gd name="connsiteY13" fmla="*/ 59574 h 311150"/>
                <a:gd name="connsiteX14" fmla="*/ 268288 w 368300"/>
                <a:gd name="connsiteY14" fmla="*/ 44334 h 311150"/>
                <a:gd name="connsiteX15" fmla="*/ 255588 w 368300"/>
                <a:gd name="connsiteY15" fmla="*/ 55129 h 311150"/>
                <a:gd name="connsiteX16" fmla="*/ 181928 w 368300"/>
                <a:gd name="connsiteY16" fmla="*/ 15124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300" h="311150">
                  <a:moveTo>
                    <a:pt x="181928" y="15124"/>
                  </a:moveTo>
                  <a:cubicBezTo>
                    <a:pt x="148272" y="34809"/>
                    <a:pt x="120333" y="75449"/>
                    <a:pt x="111442" y="114819"/>
                  </a:cubicBezTo>
                  <a:cubicBezTo>
                    <a:pt x="104458" y="112914"/>
                    <a:pt x="95567" y="114819"/>
                    <a:pt x="86042" y="119899"/>
                  </a:cubicBezTo>
                  <a:cubicBezTo>
                    <a:pt x="62547" y="133234"/>
                    <a:pt x="43497" y="165619"/>
                    <a:pt x="43497" y="192289"/>
                  </a:cubicBezTo>
                  <a:cubicBezTo>
                    <a:pt x="43497" y="194829"/>
                    <a:pt x="43497" y="196734"/>
                    <a:pt x="44133" y="198639"/>
                  </a:cubicBezTo>
                  <a:cubicBezTo>
                    <a:pt x="21908" y="217054"/>
                    <a:pt x="4763" y="248804"/>
                    <a:pt x="4763" y="274839"/>
                  </a:cubicBezTo>
                  <a:cubicBezTo>
                    <a:pt x="4763" y="302144"/>
                    <a:pt x="22542" y="314209"/>
                    <a:pt x="46038" y="305319"/>
                  </a:cubicBezTo>
                  <a:lnTo>
                    <a:pt x="332422" y="140854"/>
                  </a:lnTo>
                  <a:cubicBezTo>
                    <a:pt x="334328" y="139584"/>
                    <a:pt x="336233" y="138949"/>
                    <a:pt x="338138" y="137679"/>
                  </a:cubicBezTo>
                  <a:cubicBezTo>
                    <a:pt x="354013" y="128789"/>
                    <a:pt x="366713" y="107199"/>
                    <a:pt x="366713" y="89419"/>
                  </a:cubicBezTo>
                  <a:cubicBezTo>
                    <a:pt x="366713" y="73544"/>
                    <a:pt x="355917" y="66559"/>
                    <a:pt x="341947" y="72274"/>
                  </a:cubicBezTo>
                  <a:cubicBezTo>
                    <a:pt x="342583" y="68464"/>
                    <a:pt x="343217" y="65289"/>
                    <a:pt x="343217" y="61479"/>
                  </a:cubicBezTo>
                  <a:cubicBezTo>
                    <a:pt x="343217" y="43699"/>
                    <a:pt x="330517" y="37349"/>
                    <a:pt x="314642" y="46239"/>
                  </a:cubicBezTo>
                  <a:cubicBezTo>
                    <a:pt x="308928" y="49414"/>
                    <a:pt x="303847" y="53859"/>
                    <a:pt x="299403" y="59574"/>
                  </a:cubicBezTo>
                  <a:cubicBezTo>
                    <a:pt x="298767" y="41159"/>
                    <a:pt x="285433" y="34809"/>
                    <a:pt x="268288" y="44334"/>
                  </a:cubicBezTo>
                  <a:cubicBezTo>
                    <a:pt x="263842" y="46874"/>
                    <a:pt x="259397" y="50684"/>
                    <a:pt x="255588" y="55129"/>
                  </a:cubicBezTo>
                  <a:cubicBezTo>
                    <a:pt x="256222" y="9409"/>
                    <a:pt x="222567" y="-8371"/>
                    <a:pt x="181928" y="15124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0" name="任意多边形: 形状 9969">
              <a:extLst>
                <a:ext uri="{FF2B5EF4-FFF2-40B4-BE49-F238E27FC236}">
                  <a16:creationId xmlns:a16="http://schemas.microsoft.com/office/drawing/2014/main" xmlns="" id="{7CD0BBD4-5328-498C-B201-FFE096C1AD54}"/>
                </a:ext>
              </a:extLst>
            </p:cNvPr>
            <p:cNvSpPr/>
            <p:nvPr/>
          </p:nvSpPr>
          <p:spPr>
            <a:xfrm>
              <a:off x="10122218" y="2214923"/>
              <a:ext cx="1435100" cy="2336800"/>
            </a:xfrm>
            <a:custGeom>
              <a:avLst/>
              <a:gdLst>
                <a:gd name="connsiteX0" fmla="*/ 125413 w 1435100"/>
                <a:gd name="connsiteY0" fmla="*/ 20277 h 2336800"/>
                <a:gd name="connsiteX1" fmla="*/ 9842 w 1435100"/>
                <a:gd name="connsiteY1" fmla="*/ 86317 h 2336800"/>
                <a:gd name="connsiteX2" fmla="*/ 4763 w 1435100"/>
                <a:gd name="connsiteY2" fmla="*/ 1427437 h 2336800"/>
                <a:gd name="connsiteX3" fmla="*/ 119697 w 1435100"/>
                <a:gd name="connsiteY3" fmla="*/ 1626192 h 2336800"/>
                <a:gd name="connsiteX4" fmla="*/ 1309688 w 1435100"/>
                <a:gd name="connsiteY4" fmla="*/ 2318342 h 2336800"/>
                <a:gd name="connsiteX5" fmla="*/ 1425257 w 1435100"/>
                <a:gd name="connsiteY5" fmla="*/ 2252937 h 2336800"/>
                <a:gd name="connsiteX6" fmla="*/ 1430338 w 1435100"/>
                <a:gd name="connsiteY6" fmla="*/ 911817 h 2336800"/>
                <a:gd name="connsiteX7" fmla="*/ 1315402 w 1435100"/>
                <a:gd name="connsiteY7" fmla="*/ 713062 h 2336800"/>
                <a:gd name="connsiteX8" fmla="*/ 125413 w 1435100"/>
                <a:gd name="connsiteY8" fmla="*/ 20277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336800">
                  <a:moveTo>
                    <a:pt x="125413" y="20277"/>
                  </a:moveTo>
                  <a:cubicBezTo>
                    <a:pt x="61913" y="-15918"/>
                    <a:pt x="10477" y="13292"/>
                    <a:pt x="9842" y="86317"/>
                  </a:cubicBezTo>
                  <a:lnTo>
                    <a:pt x="4763" y="1427437"/>
                  </a:lnTo>
                  <a:cubicBezTo>
                    <a:pt x="4763" y="1499827"/>
                    <a:pt x="56197" y="1589362"/>
                    <a:pt x="119697" y="1626192"/>
                  </a:cubicBezTo>
                  <a:lnTo>
                    <a:pt x="1309688" y="2318342"/>
                  </a:lnTo>
                  <a:cubicBezTo>
                    <a:pt x="1373188" y="2355172"/>
                    <a:pt x="1425257" y="2325327"/>
                    <a:pt x="1425257" y="2252937"/>
                  </a:cubicBezTo>
                  <a:lnTo>
                    <a:pt x="1430338" y="911817"/>
                  </a:lnTo>
                  <a:cubicBezTo>
                    <a:pt x="1430338" y="839427"/>
                    <a:pt x="1378902" y="749892"/>
                    <a:pt x="1315402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9AC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1" name="任意多边形: 形状 9970">
              <a:extLst>
                <a:ext uri="{FF2B5EF4-FFF2-40B4-BE49-F238E27FC236}">
                  <a16:creationId xmlns:a16="http://schemas.microsoft.com/office/drawing/2014/main" xmlns="" id="{9DA379B6-BBB3-45FB-9355-5E398A99E411}"/>
                </a:ext>
              </a:extLst>
            </p:cNvPr>
            <p:cNvSpPr/>
            <p:nvPr/>
          </p:nvSpPr>
          <p:spPr>
            <a:xfrm>
              <a:off x="10122218" y="2249488"/>
              <a:ext cx="1377950" cy="2298700"/>
            </a:xfrm>
            <a:custGeom>
              <a:avLst/>
              <a:gdLst>
                <a:gd name="connsiteX0" fmla="*/ 9842 w 1377950"/>
                <a:gd name="connsiteY0" fmla="*/ 51752 h 2298700"/>
                <a:gd name="connsiteX1" fmla="*/ 19367 w 1377950"/>
                <a:gd name="connsiteY1" fmla="*/ 4763 h 2298700"/>
                <a:gd name="connsiteX2" fmla="*/ 70167 w 1377950"/>
                <a:gd name="connsiteY2" fmla="*/ 20002 h 2298700"/>
                <a:gd name="connsiteX3" fmla="*/ 1260157 w 1377950"/>
                <a:gd name="connsiteY3" fmla="*/ 712152 h 2298700"/>
                <a:gd name="connsiteX4" fmla="*/ 1375092 w 1377950"/>
                <a:gd name="connsiteY4" fmla="*/ 910908 h 2298700"/>
                <a:gd name="connsiteX5" fmla="*/ 1370013 w 1377950"/>
                <a:gd name="connsiteY5" fmla="*/ 2252028 h 2298700"/>
                <a:gd name="connsiteX6" fmla="*/ 1360488 w 1377950"/>
                <a:gd name="connsiteY6" fmla="*/ 2299018 h 2298700"/>
                <a:gd name="connsiteX7" fmla="*/ 1309688 w 1377950"/>
                <a:gd name="connsiteY7" fmla="*/ 2283778 h 2298700"/>
                <a:gd name="connsiteX8" fmla="*/ 119697 w 1377950"/>
                <a:gd name="connsiteY8" fmla="*/ 1591628 h 2298700"/>
                <a:gd name="connsiteX9" fmla="*/ 4763 w 1377950"/>
                <a:gd name="connsiteY9" fmla="*/ 1392872 h 2298700"/>
                <a:gd name="connsiteX10" fmla="*/ 9842 w 1377950"/>
                <a:gd name="connsiteY10" fmla="*/ 51752 h 229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950" h="2298700">
                  <a:moveTo>
                    <a:pt x="9842" y="51752"/>
                  </a:moveTo>
                  <a:cubicBezTo>
                    <a:pt x="9842" y="33338"/>
                    <a:pt x="13652" y="17463"/>
                    <a:pt x="19367" y="4763"/>
                  </a:cubicBezTo>
                  <a:cubicBezTo>
                    <a:pt x="34607" y="4763"/>
                    <a:pt x="51752" y="9842"/>
                    <a:pt x="70167" y="20002"/>
                  </a:cubicBezTo>
                  <a:lnTo>
                    <a:pt x="1260157" y="712152"/>
                  </a:lnTo>
                  <a:cubicBezTo>
                    <a:pt x="1323657" y="748983"/>
                    <a:pt x="1375092" y="837883"/>
                    <a:pt x="1375092" y="910908"/>
                  </a:cubicBezTo>
                  <a:lnTo>
                    <a:pt x="1370013" y="2252028"/>
                  </a:lnTo>
                  <a:cubicBezTo>
                    <a:pt x="1370013" y="2270443"/>
                    <a:pt x="1366202" y="2286318"/>
                    <a:pt x="1360488" y="2299018"/>
                  </a:cubicBezTo>
                  <a:cubicBezTo>
                    <a:pt x="1345247" y="2299018"/>
                    <a:pt x="1328102" y="2293938"/>
                    <a:pt x="1309688" y="2283778"/>
                  </a:cubicBezTo>
                  <a:lnTo>
                    <a:pt x="119697" y="1591628"/>
                  </a:lnTo>
                  <a:cubicBezTo>
                    <a:pt x="56197" y="1555433"/>
                    <a:pt x="4763" y="1465897"/>
                    <a:pt x="4763" y="1392872"/>
                  </a:cubicBezTo>
                  <a:lnTo>
                    <a:pt x="9842" y="51752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2" name="任意多边形: 形状 9971">
              <a:extLst>
                <a:ext uri="{FF2B5EF4-FFF2-40B4-BE49-F238E27FC236}">
                  <a16:creationId xmlns:a16="http://schemas.microsoft.com/office/drawing/2014/main" xmlns="" id="{A8C3E3DA-43AA-4BA5-90F4-769C2B79FC2F}"/>
                </a:ext>
              </a:extLst>
            </p:cNvPr>
            <p:cNvSpPr/>
            <p:nvPr/>
          </p:nvSpPr>
          <p:spPr>
            <a:xfrm>
              <a:off x="10127932" y="2509838"/>
              <a:ext cx="952500" cy="1593850"/>
            </a:xfrm>
            <a:custGeom>
              <a:avLst/>
              <a:gdLst>
                <a:gd name="connsiteX0" fmla="*/ 8573 w 952500"/>
                <a:gd name="connsiteY0" fmla="*/ 37148 h 1593850"/>
                <a:gd name="connsiteX1" fmla="*/ 14923 w 952500"/>
                <a:gd name="connsiteY1" fmla="*/ 4763 h 1593850"/>
                <a:gd name="connsiteX2" fmla="*/ 49848 w 952500"/>
                <a:gd name="connsiteY2" fmla="*/ 15558 h 1593850"/>
                <a:gd name="connsiteX3" fmla="*/ 872173 w 952500"/>
                <a:gd name="connsiteY3" fmla="*/ 493713 h 1593850"/>
                <a:gd name="connsiteX4" fmla="*/ 951548 w 952500"/>
                <a:gd name="connsiteY4" fmla="*/ 630873 h 1593850"/>
                <a:gd name="connsiteX5" fmla="*/ 947738 w 952500"/>
                <a:gd name="connsiteY5" fmla="*/ 1557972 h 1593850"/>
                <a:gd name="connsiteX6" fmla="*/ 941388 w 952500"/>
                <a:gd name="connsiteY6" fmla="*/ 1590358 h 1593850"/>
                <a:gd name="connsiteX7" fmla="*/ 906463 w 952500"/>
                <a:gd name="connsiteY7" fmla="*/ 1579563 h 1593850"/>
                <a:gd name="connsiteX8" fmla="*/ 84138 w 952500"/>
                <a:gd name="connsiteY8" fmla="*/ 1101408 h 1593850"/>
                <a:gd name="connsiteX9" fmla="*/ 4763 w 952500"/>
                <a:gd name="connsiteY9" fmla="*/ 964247 h 1593850"/>
                <a:gd name="connsiteX10" fmla="*/ 8573 w 952500"/>
                <a:gd name="connsiteY10" fmla="*/ 37148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0" h="1593850">
                  <a:moveTo>
                    <a:pt x="8573" y="37148"/>
                  </a:moveTo>
                  <a:cubicBezTo>
                    <a:pt x="8573" y="24448"/>
                    <a:pt x="11113" y="13652"/>
                    <a:pt x="14923" y="4763"/>
                  </a:cubicBezTo>
                  <a:cubicBezTo>
                    <a:pt x="25718" y="4763"/>
                    <a:pt x="37148" y="7938"/>
                    <a:pt x="49848" y="15558"/>
                  </a:cubicBezTo>
                  <a:lnTo>
                    <a:pt x="872173" y="493713"/>
                  </a:lnTo>
                  <a:cubicBezTo>
                    <a:pt x="915988" y="519113"/>
                    <a:pt x="951548" y="580708"/>
                    <a:pt x="951548" y="630873"/>
                  </a:cubicBezTo>
                  <a:lnTo>
                    <a:pt x="947738" y="1557972"/>
                  </a:lnTo>
                  <a:cubicBezTo>
                    <a:pt x="947738" y="1570672"/>
                    <a:pt x="945198" y="1581467"/>
                    <a:pt x="941388" y="1590358"/>
                  </a:cubicBezTo>
                  <a:cubicBezTo>
                    <a:pt x="930593" y="1590358"/>
                    <a:pt x="919163" y="1587183"/>
                    <a:pt x="906463" y="1579563"/>
                  </a:cubicBezTo>
                  <a:lnTo>
                    <a:pt x="84138" y="1101408"/>
                  </a:lnTo>
                  <a:cubicBezTo>
                    <a:pt x="40323" y="1076008"/>
                    <a:pt x="4763" y="1014413"/>
                    <a:pt x="4763" y="964247"/>
                  </a:cubicBezTo>
                  <a:lnTo>
                    <a:pt x="8573" y="37148"/>
                  </a:ln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3" name="任意多边形: 形状 9972">
              <a:extLst>
                <a:ext uri="{FF2B5EF4-FFF2-40B4-BE49-F238E27FC236}">
                  <a16:creationId xmlns:a16="http://schemas.microsoft.com/office/drawing/2014/main" xmlns="" id="{9F6078E9-6E56-4F0E-96FB-3AA307E119D8}"/>
                </a:ext>
              </a:extLst>
            </p:cNvPr>
            <p:cNvSpPr/>
            <p:nvPr/>
          </p:nvSpPr>
          <p:spPr>
            <a:xfrm>
              <a:off x="9250997" y="1411648"/>
              <a:ext cx="1435100" cy="2819400"/>
            </a:xfrm>
            <a:custGeom>
              <a:avLst/>
              <a:gdLst>
                <a:gd name="connsiteX0" fmla="*/ 125413 w 1435100"/>
                <a:gd name="connsiteY0" fmla="*/ 20277 h 2819400"/>
                <a:gd name="connsiteX1" fmla="*/ 9843 w 1435100"/>
                <a:gd name="connsiteY1" fmla="*/ 86317 h 2819400"/>
                <a:gd name="connsiteX2" fmla="*/ 4763 w 1435100"/>
                <a:gd name="connsiteY2" fmla="*/ 1913212 h 2819400"/>
                <a:gd name="connsiteX3" fmla="*/ 119697 w 1435100"/>
                <a:gd name="connsiteY3" fmla="*/ 2111967 h 2819400"/>
                <a:gd name="connsiteX4" fmla="*/ 1309688 w 1435100"/>
                <a:gd name="connsiteY4" fmla="*/ 2804117 h 2819400"/>
                <a:gd name="connsiteX5" fmla="*/ 1425258 w 1435100"/>
                <a:gd name="connsiteY5" fmla="*/ 2738712 h 2819400"/>
                <a:gd name="connsiteX6" fmla="*/ 1430338 w 1435100"/>
                <a:gd name="connsiteY6" fmla="*/ 911817 h 2819400"/>
                <a:gd name="connsiteX7" fmla="*/ 1315403 w 1435100"/>
                <a:gd name="connsiteY7" fmla="*/ 713062 h 2819400"/>
                <a:gd name="connsiteX8" fmla="*/ 125413 w 1435100"/>
                <a:gd name="connsiteY8" fmla="*/ 20277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819400">
                  <a:moveTo>
                    <a:pt x="125413" y="20277"/>
                  </a:moveTo>
                  <a:cubicBezTo>
                    <a:pt x="61913" y="-15918"/>
                    <a:pt x="10478" y="13292"/>
                    <a:pt x="9843" y="86317"/>
                  </a:cubicBezTo>
                  <a:lnTo>
                    <a:pt x="4763" y="1913212"/>
                  </a:lnTo>
                  <a:cubicBezTo>
                    <a:pt x="4763" y="1985602"/>
                    <a:pt x="56197" y="2075137"/>
                    <a:pt x="119697" y="2111967"/>
                  </a:cubicBezTo>
                  <a:lnTo>
                    <a:pt x="1309688" y="2804117"/>
                  </a:lnTo>
                  <a:cubicBezTo>
                    <a:pt x="1373188" y="2840947"/>
                    <a:pt x="1425258" y="2811102"/>
                    <a:pt x="1425258" y="2738712"/>
                  </a:cubicBezTo>
                  <a:lnTo>
                    <a:pt x="1430338" y="911817"/>
                  </a:lnTo>
                  <a:cubicBezTo>
                    <a:pt x="1430338" y="839427"/>
                    <a:pt x="1378903" y="749892"/>
                    <a:pt x="1315403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4" name="任意多边形: 形状 9973">
              <a:extLst>
                <a:ext uri="{FF2B5EF4-FFF2-40B4-BE49-F238E27FC236}">
                  <a16:creationId xmlns:a16="http://schemas.microsoft.com/office/drawing/2014/main" xmlns="" id="{82D74C2F-D796-4D10-B35E-AA291F58AD61}"/>
                </a:ext>
              </a:extLst>
            </p:cNvPr>
            <p:cNvSpPr/>
            <p:nvPr/>
          </p:nvSpPr>
          <p:spPr>
            <a:xfrm>
              <a:off x="9250997" y="1440710"/>
              <a:ext cx="1390650" cy="2794000"/>
            </a:xfrm>
            <a:custGeom>
              <a:avLst/>
              <a:gdLst>
                <a:gd name="connsiteX0" fmla="*/ 9843 w 1390650"/>
                <a:gd name="connsiteY0" fmla="*/ 56620 h 2794000"/>
                <a:gd name="connsiteX1" fmla="*/ 21908 w 1390650"/>
                <a:gd name="connsiteY1" fmla="*/ 5185 h 2794000"/>
                <a:gd name="connsiteX2" fmla="*/ 81597 w 1390650"/>
                <a:gd name="connsiteY2" fmla="*/ 20425 h 2794000"/>
                <a:gd name="connsiteX3" fmla="*/ 1271588 w 1390650"/>
                <a:gd name="connsiteY3" fmla="*/ 712575 h 2794000"/>
                <a:gd name="connsiteX4" fmla="*/ 1386522 w 1390650"/>
                <a:gd name="connsiteY4" fmla="*/ 911330 h 2794000"/>
                <a:gd name="connsiteX5" fmla="*/ 1381443 w 1390650"/>
                <a:gd name="connsiteY5" fmla="*/ 2738225 h 2794000"/>
                <a:gd name="connsiteX6" fmla="*/ 1369378 w 1390650"/>
                <a:gd name="connsiteY6" fmla="*/ 2789660 h 2794000"/>
                <a:gd name="connsiteX7" fmla="*/ 1309688 w 1390650"/>
                <a:gd name="connsiteY7" fmla="*/ 2774420 h 2794000"/>
                <a:gd name="connsiteX8" fmla="*/ 119697 w 1390650"/>
                <a:gd name="connsiteY8" fmla="*/ 2082270 h 2794000"/>
                <a:gd name="connsiteX9" fmla="*/ 4763 w 1390650"/>
                <a:gd name="connsiteY9" fmla="*/ 1883515 h 2794000"/>
                <a:gd name="connsiteX10" fmla="*/ 9843 w 1390650"/>
                <a:gd name="connsiteY10" fmla="*/ 56620 h 27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2794000">
                  <a:moveTo>
                    <a:pt x="9843" y="56620"/>
                  </a:moveTo>
                  <a:cubicBezTo>
                    <a:pt x="9843" y="35665"/>
                    <a:pt x="14288" y="18520"/>
                    <a:pt x="21908" y="5185"/>
                  </a:cubicBezTo>
                  <a:cubicBezTo>
                    <a:pt x="39053" y="3280"/>
                    <a:pt x="59372" y="7725"/>
                    <a:pt x="81597" y="20425"/>
                  </a:cubicBezTo>
                  <a:lnTo>
                    <a:pt x="1271588" y="712575"/>
                  </a:lnTo>
                  <a:cubicBezTo>
                    <a:pt x="1335088" y="749405"/>
                    <a:pt x="1386522" y="838305"/>
                    <a:pt x="1386522" y="911330"/>
                  </a:cubicBezTo>
                  <a:lnTo>
                    <a:pt x="1381443" y="2738225"/>
                  </a:lnTo>
                  <a:cubicBezTo>
                    <a:pt x="1381443" y="2759180"/>
                    <a:pt x="1376997" y="2776325"/>
                    <a:pt x="1369378" y="2789660"/>
                  </a:cubicBezTo>
                  <a:cubicBezTo>
                    <a:pt x="1352233" y="2791565"/>
                    <a:pt x="1331913" y="2787120"/>
                    <a:pt x="1309688" y="2774420"/>
                  </a:cubicBezTo>
                  <a:lnTo>
                    <a:pt x="119697" y="2082270"/>
                  </a:lnTo>
                  <a:cubicBezTo>
                    <a:pt x="56197" y="2046075"/>
                    <a:pt x="4763" y="1956540"/>
                    <a:pt x="4763" y="1883515"/>
                  </a:cubicBezTo>
                  <a:lnTo>
                    <a:pt x="9843" y="5662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5" name="任意多边形: 形状 9974">
              <a:extLst>
                <a:ext uri="{FF2B5EF4-FFF2-40B4-BE49-F238E27FC236}">
                  <a16:creationId xmlns:a16="http://schemas.microsoft.com/office/drawing/2014/main" xmlns="" id="{73579B61-51A1-4D79-8B12-B3E5D0A4C86A}"/>
                </a:ext>
              </a:extLst>
            </p:cNvPr>
            <p:cNvSpPr/>
            <p:nvPr/>
          </p:nvSpPr>
          <p:spPr>
            <a:xfrm>
              <a:off x="9419272" y="1945323"/>
              <a:ext cx="1073150" cy="1936750"/>
            </a:xfrm>
            <a:custGeom>
              <a:avLst/>
              <a:gdLst>
                <a:gd name="connsiteX0" fmla="*/ 8572 w 1073150"/>
                <a:gd name="connsiteY0" fmla="*/ 4763 h 1936750"/>
                <a:gd name="connsiteX1" fmla="*/ 4763 w 1073150"/>
                <a:gd name="connsiteY1" fmla="*/ 1332548 h 1936750"/>
                <a:gd name="connsiteX2" fmla="*/ 1069022 w 1073150"/>
                <a:gd name="connsiteY2" fmla="*/ 1936432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2" y="4763"/>
                  </a:moveTo>
                  <a:lnTo>
                    <a:pt x="4763" y="1332548"/>
                  </a:lnTo>
                  <a:lnTo>
                    <a:pt x="1069022" y="1936432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6" name="任意多边形: 形状 9975">
              <a:extLst>
                <a:ext uri="{FF2B5EF4-FFF2-40B4-BE49-F238E27FC236}">
                  <a16:creationId xmlns:a16="http://schemas.microsoft.com/office/drawing/2014/main" xmlns="" id="{289AF0B4-B5C2-4102-A520-A953E17A918A}"/>
                </a:ext>
              </a:extLst>
            </p:cNvPr>
            <p:cNvSpPr/>
            <p:nvPr/>
          </p:nvSpPr>
          <p:spPr>
            <a:xfrm>
              <a:off x="9391332" y="1898333"/>
              <a:ext cx="1073150" cy="1936750"/>
            </a:xfrm>
            <a:custGeom>
              <a:avLst/>
              <a:gdLst>
                <a:gd name="connsiteX0" fmla="*/ 8573 w 1073150"/>
                <a:gd name="connsiteY0" fmla="*/ 4763 h 1936750"/>
                <a:gd name="connsiteX1" fmla="*/ 4763 w 1073150"/>
                <a:gd name="connsiteY1" fmla="*/ 1332547 h 1936750"/>
                <a:gd name="connsiteX2" fmla="*/ 1069023 w 1073150"/>
                <a:gd name="connsiteY2" fmla="*/ 1936433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3" y="4763"/>
                  </a:moveTo>
                  <a:lnTo>
                    <a:pt x="4763" y="1332547"/>
                  </a:lnTo>
                  <a:lnTo>
                    <a:pt x="1069023" y="1936433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7" name="任意多边形: 形状 9976">
              <a:extLst>
                <a:ext uri="{FF2B5EF4-FFF2-40B4-BE49-F238E27FC236}">
                  <a16:creationId xmlns:a16="http://schemas.microsoft.com/office/drawing/2014/main" xmlns="" id="{74BE3306-9CB3-4A26-9905-00066D667A4E}"/>
                </a:ext>
              </a:extLst>
            </p:cNvPr>
            <p:cNvSpPr/>
            <p:nvPr/>
          </p:nvSpPr>
          <p:spPr>
            <a:xfrm>
              <a:off x="9473247" y="221265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668 w 552450"/>
                <a:gd name="connsiteY1" fmla="*/ 40322 h 349250"/>
                <a:gd name="connsiteX2" fmla="*/ 551497 w 552450"/>
                <a:gd name="connsiteY2" fmla="*/ 350202 h 349250"/>
                <a:gd name="connsiteX3" fmla="*/ 550228 w 552450"/>
                <a:gd name="connsiteY3" fmla="*/ 314007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668" y="40322"/>
                  </a:lnTo>
                  <a:lnTo>
                    <a:pt x="551497" y="350202"/>
                  </a:lnTo>
                  <a:lnTo>
                    <a:pt x="550228" y="31400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8" name="任意多边形: 形状 9977">
              <a:extLst>
                <a:ext uri="{FF2B5EF4-FFF2-40B4-BE49-F238E27FC236}">
                  <a16:creationId xmlns:a16="http://schemas.microsoft.com/office/drawing/2014/main" xmlns="" id="{16504034-41D5-4A92-96AC-5AD32C9391B3}"/>
                </a:ext>
              </a:extLst>
            </p:cNvPr>
            <p:cNvSpPr/>
            <p:nvPr/>
          </p:nvSpPr>
          <p:spPr>
            <a:xfrm>
              <a:off x="9639618" y="276383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323 h 349250"/>
                <a:gd name="connsiteX2" fmla="*/ 551497 w 552450"/>
                <a:gd name="connsiteY2" fmla="*/ 350202 h 349250"/>
                <a:gd name="connsiteX3" fmla="*/ 549592 w 552450"/>
                <a:gd name="connsiteY3" fmla="*/ 314008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323"/>
                  </a:lnTo>
                  <a:lnTo>
                    <a:pt x="551497" y="350202"/>
                  </a:lnTo>
                  <a:lnTo>
                    <a:pt x="549592" y="314008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9" name="任意多边形: 形状 9978">
              <a:extLst>
                <a:ext uri="{FF2B5EF4-FFF2-40B4-BE49-F238E27FC236}">
                  <a16:creationId xmlns:a16="http://schemas.microsoft.com/office/drawing/2014/main" xmlns="" id="{1E0C996D-F938-48D1-B056-8729BAB42F0E}"/>
                </a:ext>
              </a:extLst>
            </p:cNvPr>
            <p:cNvSpPr/>
            <p:nvPr/>
          </p:nvSpPr>
          <p:spPr>
            <a:xfrm>
              <a:off x="9588182" y="2409508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957 h 285750"/>
                <a:gd name="connsiteX2" fmla="*/ 436563 w 438150"/>
                <a:gd name="connsiteY2" fmla="*/ 284163 h 285750"/>
                <a:gd name="connsiteX3" fmla="*/ 435293 w 438150"/>
                <a:gd name="connsiteY3" fmla="*/ 24860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957"/>
                  </a:lnTo>
                  <a:lnTo>
                    <a:pt x="436563" y="284163"/>
                  </a:lnTo>
                  <a:lnTo>
                    <a:pt x="435293" y="24860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0" name="任意多边形: 形状 9979">
              <a:extLst>
                <a:ext uri="{FF2B5EF4-FFF2-40B4-BE49-F238E27FC236}">
                  <a16:creationId xmlns:a16="http://schemas.microsoft.com/office/drawing/2014/main" xmlns="" id="{5026CAEC-D9AB-441A-B93E-8E27D35941D7}"/>
                </a:ext>
              </a:extLst>
            </p:cNvPr>
            <p:cNvSpPr/>
            <p:nvPr/>
          </p:nvSpPr>
          <p:spPr>
            <a:xfrm>
              <a:off x="9526588" y="2946083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957 h 349250"/>
                <a:gd name="connsiteX2" fmla="*/ 551497 w 552450"/>
                <a:gd name="connsiteY2" fmla="*/ 350202 h 349250"/>
                <a:gd name="connsiteX3" fmla="*/ 550228 w 552450"/>
                <a:gd name="connsiteY3" fmla="*/ 314642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957"/>
                  </a:lnTo>
                  <a:lnTo>
                    <a:pt x="551497" y="350202"/>
                  </a:lnTo>
                  <a:lnTo>
                    <a:pt x="550228" y="31464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xmlns="" id="{80A509CF-B2DF-4F45-9861-039E7AA53289}"/>
                </a:ext>
              </a:extLst>
            </p:cNvPr>
            <p:cNvSpPr/>
            <p:nvPr/>
          </p:nvSpPr>
          <p:spPr>
            <a:xfrm>
              <a:off x="9641522" y="3143567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323 h 285750"/>
                <a:gd name="connsiteX2" fmla="*/ 436563 w 438150"/>
                <a:gd name="connsiteY2" fmla="*/ 283528 h 285750"/>
                <a:gd name="connsiteX3" fmla="*/ 435293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323"/>
                  </a:lnTo>
                  <a:lnTo>
                    <a:pt x="436563" y="283528"/>
                  </a:lnTo>
                  <a:lnTo>
                    <a:pt x="435293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xmlns="" id="{2926E040-D138-48DF-AA1D-057CFD0E24BC}"/>
                </a:ext>
              </a:extLst>
            </p:cNvPr>
            <p:cNvSpPr/>
            <p:nvPr/>
          </p:nvSpPr>
          <p:spPr>
            <a:xfrm>
              <a:off x="9637713" y="2659063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032 w 438150"/>
                <a:gd name="connsiteY1" fmla="*/ 40323 h 285750"/>
                <a:gd name="connsiteX2" fmla="*/ 436563 w 438150"/>
                <a:gd name="connsiteY2" fmla="*/ 283527 h 285750"/>
                <a:gd name="connsiteX3" fmla="*/ 434657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032" y="40323"/>
                  </a:lnTo>
                  <a:lnTo>
                    <a:pt x="436563" y="283527"/>
                  </a:lnTo>
                  <a:lnTo>
                    <a:pt x="434657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xmlns="" id="{AD90271F-013E-451C-82F8-CE6DE51138F4}"/>
                </a:ext>
              </a:extLst>
            </p:cNvPr>
            <p:cNvSpPr/>
            <p:nvPr/>
          </p:nvSpPr>
          <p:spPr>
            <a:xfrm>
              <a:off x="10100628" y="2441892"/>
              <a:ext cx="266700" cy="476250"/>
            </a:xfrm>
            <a:custGeom>
              <a:avLst/>
              <a:gdLst>
                <a:gd name="connsiteX0" fmla="*/ 5397 w 266700"/>
                <a:gd name="connsiteY0" fmla="*/ 4763 h 476250"/>
                <a:gd name="connsiteX1" fmla="*/ 4763 w 266700"/>
                <a:gd name="connsiteY1" fmla="*/ 326708 h 476250"/>
                <a:gd name="connsiteX2" fmla="*/ 263207 w 266700"/>
                <a:gd name="connsiteY2" fmla="*/ 473393 h 476250"/>
                <a:gd name="connsiteX3" fmla="*/ 263842 w 266700"/>
                <a:gd name="connsiteY3" fmla="*/ 151448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76250">
                  <a:moveTo>
                    <a:pt x="5397" y="4763"/>
                  </a:moveTo>
                  <a:lnTo>
                    <a:pt x="4763" y="326708"/>
                  </a:lnTo>
                  <a:lnTo>
                    <a:pt x="263207" y="473393"/>
                  </a:lnTo>
                  <a:lnTo>
                    <a:pt x="263842" y="151448"/>
                  </a:lnTo>
                  <a:close/>
                </a:path>
              </a:pathLst>
            </a:custGeom>
            <a:solidFill>
              <a:srgbClr val="005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xmlns="" id="{F752132D-5187-4181-A499-DAF7DA2FCE60}"/>
                </a:ext>
              </a:extLst>
            </p:cNvPr>
            <p:cNvSpPr/>
            <p:nvPr/>
          </p:nvSpPr>
          <p:spPr>
            <a:xfrm>
              <a:off x="10162222" y="3255963"/>
              <a:ext cx="177800" cy="311150"/>
            </a:xfrm>
            <a:custGeom>
              <a:avLst/>
              <a:gdLst>
                <a:gd name="connsiteX0" fmla="*/ 4763 w 177800"/>
                <a:gd name="connsiteY0" fmla="*/ 4763 h 311150"/>
                <a:gd name="connsiteX1" fmla="*/ 4763 w 177800"/>
                <a:gd name="connsiteY1" fmla="*/ 214947 h 311150"/>
                <a:gd name="connsiteX2" fmla="*/ 173038 w 177800"/>
                <a:gd name="connsiteY2" fmla="*/ 310197 h 311150"/>
                <a:gd name="connsiteX3" fmla="*/ 173672 w 177800"/>
                <a:gd name="connsiteY3" fmla="*/ 100013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11150">
                  <a:moveTo>
                    <a:pt x="4763" y="4763"/>
                  </a:moveTo>
                  <a:lnTo>
                    <a:pt x="4763" y="214947"/>
                  </a:lnTo>
                  <a:lnTo>
                    <a:pt x="173038" y="310197"/>
                  </a:lnTo>
                  <a:lnTo>
                    <a:pt x="173672" y="100013"/>
                  </a:lnTo>
                  <a:close/>
                </a:path>
              </a:pathLst>
            </a:custGeom>
            <a:solidFill>
              <a:srgbClr val="88AD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5" name="任意多边形: 形状 9984">
              <a:extLst>
                <a:ext uri="{FF2B5EF4-FFF2-40B4-BE49-F238E27FC236}">
                  <a16:creationId xmlns:a16="http://schemas.microsoft.com/office/drawing/2014/main" xmlns="" id="{23306253-1536-4882-A99D-A059C655FC09}"/>
                </a:ext>
              </a:extLst>
            </p:cNvPr>
            <p:cNvSpPr/>
            <p:nvPr/>
          </p:nvSpPr>
          <p:spPr>
            <a:xfrm>
              <a:off x="9344343" y="2454592"/>
              <a:ext cx="215900" cy="387350"/>
            </a:xfrm>
            <a:custGeom>
              <a:avLst/>
              <a:gdLst>
                <a:gd name="connsiteX0" fmla="*/ 5397 w 215900"/>
                <a:gd name="connsiteY0" fmla="*/ 4763 h 387350"/>
                <a:gd name="connsiteX1" fmla="*/ 4763 w 215900"/>
                <a:gd name="connsiteY1" fmla="*/ 265113 h 387350"/>
                <a:gd name="connsiteX2" fmla="*/ 213677 w 215900"/>
                <a:gd name="connsiteY2" fmla="*/ 383858 h 387350"/>
                <a:gd name="connsiteX3" fmla="*/ 214313 w 215900"/>
                <a:gd name="connsiteY3" fmla="*/ 122873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387350">
                  <a:moveTo>
                    <a:pt x="5397" y="4763"/>
                  </a:moveTo>
                  <a:lnTo>
                    <a:pt x="4763" y="265113"/>
                  </a:lnTo>
                  <a:lnTo>
                    <a:pt x="213677" y="383858"/>
                  </a:lnTo>
                  <a:lnTo>
                    <a:pt x="214313" y="122873"/>
                  </a:lnTo>
                  <a:close/>
                </a:path>
              </a:pathLst>
            </a:custGeom>
            <a:solidFill>
              <a:srgbClr val="FFD6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xmlns="" id="{033C62C3-7BEF-43CA-8D8A-84D9BEB98E58}"/>
                </a:ext>
              </a:extLst>
            </p:cNvPr>
            <p:cNvSpPr/>
            <p:nvPr/>
          </p:nvSpPr>
          <p:spPr>
            <a:xfrm>
              <a:off x="11136313" y="3084650"/>
              <a:ext cx="190500" cy="1155700"/>
            </a:xfrm>
            <a:custGeom>
              <a:avLst/>
              <a:gdLst>
                <a:gd name="connsiteX0" fmla="*/ 173038 w 190500"/>
                <a:gd name="connsiteY0" fmla="*/ 85270 h 1155700"/>
                <a:gd name="connsiteX1" fmla="*/ 53022 w 190500"/>
                <a:gd name="connsiteY1" fmla="*/ 9705 h 1155700"/>
                <a:gd name="connsiteX2" fmla="*/ 4763 w 190500"/>
                <a:gd name="connsiteY2" fmla="*/ 36375 h 1155700"/>
                <a:gd name="connsiteX3" fmla="*/ 7303 w 190500"/>
                <a:gd name="connsiteY3" fmla="*/ 1046025 h 1155700"/>
                <a:gd name="connsiteX4" fmla="*/ 21907 w 190500"/>
                <a:gd name="connsiteY4" fmla="*/ 1072696 h 1155700"/>
                <a:gd name="connsiteX5" fmla="*/ 141922 w 190500"/>
                <a:gd name="connsiteY5" fmla="*/ 1148260 h 1155700"/>
                <a:gd name="connsiteX6" fmla="*/ 190182 w 190500"/>
                <a:gd name="connsiteY6" fmla="*/ 1121591 h 1155700"/>
                <a:gd name="connsiteX7" fmla="*/ 187643 w 190500"/>
                <a:gd name="connsiteY7" fmla="*/ 111940 h 1155700"/>
                <a:gd name="connsiteX8" fmla="*/ 173038 w 190500"/>
                <a:gd name="connsiteY8" fmla="*/ 8527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1155700">
                  <a:moveTo>
                    <a:pt x="173038" y="85270"/>
                  </a:moveTo>
                  <a:lnTo>
                    <a:pt x="53022" y="9705"/>
                  </a:lnTo>
                  <a:cubicBezTo>
                    <a:pt x="32068" y="-3630"/>
                    <a:pt x="4763" y="11610"/>
                    <a:pt x="4763" y="36375"/>
                  </a:cubicBezTo>
                  <a:lnTo>
                    <a:pt x="7303" y="1046025"/>
                  </a:lnTo>
                  <a:cubicBezTo>
                    <a:pt x="7303" y="1056821"/>
                    <a:pt x="13018" y="1066980"/>
                    <a:pt x="21907" y="1072696"/>
                  </a:cubicBezTo>
                  <a:lnTo>
                    <a:pt x="141922" y="1148260"/>
                  </a:lnTo>
                  <a:cubicBezTo>
                    <a:pt x="162878" y="1161596"/>
                    <a:pt x="190182" y="1146355"/>
                    <a:pt x="190182" y="1121591"/>
                  </a:cubicBezTo>
                  <a:lnTo>
                    <a:pt x="187643" y="111940"/>
                  </a:lnTo>
                  <a:cubicBezTo>
                    <a:pt x="187643" y="101145"/>
                    <a:pt x="182563" y="90985"/>
                    <a:pt x="173038" y="85270"/>
                  </a:cubicBez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xmlns="" id="{A8C3080E-5C78-44BA-B82D-7F854BE79ED3}"/>
                </a:ext>
              </a:extLst>
            </p:cNvPr>
            <p:cNvSpPr/>
            <p:nvPr/>
          </p:nvSpPr>
          <p:spPr>
            <a:xfrm>
              <a:off x="10193338" y="2597467"/>
              <a:ext cx="76200" cy="177800"/>
            </a:xfrm>
            <a:custGeom>
              <a:avLst/>
              <a:gdLst>
                <a:gd name="connsiteX0" fmla="*/ 48578 w 76200"/>
                <a:gd name="connsiteY0" fmla="*/ 15558 h 177800"/>
                <a:gd name="connsiteX1" fmla="*/ 47943 w 76200"/>
                <a:gd name="connsiteY1" fmla="*/ 143193 h 177800"/>
                <a:gd name="connsiteX2" fmla="*/ 75247 w 76200"/>
                <a:gd name="connsiteY2" fmla="*/ 159068 h 177800"/>
                <a:gd name="connsiteX3" fmla="*/ 75247 w 76200"/>
                <a:gd name="connsiteY3" fmla="*/ 174308 h 177800"/>
                <a:gd name="connsiteX4" fmla="*/ 5397 w 76200"/>
                <a:gd name="connsiteY4" fmla="*/ 134303 h 177800"/>
                <a:gd name="connsiteX5" fmla="*/ 5397 w 76200"/>
                <a:gd name="connsiteY5" fmla="*/ 119063 h 177800"/>
                <a:gd name="connsiteX6" fmla="*/ 32703 w 76200"/>
                <a:gd name="connsiteY6" fmla="*/ 134303 h 177800"/>
                <a:gd name="connsiteX7" fmla="*/ 33338 w 76200"/>
                <a:gd name="connsiteY7" fmla="*/ 28258 h 177800"/>
                <a:gd name="connsiteX8" fmla="*/ 4763 w 76200"/>
                <a:gd name="connsiteY8" fmla="*/ 21273 h 177800"/>
                <a:gd name="connsiteX9" fmla="*/ 5397 w 76200"/>
                <a:gd name="connsiteY9" fmla="*/ 4763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77800">
                  <a:moveTo>
                    <a:pt x="48578" y="15558"/>
                  </a:moveTo>
                  <a:lnTo>
                    <a:pt x="47943" y="143193"/>
                  </a:lnTo>
                  <a:lnTo>
                    <a:pt x="75247" y="159068"/>
                  </a:lnTo>
                  <a:lnTo>
                    <a:pt x="75247" y="174308"/>
                  </a:lnTo>
                  <a:lnTo>
                    <a:pt x="5397" y="134303"/>
                  </a:lnTo>
                  <a:lnTo>
                    <a:pt x="5397" y="119063"/>
                  </a:lnTo>
                  <a:lnTo>
                    <a:pt x="32703" y="134303"/>
                  </a:lnTo>
                  <a:lnTo>
                    <a:pt x="33338" y="28258"/>
                  </a:lnTo>
                  <a:lnTo>
                    <a:pt x="4763" y="21273"/>
                  </a:lnTo>
                  <a:lnTo>
                    <a:pt x="5397" y="4763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xmlns="" id="{A2A72B8A-E439-4897-A838-6AAE7AEB486E}"/>
                </a:ext>
              </a:extLst>
            </p:cNvPr>
            <p:cNvSpPr/>
            <p:nvPr/>
          </p:nvSpPr>
          <p:spPr>
            <a:xfrm>
              <a:off x="9410382" y="2595344"/>
              <a:ext cx="76200" cy="158750"/>
            </a:xfrm>
            <a:custGeom>
              <a:avLst/>
              <a:gdLst>
                <a:gd name="connsiteX0" fmla="*/ 41593 w 76200"/>
                <a:gd name="connsiteY0" fmla="*/ 11966 h 158750"/>
                <a:gd name="connsiteX1" fmla="*/ 65088 w 76200"/>
                <a:gd name="connsiteY1" fmla="*/ 34826 h 158750"/>
                <a:gd name="connsiteX2" fmla="*/ 73343 w 76200"/>
                <a:gd name="connsiteY2" fmla="*/ 64671 h 158750"/>
                <a:gd name="connsiteX3" fmla="*/ 67628 w 76200"/>
                <a:gd name="connsiteY3" fmla="*/ 84356 h 158750"/>
                <a:gd name="connsiteX4" fmla="*/ 46673 w 76200"/>
                <a:gd name="connsiteY4" fmla="*/ 101501 h 158750"/>
                <a:gd name="connsiteX5" fmla="*/ 21273 w 76200"/>
                <a:gd name="connsiteY5" fmla="*/ 115471 h 158750"/>
                <a:gd name="connsiteX6" fmla="*/ 72073 w 76200"/>
                <a:gd name="connsiteY6" fmla="*/ 145316 h 158750"/>
                <a:gd name="connsiteX7" fmla="*/ 72073 w 76200"/>
                <a:gd name="connsiteY7" fmla="*/ 159921 h 158750"/>
                <a:gd name="connsiteX8" fmla="*/ 4763 w 76200"/>
                <a:gd name="connsiteY8" fmla="*/ 121186 h 158750"/>
                <a:gd name="connsiteX9" fmla="*/ 4763 w 76200"/>
                <a:gd name="connsiteY9" fmla="*/ 107216 h 158750"/>
                <a:gd name="connsiteX10" fmla="*/ 37148 w 76200"/>
                <a:gd name="connsiteY10" fmla="*/ 88801 h 158750"/>
                <a:gd name="connsiteX11" fmla="*/ 54928 w 76200"/>
                <a:gd name="connsiteY11" fmla="*/ 74831 h 158750"/>
                <a:gd name="connsiteX12" fmla="*/ 59373 w 76200"/>
                <a:gd name="connsiteY12" fmla="*/ 58956 h 158750"/>
                <a:gd name="connsiteX13" fmla="*/ 54293 w 76200"/>
                <a:gd name="connsiteY13" fmla="*/ 39271 h 158750"/>
                <a:gd name="connsiteX14" fmla="*/ 39053 w 76200"/>
                <a:gd name="connsiteY14" fmla="*/ 24666 h 158750"/>
                <a:gd name="connsiteX15" fmla="*/ 11113 w 76200"/>
                <a:gd name="connsiteY15" fmla="*/ 22761 h 158750"/>
                <a:gd name="connsiteX16" fmla="*/ 11113 w 76200"/>
                <a:gd name="connsiteY16" fmla="*/ 6251 h 158750"/>
                <a:gd name="connsiteX17" fmla="*/ 41593 w 76200"/>
                <a:gd name="connsiteY17" fmla="*/ 11966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58750">
                  <a:moveTo>
                    <a:pt x="41593" y="11966"/>
                  </a:moveTo>
                  <a:cubicBezTo>
                    <a:pt x="51753" y="17681"/>
                    <a:pt x="59373" y="25301"/>
                    <a:pt x="65088" y="34826"/>
                  </a:cubicBezTo>
                  <a:cubicBezTo>
                    <a:pt x="70803" y="44351"/>
                    <a:pt x="73978" y="54511"/>
                    <a:pt x="73343" y="64671"/>
                  </a:cubicBezTo>
                  <a:cubicBezTo>
                    <a:pt x="73343" y="72291"/>
                    <a:pt x="71438" y="79276"/>
                    <a:pt x="67628" y="84356"/>
                  </a:cubicBezTo>
                  <a:cubicBezTo>
                    <a:pt x="63818" y="90071"/>
                    <a:pt x="56833" y="95786"/>
                    <a:pt x="46673" y="101501"/>
                  </a:cubicBezTo>
                  <a:lnTo>
                    <a:pt x="21273" y="115471"/>
                  </a:lnTo>
                  <a:lnTo>
                    <a:pt x="72073" y="145316"/>
                  </a:lnTo>
                  <a:lnTo>
                    <a:pt x="72073" y="159921"/>
                  </a:lnTo>
                  <a:lnTo>
                    <a:pt x="4763" y="121186"/>
                  </a:lnTo>
                  <a:lnTo>
                    <a:pt x="4763" y="107216"/>
                  </a:lnTo>
                  <a:lnTo>
                    <a:pt x="37148" y="88801"/>
                  </a:lnTo>
                  <a:cubicBezTo>
                    <a:pt x="46038" y="83721"/>
                    <a:pt x="51753" y="79276"/>
                    <a:pt x="54928" y="74831"/>
                  </a:cubicBezTo>
                  <a:cubicBezTo>
                    <a:pt x="58103" y="70386"/>
                    <a:pt x="59373" y="65306"/>
                    <a:pt x="59373" y="58956"/>
                  </a:cubicBezTo>
                  <a:cubicBezTo>
                    <a:pt x="59373" y="51971"/>
                    <a:pt x="57468" y="44986"/>
                    <a:pt x="54293" y="39271"/>
                  </a:cubicBezTo>
                  <a:cubicBezTo>
                    <a:pt x="51118" y="33556"/>
                    <a:pt x="45403" y="28476"/>
                    <a:pt x="39053" y="24666"/>
                  </a:cubicBezTo>
                  <a:cubicBezTo>
                    <a:pt x="28893" y="18951"/>
                    <a:pt x="20003" y="18316"/>
                    <a:pt x="11113" y="22761"/>
                  </a:cubicBezTo>
                  <a:lnTo>
                    <a:pt x="11113" y="6251"/>
                  </a:lnTo>
                  <a:cubicBezTo>
                    <a:pt x="20003" y="3076"/>
                    <a:pt x="30163" y="4981"/>
                    <a:pt x="41593" y="1196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xmlns="" id="{15E0505B-7615-4E84-8C58-F24A6C98F3AC}"/>
                </a:ext>
              </a:extLst>
            </p:cNvPr>
            <p:cNvSpPr/>
            <p:nvPr/>
          </p:nvSpPr>
          <p:spPr>
            <a:xfrm>
              <a:off x="10218738" y="3353634"/>
              <a:ext cx="57150" cy="120650"/>
            </a:xfrm>
            <a:custGeom>
              <a:avLst/>
              <a:gdLst>
                <a:gd name="connsiteX0" fmla="*/ 28257 w 57150"/>
                <a:gd name="connsiteY0" fmla="*/ 10596 h 120650"/>
                <a:gd name="connsiteX1" fmla="*/ 46038 w 57150"/>
                <a:gd name="connsiteY1" fmla="*/ 27741 h 120650"/>
                <a:gd name="connsiteX2" fmla="*/ 52388 w 57150"/>
                <a:gd name="connsiteY2" fmla="*/ 48696 h 120650"/>
                <a:gd name="connsiteX3" fmla="*/ 34607 w 57150"/>
                <a:gd name="connsiteY3" fmla="*/ 63937 h 120650"/>
                <a:gd name="connsiteX4" fmla="*/ 49213 w 57150"/>
                <a:gd name="connsiteY4" fmla="*/ 80446 h 120650"/>
                <a:gd name="connsiteX5" fmla="*/ 54928 w 57150"/>
                <a:gd name="connsiteY5" fmla="*/ 99496 h 120650"/>
                <a:gd name="connsiteX6" fmla="*/ 46672 w 57150"/>
                <a:gd name="connsiteY6" fmla="*/ 116641 h 120650"/>
                <a:gd name="connsiteX7" fmla="*/ 24447 w 57150"/>
                <a:gd name="connsiteY7" fmla="*/ 112196 h 120650"/>
                <a:gd name="connsiteX8" fmla="*/ 4763 w 57150"/>
                <a:gd name="connsiteY8" fmla="*/ 95687 h 120650"/>
                <a:gd name="connsiteX9" fmla="*/ 4763 w 57150"/>
                <a:gd name="connsiteY9" fmla="*/ 82351 h 120650"/>
                <a:gd name="connsiteX10" fmla="*/ 25082 w 57150"/>
                <a:gd name="connsiteY10" fmla="*/ 102037 h 120650"/>
                <a:gd name="connsiteX11" fmla="*/ 39053 w 57150"/>
                <a:gd name="connsiteY11" fmla="*/ 105212 h 120650"/>
                <a:gd name="connsiteX12" fmla="*/ 44132 w 57150"/>
                <a:gd name="connsiteY12" fmla="*/ 94416 h 120650"/>
                <a:gd name="connsiteX13" fmla="*/ 20638 w 57150"/>
                <a:gd name="connsiteY13" fmla="*/ 62032 h 120650"/>
                <a:gd name="connsiteX14" fmla="*/ 13653 w 57150"/>
                <a:gd name="connsiteY14" fmla="*/ 57587 h 120650"/>
                <a:gd name="connsiteX15" fmla="*/ 13653 w 57150"/>
                <a:gd name="connsiteY15" fmla="*/ 46791 h 120650"/>
                <a:gd name="connsiteX16" fmla="*/ 20638 w 57150"/>
                <a:gd name="connsiteY16" fmla="*/ 50601 h 120650"/>
                <a:gd name="connsiteX17" fmla="*/ 41593 w 57150"/>
                <a:gd name="connsiteY17" fmla="*/ 44887 h 120650"/>
                <a:gd name="connsiteX18" fmla="*/ 25718 w 57150"/>
                <a:gd name="connsiteY18" fmla="*/ 19487 h 120650"/>
                <a:gd name="connsiteX19" fmla="*/ 8572 w 57150"/>
                <a:gd name="connsiteY19" fmla="*/ 16946 h 120650"/>
                <a:gd name="connsiteX20" fmla="*/ 8572 w 57150"/>
                <a:gd name="connsiteY20" fmla="*/ 4882 h 120650"/>
                <a:gd name="connsiteX21" fmla="*/ 28257 w 57150"/>
                <a:gd name="connsiteY21" fmla="*/ 10596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" h="120650">
                  <a:moveTo>
                    <a:pt x="28257" y="10596"/>
                  </a:moveTo>
                  <a:cubicBezTo>
                    <a:pt x="35878" y="15041"/>
                    <a:pt x="41593" y="20757"/>
                    <a:pt x="46038" y="27741"/>
                  </a:cubicBezTo>
                  <a:cubicBezTo>
                    <a:pt x="50482" y="34726"/>
                    <a:pt x="53022" y="41712"/>
                    <a:pt x="52388" y="48696"/>
                  </a:cubicBezTo>
                  <a:cubicBezTo>
                    <a:pt x="52388" y="62032"/>
                    <a:pt x="46672" y="67112"/>
                    <a:pt x="34607" y="63937"/>
                  </a:cubicBezTo>
                  <a:cubicBezTo>
                    <a:pt x="40957" y="68382"/>
                    <a:pt x="46038" y="74096"/>
                    <a:pt x="49213" y="80446"/>
                  </a:cubicBezTo>
                  <a:cubicBezTo>
                    <a:pt x="53022" y="86796"/>
                    <a:pt x="54928" y="93146"/>
                    <a:pt x="54928" y="99496"/>
                  </a:cubicBezTo>
                  <a:cubicBezTo>
                    <a:pt x="54928" y="108387"/>
                    <a:pt x="52388" y="114101"/>
                    <a:pt x="46672" y="116641"/>
                  </a:cubicBezTo>
                  <a:cubicBezTo>
                    <a:pt x="40957" y="119182"/>
                    <a:pt x="33338" y="117276"/>
                    <a:pt x="24447" y="112196"/>
                  </a:cubicBezTo>
                  <a:cubicBezTo>
                    <a:pt x="16193" y="107751"/>
                    <a:pt x="9843" y="102037"/>
                    <a:pt x="4763" y="95687"/>
                  </a:cubicBezTo>
                  <a:lnTo>
                    <a:pt x="4763" y="82351"/>
                  </a:lnTo>
                  <a:cubicBezTo>
                    <a:pt x="10478" y="91241"/>
                    <a:pt x="17463" y="97591"/>
                    <a:pt x="25082" y="102037"/>
                  </a:cubicBezTo>
                  <a:cubicBezTo>
                    <a:pt x="30797" y="105212"/>
                    <a:pt x="35878" y="106482"/>
                    <a:pt x="39053" y="105212"/>
                  </a:cubicBezTo>
                  <a:cubicBezTo>
                    <a:pt x="42863" y="103941"/>
                    <a:pt x="44132" y="100132"/>
                    <a:pt x="44132" y="94416"/>
                  </a:cubicBezTo>
                  <a:cubicBezTo>
                    <a:pt x="44132" y="81716"/>
                    <a:pt x="36513" y="70921"/>
                    <a:pt x="20638" y="62032"/>
                  </a:cubicBezTo>
                  <a:lnTo>
                    <a:pt x="13653" y="57587"/>
                  </a:lnTo>
                  <a:lnTo>
                    <a:pt x="13653" y="46791"/>
                  </a:lnTo>
                  <a:lnTo>
                    <a:pt x="20638" y="50601"/>
                  </a:lnTo>
                  <a:cubicBezTo>
                    <a:pt x="34607" y="58857"/>
                    <a:pt x="41593" y="56951"/>
                    <a:pt x="41593" y="44887"/>
                  </a:cubicBezTo>
                  <a:cubicBezTo>
                    <a:pt x="41593" y="34091"/>
                    <a:pt x="36513" y="25201"/>
                    <a:pt x="25718" y="19487"/>
                  </a:cubicBezTo>
                  <a:cubicBezTo>
                    <a:pt x="19368" y="15676"/>
                    <a:pt x="13653" y="15041"/>
                    <a:pt x="8572" y="16946"/>
                  </a:cubicBezTo>
                  <a:lnTo>
                    <a:pt x="8572" y="4882"/>
                  </a:lnTo>
                  <a:cubicBezTo>
                    <a:pt x="14288" y="4246"/>
                    <a:pt x="21272" y="6151"/>
                    <a:pt x="28257" y="1059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xmlns="" id="{D820DE2B-85A7-4724-B5AC-3C882A388099}"/>
                </a:ext>
              </a:extLst>
            </p:cNvPr>
            <p:cNvSpPr/>
            <p:nvPr/>
          </p:nvSpPr>
          <p:spPr>
            <a:xfrm>
              <a:off x="6198363" y="3330258"/>
              <a:ext cx="5200650" cy="3149600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xmlns="" id="{EA5E875F-92A8-45BD-9AE0-B7BA90F6297E}"/>
                </a:ext>
              </a:extLst>
            </p:cNvPr>
            <p:cNvSpPr/>
            <p:nvPr/>
          </p:nvSpPr>
          <p:spPr>
            <a:xfrm>
              <a:off x="6371908" y="3534092"/>
              <a:ext cx="4159250" cy="2711450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2" name="任意多边形: 形状 9991">
              <a:extLst>
                <a:ext uri="{FF2B5EF4-FFF2-40B4-BE49-F238E27FC236}">
                  <a16:creationId xmlns:a16="http://schemas.microsoft.com/office/drawing/2014/main" xmlns="" id="{E4E5D49F-E23F-4494-87A8-18D7CD52FD0D}"/>
                </a:ext>
              </a:extLst>
            </p:cNvPr>
            <p:cNvSpPr/>
            <p:nvPr/>
          </p:nvSpPr>
          <p:spPr>
            <a:xfrm>
              <a:off x="6373178" y="5018927"/>
              <a:ext cx="990600" cy="31750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xmlns="" id="{F7DF4200-1605-4597-BE58-E212EB9BD467}"/>
                </a:ext>
              </a:extLst>
            </p:cNvPr>
            <p:cNvSpPr/>
            <p:nvPr/>
          </p:nvSpPr>
          <p:spPr>
            <a:xfrm>
              <a:off x="6898322" y="3901751"/>
              <a:ext cx="2692400" cy="1625600"/>
            </a:xfrm>
            <a:custGeom>
              <a:avLst/>
              <a:gdLst>
                <a:gd name="connsiteX0" fmla="*/ 2690813 w 2692400"/>
                <a:gd name="connsiteY0" fmla="*/ 1143959 h 1625600"/>
                <a:gd name="connsiteX1" fmla="*/ 2544128 w 2692400"/>
                <a:gd name="connsiteY1" fmla="*/ 765499 h 1625600"/>
                <a:gd name="connsiteX2" fmla="*/ 1347788 w 2692400"/>
                <a:gd name="connsiteY2" fmla="*/ 4769 h 1625600"/>
                <a:gd name="connsiteX3" fmla="*/ 627063 w 2692400"/>
                <a:gd name="connsiteY3" fmla="*/ 26358 h 1625600"/>
                <a:gd name="connsiteX4" fmla="*/ 449263 w 2692400"/>
                <a:gd name="connsiteY4" fmla="*/ 369258 h 1625600"/>
                <a:gd name="connsiteX5" fmla="*/ 4763 w 2692400"/>
                <a:gd name="connsiteY5" fmla="*/ 550869 h 1625600"/>
                <a:gd name="connsiteX6" fmla="*/ 1798003 w 2692400"/>
                <a:gd name="connsiteY6" fmla="*/ 1624019 h 1625600"/>
                <a:gd name="connsiteX7" fmla="*/ 2237422 w 2692400"/>
                <a:gd name="connsiteY7" fmla="*/ 1410024 h 1625600"/>
                <a:gd name="connsiteX8" fmla="*/ 2690813 w 2692400"/>
                <a:gd name="connsiteY8" fmla="*/ 114395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400" h="1625600">
                  <a:moveTo>
                    <a:pt x="2690813" y="1143959"/>
                  </a:moveTo>
                  <a:cubicBezTo>
                    <a:pt x="2690813" y="1143959"/>
                    <a:pt x="2680018" y="881704"/>
                    <a:pt x="2544128" y="765499"/>
                  </a:cubicBezTo>
                  <a:cubicBezTo>
                    <a:pt x="2161858" y="439744"/>
                    <a:pt x="1352233" y="2864"/>
                    <a:pt x="1347788" y="4769"/>
                  </a:cubicBezTo>
                  <a:cubicBezTo>
                    <a:pt x="1342072" y="6674"/>
                    <a:pt x="817563" y="21279"/>
                    <a:pt x="627063" y="26358"/>
                  </a:cubicBezTo>
                  <a:cubicBezTo>
                    <a:pt x="627697" y="162883"/>
                    <a:pt x="545783" y="290519"/>
                    <a:pt x="449263" y="369258"/>
                  </a:cubicBezTo>
                  <a:cubicBezTo>
                    <a:pt x="389572" y="417519"/>
                    <a:pt x="208597" y="481019"/>
                    <a:pt x="4763" y="550869"/>
                  </a:cubicBezTo>
                  <a:cubicBezTo>
                    <a:pt x="494983" y="911549"/>
                    <a:pt x="1788478" y="1637989"/>
                    <a:pt x="1798003" y="1624019"/>
                  </a:cubicBezTo>
                  <a:cubicBezTo>
                    <a:pt x="1810068" y="1606239"/>
                    <a:pt x="2083118" y="1457014"/>
                    <a:pt x="2237422" y="1410024"/>
                  </a:cubicBezTo>
                  <a:cubicBezTo>
                    <a:pt x="2391728" y="1363034"/>
                    <a:pt x="2690813" y="1143959"/>
                    <a:pt x="2690813" y="1143959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xmlns="" id="{BD57D826-2399-4E5F-9542-51AD24873939}"/>
                </a:ext>
              </a:extLst>
            </p:cNvPr>
            <p:cNvSpPr/>
            <p:nvPr/>
          </p:nvSpPr>
          <p:spPr>
            <a:xfrm>
              <a:off x="7849553" y="4378642"/>
              <a:ext cx="44450" cy="203200"/>
            </a:xfrm>
            <a:custGeom>
              <a:avLst/>
              <a:gdLst>
                <a:gd name="connsiteX0" fmla="*/ 4763 w 44450"/>
                <a:gd name="connsiteY0" fmla="*/ 7938 h 203200"/>
                <a:gd name="connsiteX1" fmla="*/ 9842 w 44450"/>
                <a:gd name="connsiteY1" fmla="*/ 176848 h 203200"/>
                <a:gd name="connsiteX2" fmla="*/ 42863 w 44450"/>
                <a:gd name="connsiteY2" fmla="*/ 202883 h 203200"/>
                <a:gd name="connsiteX3" fmla="*/ 44132 w 44450"/>
                <a:gd name="connsiteY3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203200">
                  <a:moveTo>
                    <a:pt x="4763" y="7938"/>
                  </a:moveTo>
                  <a:lnTo>
                    <a:pt x="9842" y="176848"/>
                  </a:lnTo>
                  <a:lnTo>
                    <a:pt x="42863" y="202883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xmlns="" id="{C55D6C7F-AC88-4D66-9F7F-CD23BA0AA84C}"/>
                </a:ext>
              </a:extLst>
            </p:cNvPr>
            <p:cNvSpPr/>
            <p:nvPr/>
          </p:nvSpPr>
          <p:spPr>
            <a:xfrm>
              <a:off x="7887653" y="4378642"/>
              <a:ext cx="50800" cy="203200"/>
            </a:xfrm>
            <a:custGeom>
              <a:avLst/>
              <a:gdLst>
                <a:gd name="connsiteX0" fmla="*/ 47942 w 50800"/>
                <a:gd name="connsiteY0" fmla="*/ 172403 h 203200"/>
                <a:gd name="connsiteX1" fmla="*/ 4763 w 50800"/>
                <a:gd name="connsiteY1" fmla="*/ 202883 h 203200"/>
                <a:gd name="connsiteX2" fmla="*/ 6032 w 50800"/>
                <a:gd name="connsiteY2" fmla="*/ 4763 h 203200"/>
                <a:gd name="connsiteX3" fmla="*/ 50482 w 50800"/>
                <a:gd name="connsiteY3" fmla="*/ 28892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03200">
                  <a:moveTo>
                    <a:pt x="47942" y="172403"/>
                  </a:moveTo>
                  <a:lnTo>
                    <a:pt x="4763" y="202883"/>
                  </a:lnTo>
                  <a:lnTo>
                    <a:pt x="6032" y="4763"/>
                  </a:lnTo>
                  <a:lnTo>
                    <a:pt x="50482" y="28892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6" name="任意多边形: 形状 9995">
              <a:extLst>
                <a:ext uri="{FF2B5EF4-FFF2-40B4-BE49-F238E27FC236}">
                  <a16:creationId xmlns:a16="http://schemas.microsoft.com/office/drawing/2014/main" xmlns="" id="{13592496-2F7D-427C-9623-EF03D64F6719}"/>
                </a:ext>
              </a:extLst>
            </p:cNvPr>
            <p:cNvSpPr/>
            <p:nvPr/>
          </p:nvSpPr>
          <p:spPr>
            <a:xfrm>
              <a:off x="9110028" y="49583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207 w 44450"/>
                <a:gd name="connsiteY1" fmla="*/ 320358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207" y="320358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xmlns="" id="{7B2A7320-D76B-4289-8248-3DB4A0867521}"/>
                </a:ext>
              </a:extLst>
            </p:cNvPr>
            <p:cNvSpPr/>
            <p:nvPr/>
          </p:nvSpPr>
          <p:spPr>
            <a:xfrm>
              <a:off x="9148128" y="49583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49847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49847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xmlns="" id="{895BB4B5-5E38-4981-AFBD-4C450C85741B}"/>
                </a:ext>
              </a:extLst>
            </p:cNvPr>
            <p:cNvSpPr/>
            <p:nvPr/>
          </p:nvSpPr>
          <p:spPr>
            <a:xfrm>
              <a:off x="9503093" y="47297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842 w 44450"/>
                <a:gd name="connsiteY1" fmla="*/ 320993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842" y="320993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xmlns="" id="{7320D890-FBDF-4D87-8E1C-DFF9534C15B9}"/>
                </a:ext>
              </a:extLst>
            </p:cNvPr>
            <p:cNvSpPr/>
            <p:nvPr/>
          </p:nvSpPr>
          <p:spPr>
            <a:xfrm>
              <a:off x="9541193" y="47297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50482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50482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xmlns="" id="{FD96A11F-1621-4DCD-818E-E2D2E339A2DA}"/>
                </a:ext>
              </a:extLst>
            </p:cNvPr>
            <p:cNvSpPr/>
            <p:nvPr/>
          </p:nvSpPr>
          <p:spPr>
            <a:xfrm>
              <a:off x="7714111" y="3899853"/>
              <a:ext cx="1924050" cy="1193800"/>
            </a:xfrm>
            <a:custGeom>
              <a:avLst/>
              <a:gdLst>
                <a:gd name="connsiteX0" fmla="*/ 538349 w 1924050"/>
                <a:gd name="connsiteY0" fmla="*/ 4763 h 1193800"/>
                <a:gd name="connsiteX1" fmla="*/ 44954 w 1924050"/>
                <a:gd name="connsiteY1" fmla="*/ 295592 h 1193800"/>
                <a:gd name="connsiteX2" fmla="*/ 8759 w 1924050"/>
                <a:gd name="connsiteY2" fmla="*/ 403542 h 1193800"/>
                <a:gd name="connsiteX3" fmla="*/ 156079 w 1924050"/>
                <a:gd name="connsiteY3" fmla="*/ 514667 h 1193800"/>
                <a:gd name="connsiteX4" fmla="*/ 1328924 w 1924050"/>
                <a:gd name="connsiteY4" fmla="*/ 1190942 h 1193800"/>
                <a:gd name="connsiteX5" fmla="*/ 1845179 w 1924050"/>
                <a:gd name="connsiteY5" fmla="*/ 893763 h 1193800"/>
                <a:gd name="connsiteX6" fmla="*/ 1920109 w 1924050"/>
                <a:gd name="connsiteY6" fmla="*/ 684847 h 1193800"/>
                <a:gd name="connsiteX7" fmla="*/ 538349 w 1924050"/>
                <a:gd name="connsiteY7" fmla="*/ 4763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4050" h="1193800">
                  <a:moveTo>
                    <a:pt x="538349" y="4763"/>
                  </a:moveTo>
                  <a:lnTo>
                    <a:pt x="44954" y="295592"/>
                  </a:lnTo>
                  <a:cubicBezTo>
                    <a:pt x="44954" y="295592"/>
                    <a:pt x="-10291" y="341313"/>
                    <a:pt x="8759" y="403542"/>
                  </a:cubicBezTo>
                  <a:cubicBezTo>
                    <a:pt x="27809" y="465772"/>
                    <a:pt x="86864" y="472122"/>
                    <a:pt x="156079" y="514667"/>
                  </a:cubicBezTo>
                  <a:cubicBezTo>
                    <a:pt x="224659" y="557213"/>
                    <a:pt x="1328924" y="1190942"/>
                    <a:pt x="1328924" y="1190942"/>
                  </a:cubicBezTo>
                  <a:lnTo>
                    <a:pt x="1845179" y="893763"/>
                  </a:lnTo>
                  <a:lnTo>
                    <a:pt x="1920109" y="684847"/>
                  </a:lnTo>
                  <a:lnTo>
                    <a:pt x="538349" y="47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1" name="任意多边形: 形状 10000">
              <a:extLst>
                <a:ext uri="{FF2B5EF4-FFF2-40B4-BE49-F238E27FC236}">
                  <a16:creationId xmlns:a16="http://schemas.microsoft.com/office/drawing/2014/main" xmlns="" id="{16C2936B-F06D-4664-9DCA-7DAC6CB200D4}"/>
                </a:ext>
              </a:extLst>
            </p:cNvPr>
            <p:cNvSpPr/>
            <p:nvPr/>
          </p:nvSpPr>
          <p:spPr>
            <a:xfrm>
              <a:off x="9008945" y="4085908"/>
              <a:ext cx="679450" cy="1003300"/>
            </a:xfrm>
            <a:custGeom>
              <a:avLst/>
              <a:gdLst>
                <a:gd name="connsiteX0" fmla="*/ 677980 w 679450"/>
                <a:gd name="connsiteY0" fmla="*/ 641667 h 1003300"/>
                <a:gd name="connsiteX1" fmla="*/ 63935 w 679450"/>
                <a:gd name="connsiteY1" fmla="*/ 1001077 h 1003300"/>
                <a:gd name="connsiteX2" fmla="*/ 4880 w 679450"/>
                <a:gd name="connsiteY2" fmla="*/ 958533 h 1003300"/>
                <a:gd name="connsiteX3" fmla="*/ 89970 w 679450"/>
                <a:gd name="connsiteY3" fmla="*/ 821372 h 1003300"/>
                <a:gd name="connsiteX4" fmla="*/ 540820 w 679450"/>
                <a:gd name="connsiteY4" fmla="*/ 559752 h 1003300"/>
                <a:gd name="connsiteX5" fmla="*/ 521135 w 679450"/>
                <a:gd name="connsiteY5" fmla="*/ 60008 h 1003300"/>
                <a:gd name="connsiteX6" fmla="*/ 576380 w 679450"/>
                <a:gd name="connsiteY6" fmla="*/ 4763 h 1003300"/>
                <a:gd name="connsiteX7" fmla="*/ 677980 w 679450"/>
                <a:gd name="connsiteY7" fmla="*/ 33972 h 1003300"/>
                <a:gd name="connsiteX8" fmla="*/ 677980 w 679450"/>
                <a:gd name="connsiteY8" fmla="*/ 641667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50" h="1003300">
                  <a:moveTo>
                    <a:pt x="677980" y="641667"/>
                  </a:moveTo>
                  <a:lnTo>
                    <a:pt x="63935" y="1001077"/>
                  </a:lnTo>
                  <a:cubicBezTo>
                    <a:pt x="63935" y="1001077"/>
                    <a:pt x="1705" y="1020763"/>
                    <a:pt x="4880" y="958533"/>
                  </a:cubicBezTo>
                  <a:cubicBezTo>
                    <a:pt x="8055" y="896302"/>
                    <a:pt x="34090" y="847408"/>
                    <a:pt x="89970" y="821372"/>
                  </a:cubicBezTo>
                  <a:cubicBezTo>
                    <a:pt x="145215" y="795338"/>
                    <a:pt x="540820" y="559752"/>
                    <a:pt x="540820" y="559752"/>
                  </a:cubicBezTo>
                  <a:lnTo>
                    <a:pt x="521135" y="60008"/>
                  </a:lnTo>
                  <a:lnTo>
                    <a:pt x="576380" y="4763"/>
                  </a:lnTo>
                  <a:lnTo>
                    <a:pt x="677980" y="33972"/>
                  </a:lnTo>
                  <a:lnTo>
                    <a:pt x="677980" y="64166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2" name="任意多边形: 形状 10001">
              <a:extLst>
                <a:ext uri="{FF2B5EF4-FFF2-40B4-BE49-F238E27FC236}">
                  <a16:creationId xmlns:a16="http://schemas.microsoft.com/office/drawing/2014/main" xmlns="" id="{E6FF4938-F760-417F-9AA0-197537445609}"/>
                </a:ext>
              </a:extLst>
            </p:cNvPr>
            <p:cNvSpPr/>
            <p:nvPr/>
          </p:nvSpPr>
          <p:spPr>
            <a:xfrm>
              <a:off x="8247697" y="3350929"/>
              <a:ext cx="1441450" cy="1295400"/>
            </a:xfrm>
            <a:custGeom>
              <a:avLst/>
              <a:gdLst>
                <a:gd name="connsiteX0" fmla="*/ 4763 w 1441450"/>
                <a:gd name="connsiteY0" fmla="*/ 553686 h 1295400"/>
                <a:gd name="connsiteX1" fmla="*/ 4763 w 1441450"/>
                <a:gd name="connsiteY1" fmla="*/ 122521 h 1295400"/>
                <a:gd name="connsiteX2" fmla="*/ 109538 w 1441450"/>
                <a:gd name="connsiteY2" fmla="*/ 5046 h 1295400"/>
                <a:gd name="connsiteX3" fmla="*/ 1439228 w 1441450"/>
                <a:gd name="connsiteY3" fmla="*/ 769586 h 1295400"/>
                <a:gd name="connsiteX4" fmla="*/ 1334453 w 1441450"/>
                <a:gd name="connsiteY4" fmla="*/ 786096 h 1295400"/>
                <a:gd name="connsiteX5" fmla="*/ 1298258 w 1441450"/>
                <a:gd name="connsiteY5" fmla="*/ 959451 h 1295400"/>
                <a:gd name="connsiteX6" fmla="*/ 1301433 w 1441450"/>
                <a:gd name="connsiteY6" fmla="*/ 1296001 h 1295400"/>
                <a:gd name="connsiteX7" fmla="*/ 4763 w 1441450"/>
                <a:gd name="connsiteY7" fmla="*/ 553686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450" h="1295400">
                  <a:moveTo>
                    <a:pt x="4763" y="553686"/>
                  </a:moveTo>
                  <a:lnTo>
                    <a:pt x="4763" y="122521"/>
                  </a:lnTo>
                  <a:cubicBezTo>
                    <a:pt x="4763" y="122521"/>
                    <a:pt x="37147" y="-1939"/>
                    <a:pt x="109538" y="5046"/>
                  </a:cubicBezTo>
                  <a:cubicBezTo>
                    <a:pt x="181293" y="11396"/>
                    <a:pt x="1439228" y="769586"/>
                    <a:pt x="1439228" y="769586"/>
                  </a:cubicBezTo>
                  <a:cubicBezTo>
                    <a:pt x="1439228" y="769586"/>
                    <a:pt x="1364297" y="737201"/>
                    <a:pt x="1334453" y="786096"/>
                  </a:cubicBezTo>
                  <a:cubicBezTo>
                    <a:pt x="1305243" y="834991"/>
                    <a:pt x="1302068" y="854676"/>
                    <a:pt x="1298258" y="959451"/>
                  </a:cubicBezTo>
                  <a:cubicBezTo>
                    <a:pt x="1294447" y="1064226"/>
                    <a:pt x="1301433" y="1296001"/>
                    <a:pt x="1301433" y="1296001"/>
                  </a:cubicBezTo>
                  <a:lnTo>
                    <a:pt x="4763" y="55368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xmlns="" id="{C6F7E075-D56A-4FB6-97AB-D2C594B4B014}"/>
                </a:ext>
              </a:extLst>
            </p:cNvPr>
            <p:cNvSpPr/>
            <p:nvPr/>
          </p:nvSpPr>
          <p:spPr>
            <a:xfrm>
              <a:off x="8266864" y="5085869"/>
              <a:ext cx="133350" cy="146050"/>
            </a:xfrm>
            <a:custGeom>
              <a:avLst/>
              <a:gdLst>
                <a:gd name="connsiteX0" fmla="*/ 19886 w 133350"/>
                <a:gd name="connsiteY0" fmla="*/ 145261 h 146050"/>
                <a:gd name="connsiteX1" fmla="*/ 8456 w 133350"/>
                <a:gd name="connsiteY1" fmla="*/ 124306 h 146050"/>
                <a:gd name="connsiteX2" fmla="*/ 44016 w 133350"/>
                <a:gd name="connsiteY2" fmla="*/ 22706 h 146050"/>
                <a:gd name="connsiteX3" fmla="*/ 129106 w 133350"/>
                <a:gd name="connsiteY3" fmla="*/ 13816 h 146050"/>
                <a:gd name="connsiteX4" fmla="*/ 131646 w 133350"/>
                <a:gd name="connsiteY4" fmla="*/ 64616 h 146050"/>
                <a:gd name="connsiteX5" fmla="*/ 19886 w 133350"/>
                <a:gd name="connsiteY5" fmla="*/ 145261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46050">
                  <a:moveTo>
                    <a:pt x="19886" y="145261"/>
                  </a:moveTo>
                  <a:cubicBezTo>
                    <a:pt x="19886" y="145261"/>
                    <a:pt x="-4244" y="156691"/>
                    <a:pt x="8456" y="124306"/>
                  </a:cubicBezTo>
                  <a:cubicBezTo>
                    <a:pt x="21156" y="91921"/>
                    <a:pt x="41476" y="56996"/>
                    <a:pt x="44016" y="22706"/>
                  </a:cubicBezTo>
                  <a:cubicBezTo>
                    <a:pt x="46556" y="-11584"/>
                    <a:pt x="129106" y="13816"/>
                    <a:pt x="129106" y="13816"/>
                  </a:cubicBezTo>
                  <a:lnTo>
                    <a:pt x="131646" y="64616"/>
                  </a:lnTo>
                  <a:cubicBezTo>
                    <a:pt x="131646" y="64616"/>
                    <a:pt x="46556" y="135736"/>
                    <a:pt x="19886" y="145261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xmlns="" id="{013A60C6-A933-4DB6-828A-2731A4285538}"/>
                </a:ext>
              </a:extLst>
            </p:cNvPr>
            <p:cNvSpPr/>
            <p:nvPr/>
          </p:nvSpPr>
          <p:spPr>
            <a:xfrm>
              <a:off x="8319429" y="5234040"/>
              <a:ext cx="120650" cy="158750"/>
            </a:xfrm>
            <a:custGeom>
              <a:avLst/>
              <a:gdLst>
                <a:gd name="connsiteX0" fmla="*/ 49236 w 120650"/>
                <a:gd name="connsiteY0" fmla="*/ 14235 h 158750"/>
                <a:gd name="connsiteX1" fmla="*/ 6691 w 120650"/>
                <a:gd name="connsiteY1" fmla="*/ 117740 h 158750"/>
                <a:gd name="connsiteX2" fmla="*/ 27646 w 120650"/>
                <a:gd name="connsiteY2" fmla="*/ 154570 h 158750"/>
                <a:gd name="connsiteX3" fmla="*/ 116546 w 120650"/>
                <a:gd name="connsiteY3" fmla="*/ 45350 h 158750"/>
                <a:gd name="connsiteX4" fmla="*/ 49236 w 120650"/>
                <a:gd name="connsiteY4" fmla="*/ 1423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158750">
                  <a:moveTo>
                    <a:pt x="49236" y="14235"/>
                  </a:moveTo>
                  <a:cubicBezTo>
                    <a:pt x="49236" y="14235"/>
                    <a:pt x="12406" y="79640"/>
                    <a:pt x="6691" y="117740"/>
                  </a:cubicBezTo>
                  <a:cubicBezTo>
                    <a:pt x="977" y="155840"/>
                    <a:pt x="7961" y="160285"/>
                    <a:pt x="27646" y="154570"/>
                  </a:cubicBezTo>
                  <a:cubicBezTo>
                    <a:pt x="47331" y="148855"/>
                    <a:pt x="117181" y="112025"/>
                    <a:pt x="116546" y="45350"/>
                  </a:cubicBezTo>
                  <a:cubicBezTo>
                    <a:pt x="115911" y="-21325"/>
                    <a:pt x="49236" y="14235"/>
                    <a:pt x="49236" y="14235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5" name="任意多边形: 形状 10004">
              <a:extLst>
                <a:ext uri="{FF2B5EF4-FFF2-40B4-BE49-F238E27FC236}">
                  <a16:creationId xmlns:a16="http://schemas.microsoft.com/office/drawing/2014/main" xmlns="" id="{707C0610-D30F-4BE0-91C8-10BAADEA65B8}"/>
                </a:ext>
              </a:extLst>
            </p:cNvPr>
            <p:cNvSpPr/>
            <p:nvPr/>
          </p:nvSpPr>
          <p:spPr>
            <a:xfrm>
              <a:off x="8158242" y="4506913"/>
              <a:ext cx="349250" cy="615950"/>
            </a:xfrm>
            <a:custGeom>
              <a:avLst/>
              <a:gdLst>
                <a:gd name="connsiteX0" fmla="*/ 152638 w 349250"/>
                <a:gd name="connsiteY0" fmla="*/ 601663 h 615950"/>
                <a:gd name="connsiteX1" fmla="*/ 5952 w 349250"/>
                <a:gd name="connsiteY1" fmla="*/ 194628 h 615950"/>
                <a:gd name="connsiteX2" fmla="*/ 46592 w 349250"/>
                <a:gd name="connsiteY2" fmla="*/ 105728 h 615950"/>
                <a:gd name="connsiteX3" fmla="*/ 198358 w 349250"/>
                <a:gd name="connsiteY3" fmla="*/ 4763 h 615950"/>
                <a:gd name="connsiteX4" fmla="*/ 343138 w 349250"/>
                <a:gd name="connsiteY4" fmla="*/ 86678 h 615950"/>
                <a:gd name="connsiteX5" fmla="*/ 350123 w 349250"/>
                <a:gd name="connsiteY5" fmla="*/ 108267 h 615950"/>
                <a:gd name="connsiteX6" fmla="*/ 150098 w 349250"/>
                <a:gd name="connsiteY6" fmla="*/ 226378 h 615950"/>
                <a:gd name="connsiteX7" fmla="*/ 225027 w 349250"/>
                <a:gd name="connsiteY7" fmla="*/ 536892 h 615950"/>
                <a:gd name="connsiteX8" fmla="*/ 193913 w 349250"/>
                <a:gd name="connsiteY8" fmla="*/ 616267 h 615950"/>
                <a:gd name="connsiteX9" fmla="*/ 152638 w 349250"/>
                <a:gd name="connsiteY9" fmla="*/ 601663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50" h="615950">
                  <a:moveTo>
                    <a:pt x="152638" y="601663"/>
                  </a:moveTo>
                  <a:lnTo>
                    <a:pt x="5952" y="194628"/>
                  </a:lnTo>
                  <a:cubicBezTo>
                    <a:pt x="5952" y="194628"/>
                    <a:pt x="-6112" y="131763"/>
                    <a:pt x="46592" y="105728"/>
                  </a:cubicBezTo>
                  <a:cubicBezTo>
                    <a:pt x="99298" y="79058"/>
                    <a:pt x="198358" y="4763"/>
                    <a:pt x="198358" y="4763"/>
                  </a:cubicBezTo>
                  <a:lnTo>
                    <a:pt x="343138" y="86678"/>
                  </a:lnTo>
                  <a:lnTo>
                    <a:pt x="350123" y="108267"/>
                  </a:lnTo>
                  <a:lnTo>
                    <a:pt x="150098" y="226378"/>
                  </a:lnTo>
                  <a:lnTo>
                    <a:pt x="225027" y="536892"/>
                  </a:lnTo>
                  <a:cubicBezTo>
                    <a:pt x="225027" y="536892"/>
                    <a:pt x="225027" y="613728"/>
                    <a:pt x="193913" y="616267"/>
                  </a:cubicBezTo>
                  <a:cubicBezTo>
                    <a:pt x="162163" y="618172"/>
                    <a:pt x="152638" y="601663"/>
                    <a:pt x="152638" y="601663"/>
                  </a:cubicBezTo>
                  <a:close/>
                </a:path>
              </a:pathLst>
            </a:custGeom>
            <a:solidFill>
              <a:srgbClr val="3E82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xmlns="" id="{B336852C-92BC-4051-B31E-666797BC757A}"/>
                </a:ext>
              </a:extLst>
            </p:cNvPr>
            <p:cNvSpPr/>
            <p:nvPr/>
          </p:nvSpPr>
          <p:spPr>
            <a:xfrm>
              <a:off x="8356477" y="4465003"/>
              <a:ext cx="469900" cy="831850"/>
            </a:xfrm>
            <a:custGeom>
              <a:avLst/>
              <a:gdLst>
                <a:gd name="connsiteX0" fmla="*/ 460498 w 469900"/>
                <a:gd name="connsiteY0" fmla="*/ 4763 h 831850"/>
                <a:gd name="connsiteX1" fmla="*/ 448433 w 469900"/>
                <a:gd name="connsiteY1" fmla="*/ 127317 h 831850"/>
                <a:gd name="connsiteX2" fmla="*/ 169033 w 469900"/>
                <a:gd name="connsiteY2" fmla="*/ 416242 h 831850"/>
                <a:gd name="connsiteX3" fmla="*/ 80133 w 469900"/>
                <a:gd name="connsiteY3" fmla="*/ 813752 h 831850"/>
                <a:gd name="connsiteX4" fmla="*/ 7743 w 469900"/>
                <a:gd name="connsiteY4" fmla="*/ 808672 h 831850"/>
                <a:gd name="connsiteX5" fmla="*/ 36954 w 469900"/>
                <a:gd name="connsiteY5" fmla="*/ 370522 h 831850"/>
                <a:gd name="connsiteX6" fmla="*/ 210308 w 469900"/>
                <a:gd name="connsiteY6" fmla="*/ 93663 h 831850"/>
                <a:gd name="connsiteX7" fmla="*/ 306829 w 469900"/>
                <a:gd name="connsiteY7" fmla="*/ 23813 h 831850"/>
                <a:gd name="connsiteX8" fmla="*/ 460498 w 469900"/>
                <a:gd name="connsiteY8" fmla="*/ 4763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831850">
                  <a:moveTo>
                    <a:pt x="460498" y="4763"/>
                  </a:moveTo>
                  <a:cubicBezTo>
                    <a:pt x="460498" y="4763"/>
                    <a:pt x="482088" y="77152"/>
                    <a:pt x="448433" y="127317"/>
                  </a:cubicBezTo>
                  <a:cubicBezTo>
                    <a:pt x="414779" y="177482"/>
                    <a:pt x="212213" y="336867"/>
                    <a:pt x="169033" y="416242"/>
                  </a:cubicBezTo>
                  <a:cubicBezTo>
                    <a:pt x="139188" y="471488"/>
                    <a:pt x="80133" y="813752"/>
                    <a:pt x="80133" y="813752"/>
                  </a:cubicBezTo>
                  <a:cubicBezTo>
                    <a:pt x="80133" y="813752"/>
                    <a:pt x="22348" y="854392"/>
                    <a:pt x="7743" y="808672"/>
                  </a:cubicBezTo>
                  <a:cubicBezTo>
                    <a:pt x="-6862" y="762952"/>
                    <a:pt x="36954" y="370522"/>
                    <a:pt x="36954" y="370522"/>
                  </a:cubicBezTo>
                  <a:cubicBezTo>
                    <a:pt x="36954" y="370522"/>
                    <a:pt x="183638" y="122238"/>
                    <a:pt x="210308" y="93663"/>
                  </a:cubicBezTo>
                  <a:cubicBezTo>
                    <a:pt x="236979" y="64452"/>
                    <a:pt x="275079" y="18732"/>
                    <a:pt x="306829" y="23813"/>
                  </a:cubicBezTo>
                  <a:cubicBezTo>
                    <a:pt x="338579" y="28892"/>
                    <a:pt x="460498" y="4763"/>
                    <a:pt x="460498" y="4763"/>
                  </a:cubicBezTo>
                  <a:close/>
                </a:path>
              </a:pathLst>
            </a:custGeom>
            <a:solidFill>
              <a:srgbClr val="6591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xmlns="" id="{2AC71A03-6706-4726-95C4-2BFCBE4638B6}"/>
                </a:ext>
              </a:extLst>
            </p:cNvPr>
            <p:cNvSpPr/>
            <p:nvPr/>
          </p:nvSpPr>
          <p:spPr>
            <a:xfrm>
              <a:off x="8227378" y="4307522"/>
              <a:ext cx="527050" cy="336550"/>
            </a:xfrm>
            <a:custGeom>
              <a:avLst/>
              <a:gdLst>
                <a:gd name="connsiteX0" fmla="*/ 168592 w 527050"/>
                <a:gd name="connsiteY0" fmla="*/ 4763 h 336550"/>
                <a:gd name="connsiteX1" fmla="*/ 4763 w 527050"/>
                <a:gd name="connsiteY1" fmla="*/ 118428 h 336550"/>
                <a:gd name="connsiteX2" fmla="*/ 287338 w 527050"/>
                <a:gd name="connsiteY2" fmla="*/ 337503 h 336550"/>
                <a:gd name="connsiteX3" fmla="*/ 528003 w 527050"/>
                <a:gd name="connsiteY3" fmla="*/ 220663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36550">
                  <a:moveTo>
                    <a:pt x="168592" y="4763"/>
                  </a:moveTo>
                  <a:lnTo>
                    <a:pt x="4763" y="118428"/>
                  </a:lnTo>
                  <a:lnTo>
                    <a:pt x="287338" y="337503"/>
                  </a:lnTo>
                  <a:lnTo>
                    <a:pt x="528003" y="220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xmlns="" id="{BAC9447F-5677-4D7E-A6EF-060C14085C4F}"/>
                </a:ext>
              </a:extLst>
            </p:cNvPr>
            <p:cNvSpPr/>
            <p:nvPr/>
          </p:nvSpPr>
          <p:spPr>
            <a:xfrm>
              <a:off x="7986713" y="4252913"/>
              <a:ext cx="527050" cy="393700"/>
            </a:xfrm>
            <a:custGeom>
              <a:avLst/>
              <a:gdLst>
                <a:gd name="connsiteX0" fmla="*/ 4763 w 527050"/>
                <a:gd name="connsiteY0" fmla="*/ 4763 h 393700"/>
                <a:gd name="connsiteX1" fmla="*/ 350203 w 527050"/>
                <a:gd name="connsiteY1" fmla="*/ 210503 h 393700"/>
                <a:gd name="connsiteX2" fmla="*/ 528003 w 527050"/>
                <a:gd name="connsiteY2" fmla="*/ 392113 h 393700"/>
                <a:gd name="connsiteX3" fmla="*/ 210503 w 527050"/>
                <a:gd name="connsiteY3" fmla="*/ 227647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93700">
                  <a:moveTo>
                    <a:pt x="4763" y="4763"/>
                  </a:moveTo>
                  <a:lnTo>
                    <a:pt x="350203" y="210503"/>
                  </a:lnTo>
                  <a:lnTo>
                    <a:pt x="528003" y="392113"/>
                  </a:lnTo>
                  <a:lnTo>
                    <a:pt x="210503" y="22764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xmlns="" id="{82720A9F-3DB0-4D03-A86E-979D5133D42F}"/>
                </a:ext>
              </a:extLst>
            </p:cNvPr>
            <p:cNvSpPr/>
            <p:nvPr/>
          </p:nvSpPr>
          <p:spPr>
            <a:xfrm>
              <a:off x="8372865" y="4086542"/>
              <a:ext cx="177800" cy="361950"/>
            </a:xfrm>
            <a:custGeom>
              <a:avLst/>
              <a:gdLst>
                <a:gd name="connsiteX0" fmla="*/ 107560 w 177800"/>
                <a:gd name="connsiteY0" fmla="*/ 4763 h 361950"/>
                <a:gd name="connsiteX1" fmla="*/ 107560 w 177800"/>
                <a:gd name="connsiteY1" fmla="*/ 137478 h 361950"/>
                <a:gd name="connsiteX2" fmla="*/ 57395 w 177800"/>
                <a:gd name="connsiteY2" fmla="*/ 259398 h 361950"/>
                <a:gd name="connsiteX3" fmla="*/ 17391 w 177800"/>
                <a:gd name="connsiteY3" fmla="*/ 282892 h 361950"/>
                <a:gd name="connsiteX4" fmla="*/ 9135 w 177800"/>
                <a:gd name="connsiteY4" fmla="*/ 338138 h 361950"/>
                <a:gd name="connsiteX5" fmla="*/ 52316 w 177800"/>
                <a:gd name="connsiteY5" fmla="*/ 359092 h 361950"/>
                <a:gd name="connsiteX6" fmla="*/ 75810 w 177800"/>
                <a:gd name="connsiteY6" fmla="*/ 307658 h 361950"/>
                <a:gd name="connsiteX7" fmla="*/ 103116 w 177800"/>
                <a:gd name="connsiteY7" fmla="*/ 323533 h 361950"/>
                <a:gd name="connsiteX8" fmla="*/ 100575 w 177800"/>
                <a:gd name="connsiteY8" fmla="*/ 276542 h 361950"/>
                <a:gd name="connsiteX9" fmla="*/ 147566 w 177800"/>
                <a:gd name="connsiteY9" fmla="*/ 201613 h 361950"/>
                <a:gd name="connsiteX10" fmla="*/ 176775 w 177800"/>
                <a:gd name="connsiteY10" fmla="*/ 35878 h 361950"/>
                <a:gd name="connsiteX11" fmla="*/ 107560 w 177800"/>
                <a:gd name="connsiteY11" fmla="*/ 47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800" h="361950">
                  <a:moveTo>
                    <a:pt x="107560" y="4763"/>
                  </a:moveTo>
                  <a:cubicBezTo>
                    <a:pt x="107560" y="4763"/>
                    <a:pt x="121530" y="88583"/>
                    <a:pt x="107560" y="137478"/>
                  </a:cubicBezTo>
                  <a:cubicBezTo>
                    <a:pt x="98035" y="169863"/>
                    <a:pt x="72000" y="249238"/>
                    <a:pt x="57395" y="259398"/>
                  </a:cubicBezTo>
                  <a:cubicBezTo>
                    <a:pt x="50410" y="264478"/>
                    <a:pt x="33266" y="263842"/>
                    <a:pt x="17391" y="282892"/>
                  </a:cubicBezTo>
                  <a:cubicBezTo>
                    <a:pt x="4691" y="297498"/>
                    <a:pt x="880" y="324167"/>
                    <a:pt x="9135" y="338138"/>
                  </a:cubicBezTo>
                  <a:cubicBezTo>
                    <a:pt x="16755" y="352742"/>
                    <a:pt x="40885" y="367348"/>
                    <a:pt x="52316" y="359092"/>
                  </a:cubicBezTo>
                  <a:cubicBezTo>
                    <a:pt x="63745" y="350838"/>
                    <a:pt x="65650" y="298767"/>
                    <a:pt x="75810" y="307658"/>
                  </a:cubicBezTo>
                  <a:cubicBezTo>
                    <a:pt x="86605" y="316548"/>
                    <a:pt x="92955" y="333692"/>
                    <a:pt x="103116" y="323533"/>
                  </a:cubicBezTo>
                  <a:cubicBezTo>
                    <a:pt x="103116" y="323533"/>
                    <a:pt x="91050" y="290513"/>
                    <a:pt x="100575" y="276542"/>
                  </a:cubicBezTo>
                  <a:cubicBezTo>
                    <a:pt x="109466" y="261938"/>
                    <a:pt x="147566" y="201613"/>
                    <a:pt x="147566" y="201613"/>
                  </a:cubicBezTo>
                  <a:lnTo>
                    <a:pt x="176775" y="35878"/>
                  </a:lnTo>
                  <a:lnTo>
                    <a:pt x="107560" y="476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xmlns="" id="{D8D18288-C80A-4B73-BA71-0AB34F4DF35C}"/>
                </a:ext>
              </a:extLst>
            </p:cNvPr>
            <p:cNvSpPr/>
            <p:nvPr/>
          </p:nvSpPr>
          <p:spPr>
            <a:xfrm>
              <a:off x="8471218" y="3825942"/>
              <a:ext cx="406400" cy="692150"/>
            </a:xfrm>
            <a:custGeom>
              <a:avLst/>
              <a:gdLst>
                <a:gd name="connsiteX0" fmla="*/ 360997 w 406400"/>
                <a:gd name="connsiteY0" fmla="*/ 93913 h 692150"/>
                <a:gd name="connsiteX1" fmla="*/ 192088 w 406400"/>
                <a:gd name="connsiteY1" fmla="*/ 8188 h 692150"/>
                <a:gd name="connsiteX2" fmla="*/ 39052 w 406400"/>
                <a:gd name="connsiteY2" fmla="*/ 30413 h 692150"/>
                <a:gd name="connsiteX3" fmla="*/ 4763 w 406400"/>
                <a:gd name="connsiteY3" fmla="*/ 180273 h 692150"/>
                <a:gd name="connsiteX4" fmla="*/ 56197 w 406400"/>
                <a:gd name="connsiteY4" fmla="*/ 294573 h 692150"/>
                <a:gd name="connsiteX5" fmla="*/ 40322 w 406400"/>
                <a:gd name="connsiteY5" fmla="*/ 556192 h 692150"/>
                <a:gd name="connsiteX6" fmla="*/ 262572 w 406400"/>
                <a:gd name="connsiteY6" fmla="*/ 689542 h 692150"/>
                <a:gd name="connsiteX7" fmla="*/ 363538 w 406400"/>
                <a:gd name="connsiteY7" fmla="*/ 642553 h 692150"/>
                <a:gd name="connsiteX8" fmla="*/ 407352 w 406400"/>
                <a:gd name="connsiteY8" fmla="*/ 454592 h 692150"/>
                <a:gd name="connsiteX9" fmla="*/ 360997 w 406400"/>
                <a:gd name="connsiteY9" fmla="*/ 9391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400" h="692150">
                  <a:moveTo>
                    <a:pt x="360997" y="93913"/>
                  </a:moveTo>
                  <a:cubicBezTo>
                    <a:pt x="360997" y="93913"/>
                    <a:pt x="278447" y="22792"/>
                    <a:pt x="192088" y="8188"/>
                  </a:cubicBezTo>
                  <a:cubicBezTo>
                    <a:pt x="105727" y="-6417"/>
                    <a:pt x="39052" y="30413"/>
                    <a:pt x="39052" y="30413"/>
                  </a:cubicBezTo>
                  <a:lnTo>
                    <a:pt x="4763" y="180273"/>
                  </a:lnTo>
                  <a:lnTo>
                    <a:pt x="56197" y="294573"/>
                  </a:lnTo>
                  <a:cubicBezTo>
                    <a:pt x="56197" y="294573"/>
                    <a:pt x="56197" y="537142"/>
                    <a:pt x="40322" y="556192"/>
                  </a:cubicBezTo>
                  <a:lnTo>
                    <a:pt x="262572" y="689542"/>
                  </a:lnTo>
                  <a:cubicBezTo>
                    <a:pt x="262572" y="689542"/>
                    <a:pt x="340677" y="690178"/>
                    <a:pt x="363538" y="642553"/>
                  </a:cubicBezTo>
                  <a:cubicBezTo>
                    <a:pt x="386397" y="594928"/>
                    <a:pt x="409257" y="495233"/>
                    <a:pt x="407352" y="454592"/>
                  </a:cubicBezTo>
                  <a:cubicBezTo>
                    <a:pt x="405447" y="413953"/>
                    <a:pt x="360997" y="93913"/>
                    <a:pt x="360997" y="93913"/>
                  </a:cubicBezTo>
                  <a:close/>
                </a:path>
              </a:pathLst>
            </a:custGeom>
            <a:solidFill>
              <a:srgbClr val="5455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xmlns="" id="{B5FE87FA-7BAF-4C06-BB3E-446F59FA6048}"/>
                </a:ext>
              </a:extLst>
            </p:cNvPr>
            <p:cNvSpPr/>
            <p:nvPr/>
          </p:nvSpPr>
          <p:spPr>
            <a:xfrm>
              <a:off x="8463950" y="3832542"/>
              <a:ext cx="63500" cy="292100"/>
            </a:xfrm>
            <a:custGeom>
              <a:avLst/>
              <a:gdLst>
                <a:gd name="connsiteX0" fmla="*/ 59019 w 63500"/>
                <a:gd name="connsiteY0" fmla="*/ 4763 h 292100"/>
                <a:gd name="connsiteX1" fmla="*/ 10125 w 63500"/>
                <a:gd name="connsiteY1" fmla="*/ 85408 h 292100"/>
                <a:gd name="connsiteX2" fmla="*/ 10125 w 63500"/>
                <a:gd name="connsiteY2" fmla="*/ 266383 h 292100"/>
                <a:gd name="connsiteX3" fmla="*/ 64735 w 63500"/>
                <a:gd name="connsiteY3" fmla="*/ 287338 h 292100"/>
                <a:gd name="connsiteX4" fmla="*/ 39969 w 63500"/>
                <a:gd name="connsiteY4" fmla="*/ 72708 h 292100"/>
                <a:gd name="connsiteX5" fmla="*/ 59019 w 63500"/>
                <a:gd name="connsiteY5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292100">
                  <a:moveTo>
                    <a:pt x="59019" y="4763"/>
                  </a:moveTo>
                  <a:cubicBezTo>
                    <a:pt x="59019" y="4763"/>
                    <a:pt x="22190" y="4763"/>
                    <a:pt x="10125" y="85408"/>
                  </a:cubicBezTo>
                  <a:cubicBezTo>
                    <a:pt x="-1940" y="166053"/>
                    <a:pt x="10125" y="266383"/>
                    <a:pt x="10125" y="266383"/>
                  </a:cubicBezTo>
                  <a:lnTo>
                    <a:pt x="64735" y="287338"/>
                  </a:lnTo>
                  <a:cubicBezTo>
                    <a:pt x="64735" y="287338"/>
                    <a:pt x="26000" y="104458"/>
                    <a:pt x="39969" y="72708"/>
                  </a:cubicBezTo>
                  <a:cubicBezTo>
                    <a:pt x="53940" y="41592"/>
                    <a:pt x="59019" y="4763"/>
                    <a:pt x="59019" y="4763"/>
                  </a:cubicBezTo>
                  <a:close/>
                </a:path>
              </a:pathLst>
            </a:custGeom>
            <a:solidFill>
              <a:srgbClr val="3F42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xmlns="" id="{4360C9A4-7F39-4FF1-BEB2-C780B624FCE2}"/>
                </a:ext>
              </a:extLst>
            </p:cNvPr>
            <p:cNvSpPr/>
            <p:nvPr/>
          </p:nvSpPr>
          <p:spPr>
            <a:xfrm>
              <a:off x="8428038" y="3612833"/>
              <a:ext cx="266700" cy="342900"/>
            </a:xfrm>
            <a:custGeom>
              <a:avLst/>
              <a:gdLst>
                <a:gd name="connsiteX0" fmla="*/ 4763 w 266700"/>
                <a:gd name="connsiteY0" fmla="*/ 83502 h 342900"/>
                <a:gd name="connsiteX1" fmla="*/ 96838 w 266700"/>
                <a:gd name="connsiteY1" fmla="*/ 246697 h 342900"/>
                <a:gd name="connsiteX2" fmla="*/ 154622 w 266700"/>
                <a:gd name="connsiteY2" fmla="*/ 227013 h 342900"/>
                <a:gd name="connsiteX3" fmla="*/ 148272 w 266700"/>
                <a:gd name="connsiteY3" fmla="*/ 280988 h 342900"/>
                <a:gd name="connsiteX4" fmla="*/ 187643 w 266700"/>
                <a:gd name="connsiteY4" fmla="*/ 340042 h 342900"/>
                <a:gd name="connsiteX5" fmla="*/ 263843 w 266700"/>
                <a:gd name="connsiteY5" fmla="*/ 282258 h 342900"/>
                <a:gd name="connsiteX6" fmla="*/ 234632 w 266700"/>
                <a:gd name="connsiteY6" fmla="*/ 221933 h 342900"/>
                <a:gd name="connsiteX7" fmla="*/ 218757 w 266700"/>
                <a:gd name="connsiteY7" fmla="*/ 161608 h 342900"/>
                <a:gd name="connsiteX8" fmla="*/ 134303 w 266700"/>
                <a:gd name="connsiteY8" fmla="*/ 4763 h 342900"/>
                <a:gd name="connsiteX9" fmla="*/ 4763 w 266700"/>
                <a:gd name="connsiteY9" fmla="*/ 83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42900">
                  <a:moveTo>
                    <a:pt x="4763" y="83502"/>
                  </a:moveTo>
                  <a:cubicBezTo>
                    <a:pt x="6032" y="87313"/>
                    <a:pt x="56197" y="242888"/>
                    <a:pt x="96838" y="246697"/>
                  </a:cubicBezTo>
                  <a:cubicBezTo>
                    <a:pt x="137478" y="250508"/>
                    <a:pt x="154622" y="227013"/>
                    <a:pt x="154622" y="227013"/>
                  </a:cubicBezTo>
                  <a:cubicBezTo>
                    <a:pt x="154622" y="227013"/>
                    <a:pt x="160972" y="246697"/>
                    <a:pt x="148272" y="280988"/>
                  </a:cubicBezTo>
                  <a:cubicBezTo>
                    <a:pt x="134938" y="315277"/>
                    <a:pt x="159068" y="341313"/>
                    <a:pt x="187643" y="340042"/>
                  </a:cubicBezTo>
                  <a:cubicBezTo>
                    <a:pt x="216853" y="338772"/>
                    <a:pt x="254953" y="322897"/>
                    <a:pt x="263843" y="282258"/>
                  </a:cubicBezTo>
                  <a:cubicBezTo>
                    <a:pt x="273368" y="241617"/>
                    <a:pt x="246697" y="228283"/>
                    <a:pt x="234632" y="221933"/>
                  </a:cubicBezTo>
                  <a:cubicBezTo>
                    <a:pt x="222568" y="215583"/>
                    <a:pt x="214947" y="214313"/>
                    <a:pt x="218757" y="161608"/>
                  </a:cubicBezTo>
                  <a:cubicBezTo>
                    <a:pt x="222568" y="108902"/>
                    <a:pt x="134303" y="4763"/>
                    <a:pt x="134303" y="4763"/>
                  </a:cubicBezTo>
                  <a:lnTo>
                    <a:pt x="4763" y="83502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xmlns="" id="{A2D9F926-EF4D-4C36-BFEE-A60118ADBBF2}"/>
                </a:ext>
              </a:extLst>
            </p:cNvPr>
            <p:cNvSpPr/>
            <p:nvPr/>
          </p:nvSpPr>
          <p:spPr>
            <a:xfrm>
              <a:off x="8372157" y="3540827"/>
              <a:ext cx="298450" cy="260350"/>
            </a:xfrm>
            <a:custGeom>
              <a:avLst/>
              <a:gdLst>
                <a:gd name="connsiteX0" fmla="*/ 4763 w 298450"/>
                <a:gd name="connsiteY0" fmla="*/ 97088 h 260350"/>
                <a:gd name="connsiteX1" fmla="*/ 70803 w 298450"/>
                <a:gd name="connsiteY1" fmla="*/ 175828 h 260350"/>
                <a:gd name="connsiteX2" fmla="*/ 192723 w 298450"/>
                <a:gd name="connsiteY2" fmla="*/ 155508 h 260350"/>
                <a:gd name="connsiteX3" fmla="*/ 220663 w 298450"/>
                <a:gd name="connsiteY3" fmla="*/ 193608 h 260350"/>
                <a:gd name="connsiteX4" fmla="*/ 258763 w 298450"/>
                <a:gd name="connsiteY4" fmla="*/ 188528 h 260350"/>
                <a:gd name="connsiteX5" fmla="*/ 248603 w 298450"/>
                <a:gd name="connsiteY5" fmla="*/ 244408 h 260350"/>
                <a:gd name="connsiteX6" fmla="*/ 291783 w 298450"/>
                <a:gd name="connsiteY6" fmla="*/ 254568 h 260350"/>
                <a:gd name="connsiteX7" fmla="*/ 291783 w 298450"/>
                <a:gd name="connsiteY7" fmla="*/ 86293 h 260350"/>
                <a:gd name="connsiteX8" fmla="*/ 213043 w 298450"/>
                <a:gd name="connsiteY8" fmla="*/ 55813 h 260350"/>
                <a:gd name="connsiteX9" fmla="*/ 131763 w 298450"/>
                <a:gd name="connsiteY9" fmla="*/ 15173 h 260350"/>
                <a:gd name="connsiteX10" fmla="*/ 4763 w 298450"/>
                <a:gd name="connsiteY10" fmla="*/ 9708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50" h="260350">
                  <a:moveTo>
                    <a:pt x="4763" y="97088"/>
                  </a:moveTo>
                  <a:cubicBezTo>
                    <a:pt x="4763" y="97088"/>
                    <a:pt x="17463" y="193608"/>
                    <a:pt x="70803" y="175828"/>
                  </a:cubicBezTo>
                  <a:cubicBezTo>
                    <a:pt x="124143" y="158048"/>
                    <a:pt x="164783" y="117408"/>
                    <a:pt x="192723" y="155508"/>
                  </a:cubicBezTo>
                  <a:cubicBezTo>
                    <a:pt x="220663" y="193608"/>
                    <a:pt x="220663" y="193608"/>
                    <a:pt x="220663" y="193608"/>
                  </a:cubicBezTo>
                  <a:cubicBezTo>
                    <a:pt x="220663" y="193608"/>
                    <a:pt x="251143" y="165668"/>
                    <a:pt x="258763" y="188528"/>
                  </a:cubicBezTo>
                  <a:cubicBezTo>
                    <a:pt x="266383" y="211388"/>
                    <a:pt x="240983" y="229168"/>
                    <a:pt x="248603" y="244408"/>
                  </a:cubicBezTo>
                  <a:cubicBezTo>
                    <a:pt x="256223" y="259648"/>
                    <a:pt x="279083" y="267268"/>
                    <a:pt x="291783" y="254568"/>
                  </a:cubicBezTo>
                  <a:cubicBezTo>
                    <a:pt x="304483" y="241868"/>
                    <a:pt x="291783" y="116773"/>
                    <a:pt x="291783" y="86293"/>
                  </a:cubicBezTo>
                  <a:cubicBezTo>
                    <a:pt x="291783" y="55813"/>
                    <a:pt x="243523" y="32953"/>
                    <a:pt x="213043" y="55813"/>
                  </a:cubicBezTo>
                  <a:cubicBezTo>
                    <a:pt x="213043" y="55813"/>
                    <a:pt x="213043" y="-22927"/>
                    <a:pt x="131763" y="15173"/>
                  </a:cubicBezTo>
                  <a:cubicBezTo>
                    <a:pt x="50483" y="53273"/>
                    <a:pt x="42863" y="107883"/>
                    <a:pt x="4763" y="97088"/>
                  </a:cubicBezTo>
                  <a:close/>
                </a:path>
              </a:pathLst>
            </a:custGeom>
            <a:solidFill>
              <a:srgbClr val="AE5A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xmlns="" id="{7FEA0479-3085-4133-B734-3F2A5D44EA05}"/>
                </a:ext>
              </a:extLst>
            </p:cNvPr>
            <p:cNvSpPr/>
            <p:nvPr/>
          </p:nvSpPr>
          <p:spPr>
            <a:xfrm>
              <a:off x="8474537" y="4137342"/>
              <a:ext cx="438150" cy="374650"/>
            </a:xfrm>
            <a:custGeom>
              <a:avLst/>
              <a:gdLst>
                <a:gd name="connsiteX0" fmla="*/ 319578 w 438150"/>
                <a:gd name="connsiteY0" fmla="*/ 45403 h 374650"/>
                <a:gd name="connsiteX1" fmla="*/ 344978 w 438150"/>
                <a:gd name="connsiteY1" fmla="*/ 132398 h 374650"/>
                <a:gd name="connsiteX2" fmla="*/ 104313 w 438150"/>
                <a:gd name="connsiteY2" fmla="*/ 292417 h 374650"/>
                <a:gd name="connsiteX3" fmla="*/ 25573 w 438150"/>
                <a:gd name="connsiteY3" fmla="*/ 307658 h 374650"/>
                <a:gd name="connsiteX4" fmla="*/ 15413 w 438150"/>
                <a:gd name="connsiteY4" fmla="*/ 367348 h 374650"/>
                <a:gd name="connsiteX5" fmla="*/ 77644 w 438150"/>
                <a:gd name="connsiteY5" fmla="*/ 357188 h 374650"/>
                <a:gd name="connsiteX6" fmla="*/ 136063 w 438150"/>
                <a:gd name="connsiteY6" fmla="*/ 320992 h 374650"/>
                <a:gd name="connsiteX7" fmla="*/ 431338 w 438150"/>
                <a:gd name="connsiteY7" fmla="*/ 164783 h 374650"/>
                <a:gd name="connsiteX8" fmla="*/ 432608 w 438150"/>
                <a:gd name="connsiteY8" fmla="*/ 4763 h 374650"/>
                <a:gd name="connsiteX9" fmla="*/ 319578 w 438150"/>
                <a:gd name="connsiteY9" fmla="*/ 45403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374650">
                  <a:moveTo>
                    <a:pt x="319578" y="45403"/>
                  </a:moveTo>
                  <a:cubicBezTo>
                    <a:pt x="319578" y="45403"/>
                    <a:pt x="338628" y="123508"/>
                    <a:pt x="344978" y="132398"/>
                  </a:cubicBezTo>
                  <a:cubicBezTo>
                    <a:pt x="344978" y="132398"/>
                    <a:pt x="217344" y="253048"/>
                    <a:pt x="104313" y="292417"/>
                  </a:cubicBezTo>
                  <a:cubicBezTo>
                    <a:pt x="104313" y="292417"/>
                    <a:pt x="55419" y="286067"/>
                    <a:pt x="25573" y="307658"/>
                  </a:cubicBezTo>
                  <a:cubicBezTo>
                    <a:pt x="-4272" y="329883"/>
                    <a:pt x="3348" y="361633"/>
                    <a:pt x="15413" y="367348"/>
                  </a:cubicBezTo>
                  <a:cubicBezTo>
                    <a:pt x="26844" y="372428"/>
                    <a:pt x="42719" y="385128"/>
                    <a:pt x="77644" y="357188"/>
                  </a:cubicBezTo>
                  <a:cubicBezTo>
                    <a:pt x="112569" y="328613"/>
                    <a:pt x="104313" y="331788"/>
                    <a:pt x="136063" y="320992"/>
                  </a:cubicBezTo>
                  <a:cubicBezTo>
                    <a:pt x="153208" y="315278"/>
                    <a:pt x="413558" y="244792"/>
                    <a:pt x="431338" y="164783"/>
                  </a:cubicBezTo>
                  <a:cubicBezTo>
                    <a:pt x="449119" y="84773"/>
                    <a:pt x="432608" y="4763"/>
                    <a:pt x="432608" y="4763"/>
                  </a:cubicBezTo>
                  <a:lnTo>
                    <a:pt x="319578" y="4540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xmlns="" id="{88FED2D4-6ADD-40B6-806D-C8FDFC99E9B3}"/>
                </a:ext>
              </a:extLst>
            </p:cNvPr>
            <p:cNvSpPr/>
            <p:nvPr/>
          </p:nvSpPr>
          <p:spPr>
            <a:xfrm>
              <a:off x="8752646" y="3901122"/>
              <a:ext cx="158750" cy="285750"/>
            </a:xfrm>
            <a:custGeom>
              <a:avLst/>
              <a:gdLst>
                <a:gd name="connsiteX0" fmla="*/ 42739 w 158750"/>
                <a:gd name="connsiteY0" fmla="*/ 4763 h 285750"/>
                <a:gd name="connsiteX1" fmla="*/ 5909 w 158750"/>
                <a:gd name="connsiteY1" fmla="*/ 178753 h 285750"/>
                <a:gd name="connsiteX2" fmla="*/ 24959 w 158750"/>
                <a:gd name="connsiteY2" fmla="*/ 282258 h 285750"/>
                <a:gd name="connsiteX3" fmla="*/ 160214 w 158750"/>
                <a:gd name="connsiteY3" fmla="*/ 247333 h 285750"/>
                <a:gd name="connsiteX4" fmla="*/ 42739 w 158750"/>
                <a:gd name="connsiteY4" fmla="*/ 47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85750">
                  <a:moveTo>
                    <a:pt x="42739" y="4763"/>
                  </a:moveTo>
                  <a:cubicBezTo>
                    <a:pt x="42739" y="4763"/>
                    <a:pt x="-2981" y="87313"/>
                    <a:pt x="5909" y="178753"/>
                  </a:cubicBezTo>
                  <a:cubicBezTo>
                    <a:pt x="14799" y="270193"/>
                    <a:pt x="24959" y="282258"/>
                    <a:pt x="24959" y="282258"/>
                  </a:cubicBezTo>
                  <a:cubicBezTo>
                    <a:pt x="24959" y="282258"/>
                    <a:pt x="118304" y="305118"/>
                    <a:pt x="160214" y="247333"/>
                  </a:cubicBezTo>
                  <a:cubicBezTo>
                    <a:pt x="160214" y="247333"/>
                    <a:pt x="165929" y="17463"/>
                    <a:pt x="42739" y="4763"/>
                  </a:cubicBezTo>
                  <a:close/>
                </a:path>
              </a:pathLst>
            </a:custGeom>
            <a:solidFill>
              <a:srgbClr val="5E63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xmlns="" id="{E291824C-D0B7-4BF1-AFED-53BD9247E180}"/>
                </a:ext>
              </a:extLst>
            </p:cNvPr>
            <p:cNvSpPr/>
            <p:nvPr/>
          </p:nvSpPr>
          <p:spPr>
            <a:xfrm>
              <a:off x="7043103" y="4850447"/>
              <a:ext cx="387350" cy="323850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xmlns="" id="{FD07009B-6E3F-4C29-AEAA-12A726E34EFD}"/>
                </a:ext>
              </a:extLst>
            </p:cNvPr>
            <p:cNvSpPr/>
            <p:nvPr/>
          </p:nvSpPr>
          <p:spPr>
            <a:xfrm>
              <a:off x="7042670" y="4783982"/>
              <a:ext cx="393700" cy="190500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xmlns="" id="{174B92A8-DE53-4DE8-86AB-1420C436C529}"/>
                </a:ext>
              </a:extLst>
            </p:cNvPr>
            <p:cNvSpPr/>
            <p:nvPr/>
          </p:nvSpPr>
          <p:spPr>
            <a:xfrm>
              <a:off x="6981511" y="3701821"/>
              <a:ext cx="488950" cy="1231900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xmlns="" id="{C292878B-CADF-4AAC-A8A5-2FE8E2D77F53}"/>
                </a:ext>
              </a:extLst>
            </p:cNvPr>
            <p:cNvSpPr/>
            <p:nvPr/>
          </p:nvSpPr>
          <p:spPr>
            <a:xfrm>
              <a:off x="7471093" y="2961958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8597 h 209550"/>
                <a:gd name="connsiteX3" fmla="*/ 4763 w 317500"/>
                <a:gd name="connsiteY3" fmla="*/ 18319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8597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xmlns="" id="{2FC95754-0D81-4320-817B-CF8FBF1D3FBF}"/>
                </a:ext>
              </a:extLst>
            </p:cNvPr>
            <p:cNvSpPr/>
            <p:nvPr/>
          </p:nvSpPr>
          <p:spPr>
            <a:xfrm>
              <a:off x="7470457" y="2663508"/>
              <a:ext cx="317500" cy="361950"/>
            </a:xfrm>
            <a:custGeom>
              <a:avLst/>
              <a:gdLst>
                <a:gd name="connsiteX0" fmla="*/ 313373 w 317500"/>
                <a:gd name="connsiteY0" fmla="*/ 4763 h 361950"/>
                <a:gd name="connsiteX1" fmla="*/ 314008 w 317500"/>
                <a:gd name="connsiteY1" fmla="*/ 181927 h 361950"/>
                <a:gd name="connsiteX2" fmla="*/ 5398 w 317500"/>
                <a:gd name="connsiteY2" fmla="*/ 360363 h 361950"/>
                <a:gd name="connsiteX3" fmla="*/ 4763 w 317500"/>
                <a:gd name="connsiteY3" fmla="*/ 18319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3" y="4763"/>
                  </a:moveTo>
                  <a:lnTo>
                    <a:pt x="314008" y="181927"/>
                  </a:lnTo>
                  <a:lnTo>
                    <a:pt x="5398" y="360363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xmlns="" id="{4B6E6193-E3E6-4202-BDE4-C0C9B639C48E}"/>
                </a:ext>
              </a:extLst>
            </p:cNvPr>
            <p:cNvSpPr/>
            <p:nvPr/>
          </p:nvSpPr>
          <p:spPr>
            <a:xfrm>
              <a:off x="7100253" y="2877502"/>
              <a:ext cx="317500" cy="361950"/>
            </a:xfrm>
            <a:custGeom>
              <a:avLst/>
              <a:gdLst>
                <a:gd name="connsiteX0" fmla="*/ 313372 w 317500"/>
                <a:gd name="connsiteY0" fmla="*/ 4763 h 361950"/>
                <a:gd name="connsiteX1" fmla="*/ 314007 w 317500"/>
                <a:gd name="connsiteY1" fmla="*/ 181927 h 361950"/>
                <a:gd name="connsiteX2" fmla="*/ 5397 w 317500"/>
                <a:gd name="connsiteY2" fmla="*/ 359727 h 361950"/>
                <a:gd name="connsiteX3" fmla="*/ 4763 w 317500"/>
                <a:gd name="connsiteY3" fmla="*/ 1825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2" y="4763"/>
                  </a:moveTo>
                  <a:lnTo>
                    <a:pt x="314007" y="181927"/>
                  </a:lnTo>
                  <a:lnTo>
                    <a:pt x="5397" y="359727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xmlns="" id="{E2F1FECD-9C15-4997-ADBF-F1DDD9A2AE6C}"/>
                </a:ext>
              </a:extLst>
            </p:cNvPr>
            <p:cNvSpPr/>
            <p:nvPr/>
          </p:nvSpPr>
          <p:spPr>
            <a:xfrm>
              <a:off x="6723697" y="2655888"/>
              <a:ext cx="330200" cy="558800"/>
            </a:xfrm>
            <a:custGeom>
              <a:avLst/>
              <a:gdLst>
                <a:gd name="connsiteX0" fmla="*/ 4763 w 330200"/>
                <a:gd name="connsiteY0" fmla="*/ 189548 h 558800"/>
                <a:gd name="connsiteX1" fmla="*/ 324803 w 330200"/>
                <a:gd name="connsiteY1" fmla="*/ 4763 h 558800"/>
                <a:gd name="connsiteX2" fmla="*/ 326072 w 330200"/>
                <a:gd name="connsiteY2" fmla="*/ 372427 h 558800"/>
                <a:gd name="connsiteX3" fmla="*/ 6033 w 330200"/>
                <a:gd name="connsiteY3" fmla="*/ 557213 h 558800"/>
                <a:gd name="connsiteX4" fmla="*/ 4763 w 330200"/>
                <a:gd name="connsiteY4" fmla="*/ 189548 h 558800"/>
                <a:gd name="connsiteX5" fmla="*/ 206693 w 330200"/>
                <a:gd name="connsiteY5" fmla="*/ 364173 h 558800"/>
                <a:gd name="connsiteX6" fmla="*/ 267018 w 330200"/>
                <a:gd name="connsiteY6" fmla="*/ 329248 h 558800"/>
                <a:gd name="connsiteX7" fmla="*/ 196533 w 330200"/>
                <a:gd name="connsiteY7" fmla="*/ 155892 h 558800"/>
                <a:gd name="connsiteX8" fmla="*/ 133668 w 330200"/>
                <a:gd name="connsiteY8" fmla="*/ 192088 h 558800"/>
                <a:gd name="connsiteX9" fmla="*/ 64453 w 330200"/>
                <a:gd name="connsiteY9" fmla="*/ 446723 h 558800"/>
                <a:gd name="connsiteX10" fmla="*/ 123508 w 330200"/>
                <a:gd name="connsiteY10" fmla="*/ 412433 h 558800"/>
                <a:gd name="connsiteX11" fmla="*/ 132397 w 330200"/>
                <a:gd name="connsiteY11" fmla="*/ 371792 h 558800"/>
                <a:gd name="connsiteX12" fmla="*/ 197803 w 330200"/>
                <a:gd name="connsiteY12" fmla="*/ 334327 h 558800"/>
                <a:gd name="connsiteX13" fmla="*/ 206693 w 330200"/>
                <a:gd name="connsiteY13" fmla="*/ 364173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00" h="558800">
                  <a:moveTo>
                    <a:pt x="4763" y="189548"/>
                  </a:moveTo>
                  <a:lnTo>
                    <a:pt x="324803" y="4763"/>
                  </a:lnTo>
                  <a:lnTo>
                    <a:pt x="326072" y="372427"/>
                  </a:lnTo>
                  <a:lnTo>
                    <a:pt x="6033" y="557213"/>
                  </a:lnTo>
                  <a:lnTo>
                    <a:pt x="4763" y="189548"/>
                  </a:lnTo>
                  <a:close/>
                  <a:moveTo>
                    <a:pt x="206693" y="364173"/>
                  </a:moveTo>
                  <a:lnTo>
                    <a:pt x="267018" y="329248"/>
                  </a:lnTo>
                  <a:lnTo>
                    <a:pt x="196533" y="155892"/>
                  </a:lnTo>
                  <a:lnTo>
                    <a:pt x="133668" y="192088"/>
                  </a:lnTo>
                  <a:lnTo>
                    <a:pt x="64453" y="446723"/>
                  </a:lnTo>
                  <a:lnTo>
                    <a:pt x="123508" y="412433"/>
                  </a:lnTo>
                  <a:lnTo>
                    <a:pt x="132397" y="371792"/>
                  </a:lnTo>
                  <a:lnTo>
                    <a:pt x="197803" y="334327"/>
                  </a:lnTo>
                  <a:lnTo>
                    <a:pt x="206693" y="36417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xmlns="" id="{42A97925-7DD5-47F5-B3A7-1B312C6A74E4}"/>
                </a:ext>
              </a:extLst>
            </p:cNvPr>
            <p:cNvSpPr/>
            <p:nvPr/>
          </p:nvSpPr>
          <p:spPr>
            <a:xfrm>
              <a:off x="6862763" y="2880677"/>
              <a:ext cx="50800" cy="95250"/>
            </a:xfrm>
            <a:custGeom>
              <a:avLst/>
              <a:gdLst>
                <a:gd name="connsiteX0" fmla="*/ 4763 w 50800"/>
                <a:gd name="connsiteY0" fmla="*/ 93663 h 95250"/>
                <a:gd name="connsiteX1" fmla="*/ 25082 w 50800"/>
                <a:gd name="connsiteY1" fmla="*/ 4763 h 95250"/>
                <a:gd name="connsiteX2" fmla="*/ 46038 w 50800"/>
                <a:gd name="connsiteY2" fmla="*/ 7016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5250">
                  <a:moveTo>
                    <a:pt x="4763" y="93663"/>
                  </a:moveTo>
                  <a:lnTo>
                    <a:pt x="25082" y="4763"/>
                  </a:lnTo>
                  <a:lnTo>
                    <a:pt x="46038" y="70168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xmlns="" id="{8CF9F437-4C6A-40E3-BAD5-F2F8A4A8E2CC}"/>
                </a:ext>
              </a:extLst>
            </p:cNvPr>
            <p:cNvSpPr/>
            <p:nvPr/>
          </p:nvSpPr>
          <p:spPr>
            <a:xfrm>
              <a:off x="6526840" y="2078592"/>
              <a:ext cx="1435100" cy="1739900"/>
            </a:xfrm>
            <a:custGeom>
              <a:avLst/>
              <a:gdLst>
                <a:gd name="connsiteX0" fmla="*/ 1430979 w 1435100"/>
                <a:gd name="connsiteY0" fmla="*/ 850663 h 1739900"/>
                <a:gd name="connsiteX1" fmla="*/ 1430979 w 1435100"/>
                <a:gd name="connsiteY1" fmla="*/ 817643 h 1739900"/>
                <a:gd name="connsiteX2" fmla="*/ 1429075 w 1435100"/>
                <a:gd name="connsiteY2" fmla="*/ 72153 h 1739900"/>
                <a:gd name="connsiteX3" fmla="*/ 1333825 w 1435100"/>
                <a:gd name="connsiteY3" fmla="*/ 17543 h 1739900"/>
                <a:gd name="connsiteX4" fmla="*/ 99385 w 1435100"/>
                <a:gd name="connsiteY4" fmla="*/ 730648 h 1739900"/>
                <a:gd name="connsiteX5" fmla="*/ 4769 w 1435100"/>
                <a:gd name="connsiteY5" fmla="*/ 895113 h 1739900"/>
                <a:gd name="connsiteX6" fmla="*/ 6675 w 1435100"/>
                <a:gd name="connsiteY6" fmla="*/ 1673624 h 1739900"/>
                <a:gd name="connsiteX7" fmla="*/ 101925 w 1435100"/>
                <a:gd name="connsiteY7" fmla="*/ 1728233 h 1739900"/>
                <a:gd name="connsiteX8" fmla="*/ 1332554 w 1435100"/>
                <a:gd name="connsiteY8" fmla="*/ 1017668 h 1739900"/>
                <a:gd name="connsiteX9" fmla="*/ 1432250 w 1435100"/>
                <a:gd name="connsiteY9" fmla="*/ 1074183 h 1739900"/>
                <a:gd name="connsiteX10" fmla="*/ 1430979 w 1435100"/>
                <a:gd name="connsiteY10" fmla="*/ 850663 h 1739900"/>
                <a:gd name="connsiteX11" fmla="*/ 208604 w 1435100"/>
                <a:gd name="connsiteY11" fmla="*/ 1195468 h 1739900"/>
                <a:gd name="connsiteX12" fmla="*/ 517215 w 1435100"/>
                <a:gd name="connsiteY12" fmla="*/ 1017668 h 1739900"/>
                <a:gd name="connsiteX13" fmla="*/ 517850 w 1435100"/>
                <a:gd name="connsiteY13" fmla="*/ 1194833 h 1739900"/>
                <a:gd name="connsiteX14" fmla="*/ 209240 w 1435100"/>
                <a:gd name="connsiteY14" fmla="*/ 1372633 h 1739900"/>
                <a:gd name="connsiteX15" fmla="*/ 208604 w 1435100"/>
                <a:gd name="connsiteY15" fmla="*/ 1195468 h 1739900"/>
                <a:gd name="connsiteX16" fmla="*/ 209875 w 1435100"/>
                <a:gd name="connsiteY16" fmla="*/ 1569483 h 1739900"/>
                <a:gd name="connsiteX17" fmla="*/ 209875 w 1435100"/>
                <a:gd name="connsiteY17" fmla="*/ 1544083 h 1739900"/>
                <a:gd name="connsiteX18" fmla="*/ 364179 w 1435100"/>
                <a:gd name="connsiteY18" fmla="*/ 1455183 h 1739900"/>
                <a:gd name="connsiteX19" fmla="*/ 364179 w 1435100"/>
                <a:gd name="connsiteY19" fmla="*/ 1480583 h 1739900"/>
                <a:gd name="connsiteX20" fmla="*/ 209875 w 1435100"/>
                <a:gd name="connsiteY20" fmla="*/ 1569483 h 1739900"/>
                <a:gd name="connsiteX21" fmla="*/ 209240 w 1435100"/>
                <a:gd name="connsiteY21" fmla="*/ 1519318 h 1739900"/>
                <a:gd name="connsiteX22" fmla="*/ 209240 w 1435100"/>
                <a:gd name="connsiteY22" fmla="*/ 1493918 h 1739900"/>
                <a:gd name="connsiteX23" fmla="*/ 517850 w 1435100"/>
                <a:gd name="connsiteY23" fmla="*/ 1316118 h 1739900"/>
                <a:gd name="connsiteX24" fmla="*/ 517850 w 1435100"/>
                <a:gd name="connsiteY24" fmla="*/ 1341518 h 1739900"/>
                <a:gd name="connsiteX25" fmla="*/ 209240 w 1435100"/>
                <a:gd name="connsiteY25" fmla="*/ 1519318 h 1739900"/>
                <a:gd name="connsiteX26" fmla="*/ 202254 w 1435100"/>
                <a:gd name="connsiteY26" fmla="*/ 1134508 h 1739900"/>
                <a:gd name="connsiteX27" fmla="*/ 200985 w 1435100"/>
                <a:gd name="connsiteY27" fmla="*/ 766843 h 1739900"/>
                <a:gd name="connsiteX28" fmla="*/ 521660 w 1435100"/>
                <a:gd name="connsiteY28" fmla="*/ 582058 h 1739900"/>
                <a:gd name="connsiteX29" fmla="*/ 522929 w 1435100"/>
                <a:gd name="connsiteY29" fmla="*/ 949723 h 1739900"/>
                <a:gd name="connsiteX30" fmla="*/ 202254 w 1435100"/>
                <a:gd name="connsiteY30" fmla="*/ 1134508 h 1739900"/>
                <a:gd name="connsiteX31" fmla="*/ 577540 w 1435100"/>
                <a:gd name="connsiteY31" fmla="*/ 606823 h 1739900"/>
                <a:gd name="connsiteX32" fmla="*/ 1255719 w 1435100"/>
                <a:gd name="connsiteY32" fmla="*/ 215028 h 1739900"/>
                <a:gd name="connsiteX33" fmla="*/ 1255719 w 1435100"/>
                <a:gd name="connsiteY33" fmla="*/ 240428 h 1739900"/>
                <a:gd name="connsiteX34" fmla="*/ 577540 w 1435100"/>
                <a:gd name="connsiteY34" fmla="*/ 632223 h 1739900"/>
                <a:gd name="connsiteX35" fmla="*/ 577540 w 1435100"/>
                <a:gd name="connsiteY35" fmla="*/ 606823 h 1739900"/>
                <a:gd name="connsiteX36" fmla="*/ 577540 w 1435100"/>
                <a:gd name="connsiteY36" fmla="*/ 657623 h 1739900"/>
                <a:gd name="connsiteX37" fmla="*/ 1255719 w 1435100"/>
                <a:gd name="connsiteY37" fmla="*/ 265828 h 1739900"/>
                <a:gd name="connsiteX38" fmla="*/ 1255719 w 1435100"/>
                <a:gd name="connsiteY38" fmla="*/ 291228 h 1739900"/>
                <a:gd name="connsiteX39" fmla="*/ 577540 w 1435100"/>
                <a:gd name="connsiteY39" fmla="*/ 683023 h 1739900"/>
                <a:gd name="connsiteX40" fmla="*/ 577540 w 1435100"/>
                <a:gd name="connsiteY40" fmla="*/ 657623 h 1739900"/>
                <a:gd name="connsiteX41" fmla="*/ 578175 w 1435100"/>
                <a:gd name="connsiteY41" fmla="*/ 981473 h 1739900"/>
                <a:gd name="connsiteX42" fmla="*/ 886785 w 1435100"/>
                <a:gd name="connsiteY42" fmla="*/ 803673 h 1739900"/>
                <a:gd name="connsiteX43" fmla="*/ 887419 w 1435100"/>
                <a:gd name="connsiteY43" fmla="*/ 980838 h 1739900"/>
                <a:gd name="connsiteX44" fmla="*/ 578810 w 1435100"/>
                <a:gd name="connsiteY44" fmla="*/ 1158638 h 1739900"/>
                <a:gd name="connsiteX45" fmla="*/ 578175 w 1435100"/>
                <a:gd name="connsiteY45" fmla="*/ 981473 h 1739900"/>
                <a:gd name="connsiteX46" fmla="*/ 579444 w 1435100"/>
                <a:gd name="connsiteY46" fmla="*/ 1229758 h 1739900"/>
                <a:gd name="connsiteX47" fmla="*/ 888054 w 1435100"/>
                <a:gd name="connsiteY47" fmla="*/ 1051958 h 1739900"/>
                <a:gd name="connsiteX48" fmla="*/ 888054 w 1435100"/>
                <a:gd name="connsiteY48" fmla="*/ 1077358 h 1739900"/>
                <a:gd name="connsiteX49" fmla="*/ 579444 w 1435100"/>
                <a:gd name="connsiteY49" fmla="*/ 1255158 h 1739900"/>
                <a:gd name="connsiteX50" fmla="*/ 579444 w 1435100"/>
                <a:gd name="connsiteY50" fmla="*/ 1229758 h 1739900"/>
                <a:gd name="connsiteX51" fmla="*/ 579444 w 1435100"/>
                <a:gd name="connsiteY51" fmla="*/ 1356124 h 1739900"/>
                <a:gd name="connsiteX52" fmla="*/ 579444 w 1435100"/>
                <a:gd name="connsiteY52" fmla="*/ 1330724 h 1739900"/>
                <a:gd name="connsiteX53" fmla="*/ 733750 w 1435100"/>
                <a:gd name="connsiteY53" fmla="*/ 1241824 h 1739900"/>
                <a:gd name="connsiteX54" fmla="*/ 733750 w 1435100"/>
                <a:gd name="connsiteY54" fmla="*/ 1267224 h 1739900"/>
                <a:gd name="connsiteX55" fmla="*/ 579444 w 1435100"/>
                <a:gd name="connsiteY55" fmla="*/ 1356124 h 1739900"/>
                <a:gd name="connsiteX56" fmla="*/ 579444 w 1435100"/>
                <a:gd name="connsiteY56" fmla="*/ 1305324 h 1739900"/>
                <a:gd name="connsiteX57" fmla="*/ 579444 w 1435100"/>
                <a:gd name="connsiteY57" fmla="*/ 1279924 h 1739900"/>
                <a:gd name="connsiteX58" fmla="*/ 888054 w 1435100"/>
                <a:gd name="connsiteY58" fmla="*/ 1102123 h 1739900"/>
                <a:gd name="connsiteX59" fmla="*/ 888054 w 1435100"/>
                <a:gd name="connsiteY59" fmla="*/ 1127523 h 1739900"/>
                <a:gd name="connsiteX60" fmla="*/ 579444 w 1435100"/>
                <a:gd name="connsiteY60" fmla="*/ 1305324 h 1739900"/>
                <a:gd name="connsiteX61" fmla="*/ 577540 w 1435100"/>
                <a:gd name="connsiteY61" fmla="*/ 733823 h 1739900"/>
                <a:gd name="connsiteX62" fmla="*/ 577540 w 1435100"/>
                <a:gd name="connsiteY62" fmla="*/ 708423 h 1739900"/>
                <a:gd name="connsiteX63" fmla="*/ 916629 w 1435100"/>
                <a:gd name="connsiteY63" fmla="*/ 512843 h 1739900"/>
                <a:gd name="connsiteX64" fmla="*/ 916629 w 1435100"/>
                <a:gd name="connsiteY64" fmla="*/ 538243 h 1739900"/>
                <a:gd name="connsiteX65" fmla="*/ 577540 w 1435100"/>
                <a:gd name="connsiteY65" fmla="*/ 733823 h 1739900"/>
                <a:gd name="connsiteX66" fmla="*/ 948379 w 1435100"/>
                <a:gd name="connsiteY66" fmla="*/ 768113 h 1739900"/>
                <a:gd name="connsiteX67" fmla="*/ 1256990 w 1435100"/>
                <a:gd name="connsiteY67" fmla="*/ 590313 h 1739900"/>
                <a:gd name="connsiteX68" fmla="*/ 1257625 w 1435100"/>
                <a:gd name="connsiteY68" fmla="*/ 767479 h 1739900"/>
                <a:gd name="connsiteX69" fmla="*/ 949015 w 1435100"/>
                <a:gd name="connsiteY69" fmla="*/ 945279 h 1739900"/>
                <a:gd name="connsiteX70" fmla="*/ 948379 w 1435100"/>
                <a:gd name="connsiteY70" fmla="*/ 768113 h 1739900"/>
                <a:gd name="connsiteX71" fmla="*/ 949015 w 1435100"/>
                <a:gd name="connsiteY71" fmla="*/ 1015763 h 1739900"/>
                <a:gd name="connsiteX72" fmla="*/ 1257625 w 1435100"/>
                <a:gd name="connsiteY72" fmla="*/ 837963 h 1739900"/>
                <a:gd name="connsiteX73" fmla="*/ 1257625 w 1435100"/>
                <a:gd name="connsiteY73" fmla="*/ 863363 h 1739900"/>
                <a:gd name="connsiteX74" fmla="*/ 949015 w 1435100"/>
                <a:gd name="connsiteY74" fmla="*/ 1041163 h 1739900"/>
                <a:gd name="connsiteX75" fmla="*/ 949015 w 1435100"/>
                <a:gd name="connsiteY75" fmla="*/ 1015763 h 1739900"/>
                <a:gd name="connsiteX76" fmla="*/ 949015 w 1435100"/>
                <a:gd name="connsiteY76" fmla="*/ 1091963 h 1739900"/>
                <a:gd name="connsiteX77" fmla="*/ 949015 w 1435100"/>
                <a:gd name="connsiteY77" fmla="*/ 1066563 h 1739900"/>
                <a:gd name="connsiteX78" fmla="*/ 1257625 w 1435100"/>
                <a:gd name="connsiteY78" fmla="*/ 888763 h 1739900"/>
                <a:gd name="connsiteX79" fmla="*/ 1257625 w 1435100"/>
                <a:gd name="connsiteY79" fmla="*/ 914163 h 1739900"/>
                <a:gd name="connsiteX80" fmla="*/ 949015 w 1435100"/>
                <a:gd name="connsiteY80" fmla="*/ 1091963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35100" h="1739900">
                  <a:moveTo>
                    <a:pt x="1430979" y="850663"/>
                  </a:moveTo>
                  <a:lnTo>
                    <a:pt x="1430979" y="817643"/>
                  </a:lnTo>
                  <a:lnTo>
                    <a:pt x="1429075" y="72153"/>
                  </a:lnTo>
                  <a:cubicBezTo>
                    <a:pt x="1429075" y="11828"/>
                    <a:pt x="1385894" y="-12302"/>
                    <a:pt x="1333825" y="17543"/>
                  </a:cubicBezTo>
                  <a:lnTo>
                    <a:pt x="99385" y="730648"/>
                  </a:lnTo>
                  <a:cubicBezTo>
                    <a:pt x="47315" y="761129"/>
                    <a:pt x="4135" y="834788"/>
                    <a:pt x="4769" y="895113"/>
                  </a:cubicBezTo>
                  <a:lnTo>
                    <a:pt x="6675" y="1673624"/>
                  </a:lnTo>
                  <a:cubicBezTo>
                    <a:pt x="6675" y="1733949"/>
                    <a:pt x="49854" y="1758079"/>
                    <a:pt x="101925" y="1728233"/>
                  </a:cubicBezTo>
                  <a:lnTo>
                    <a:pt x="1332554" y="1017668"/>
                  </a:lnTo>
                  <a:lnTo>
                    <a:pt x="1432250" y="1074183"/>
                  </a:lnTo>
                  <a:lnTo>
                    <a:pt x="1430979" y="850663"/>
                  </a:lnTo>
                  <a:close/>
                  <a:moveTo>
                    <a:pt x="208604" y="1195468"/>
                  </a:moveTo>
                  <a:lnTo>
                    <a:pt x="517215" y="1017668"/>
                  </a:lnTo>
                  <a:lnTo>
                    <a:pt x="517850" y="1194833"/>
                  </a:lnTo>
                  <a:lnTo>
                    <a:pt x="209240" y="1372633"/>
                  </a:lnTo>
                  <a:lnTo>
                    <a:pt x="208604" y="1195468"/>
                  </a:lnTo>
                  <a:close/>
                  <a:moveTo>
                    <a:pt x="209875" y="1569483"/>
                  </a:moveTo>
                  <a:lnTo>
                    <a:pt x="209875" y="1544083"/>
                  </a:lnTo>
                  <a:lnTo>
                    <a:pt x="364179" y="1455183"/>
                  </a:lnTo>
                  <a:lnTo>
                    <a:pt x="364179" y="1480583"/>
                  </a:lnTo>
                  <a:lnTo>
                    <a:pt x="209875" y="1569483"/>
                  </a:lnTo>
                  <a:close/>
                  <a:moveTo>
                    <a:pt x="209240" y="1519318"/>
                  </a:moveTo>
                  <a:lnTo>
                    <a:pt x="209240" y="1493918"/>
                  </a:lnTo>
                  <a:lnTo>
                    <a:pt x="517850" y="1316118"/>
                  </a:lnTo>
                  <a:lnTo>
                    <a:pt x="517850" y="1341518"/>
                  </a:lnTo>
                  <a:lnTo>
                    <a:pt x="209240" y="1519318"/>
                  </a:lnTo>
                  <a:close/>
                  <a:moveTo>
                    <a:pt x="202254" y="1134508"/>
                  </a:moveTo>
                  <a:lnTo>
                    <a:pt x="200985" y="766843"/>
                  </a:lnTo>
                  <a:lnTo>
                    <a:pt x="521660" y="582058"/>
                  </a:lnTo>
                  <a:lnTo>
                    <a:pt x="522929" y="949723"/>
                  </a:lnTo>
                  <a:lnTo>
                    <a:pt x="202254" y="1134508"/>
                  </a:lnTo>
                  <a:close/>
                  <a:moveTo>
                    <a:pt x="577540" y="606823"/>
                  </a:moveTo>
                  <a:lnTo>
                    <a:pt x="1255719" y="215028"/>
                  </a:lnTo>
                  <a:lnTo>
                    <a:pt x="1255719" y="240428"/>
                  </a:lnTo>
                  <a:lnTo>
                    <a:pt x="577540" y="632223"/>
                  </a:lnTo>
                  <a:lnTo>
                    <a:pt x="577540" y="606823"/>
                  </a:lnTo>
                  <a:close/>
                  <a:moveTo>
                    <a:pt x="577540" y="657623"/>
                  </a:moveTo>
                  <a:lnTo>
                    <a:pt x="1255719" y="265828"/>
                  </a:lnTo>
                  <a:lnTo>
                    <a:pt x="1255719" y="291228"/>
                  </a:lnTo>
                  <a:lnTo>
                    <a:pt x="577540" y="683023"/>
                  </a:lnTo>
                  <a:lnTo>
                    <a:pt x="577540" y="657623"/>
                  </a:lnTo>
                  <a:close/>
                  <a:moveTo>
                    <a:pt x="578175" y="981473"/>
                  </a:moveTo>
                  <a:lnTo>
                    <a:pt x="886785" y="803673"/>
                  </a:lnTo>
                  <a:lnTo>
                    <a:pt x="887419" y="980838"/>
                  </a:lnTo>
                  <a:lnTo>
                    <a:pt x="578810" y="1158638"/>
                  </a:lnTo>
                  <a:lnTo>
                    <a:pt x="578175" y="981473"/>
                  </a:lnTo>
                  <a:close/>
                  <a:moveTo>
                    <a:pt x="579444" y="1229758"/>
                  </a:moveTo>
                  <a:lnTo>
                    <a:pt x="888054" y="1051958"/>
                  </a:lnTo>
                  <a:lnTo>
                    <a:pt x="888054" y="1077358"/>
                  </a:lnTo>
                  <a:lnTo>
                    <a:pt x="579444" y="1255158"/>
                  </a:lnTo>
                  <a:lnTo>
                    <a:pt x="579444" y="1229758"/>
                  </a:lnTo>
                  <a:close/>
                  <a:moveTo>
                    <a:pt x="579444" y="1356124"/>
                  </a:moveTo>
                  <a:lnTo>
                    <a:pt x="579444" y="1330724"/>
                  </a:lnTo>
                  <a:lnTo>
                    <a:pt x="733750" y="1241824"/>
                  </a:lnTo>
                  <a:lnTo>
                    <a:pt x="733750" y="1267224"/>
                  </a:lnTo>
                  <a:lnTo>
                    <a:pt x="579444" y="1356124"/>
                  </a:lnTo>
                  <a:close/>
                  <a:moveTo>
                    <a:pt x="579444" y="1305324"/>
                  </a:moveTo>
                  <a:lnTo>
                    <a:pt x="579444" y="1279924"/>
                  </a:lnTo>
                  <a:lnTo>
                    <a:pt x="888054" y="1102123"/>
                  </a:lnTo>
                  <a:lnTo>
                    <a:pt x="888054" y="1127523"/>
                  </a:lnTo>
                  <a:lnTo>
                    <a:pt x="579444" y="1305324"/>
                  </a:lnTo>
                  <a:close/>
                  <a:moveTo>
                    <a:pt x="577540" y="733823"/>
                  </a:moveTo>
                  <a:lnTo>
                    <a:pt x="577540" y="708423"/>
                  </a:lnTo>
                  <a:lnTo>
                    <a:pt x="916629" y="512843"/>
                  </a:lnTo>
                  <a:lnTo>
                    <a:pt x="916629" y="538243"/>
                  </a:lnTo>
                  <a:lnTo>
                    <a:pt x="577540" y="733823"/>
                  </a:lnTo>
                  <a:close/>
                  <a:moveTo>
                    <a:pt x="948379" y="768113"/>
                  </a:moveTo>
                  <a:lnTo>
                    <a:pt x="1256990" y="590313"/>
                  </a:lnTo>
                  <a:lnTo>
                    <a:pt x="1257625" y="767479"/>
                  </a:lnTo>
                  <a:lnTo>
                    <a:pt x="949015" y="945279"/>
                  </a:lnTo>
                  <a:lnTo>
                    <a:pt x="948379" y="768113"/>
                  </a:lnTo>
                  <a:close/>
                  <a:moveTo>
                    <a:pt x="949015" y="1015763"/>
                  </a:moveTo>
                  <a:lnTo>
                    <a:pt x="1257625" y="837963"/>
                  </a:lnTo>
                  <a:lnTo>
                    <a:pt x="1257625" y="863363"/>
                  </a:lnTo>
                  <a:lnTo>
                    <a:pt x="949015" y="1041163"/>
                  </a:lnTo>
                  <a:lnTo>
                    <a:pt x="949015" y="1015763"/>
                  </a:lnTo>
                  <a:close/>
                  <a:moveTo>
                    <a:pt x="949015" y="1091963"/>
                  </a:moveTo>
                  <a:lnTo>
                    <a:pt x="949015" y="1066563"/>
                  </a:lnTo>
                  <a:lnTo>
                    <a:pt x="1257625" y="888763"/>
                  </a:lnTo>
                  <a:lnTo>
                    <a:pt x="1257625" y="914163"/>
                  </a:lnTo>
                  <a:lnTo>
                    <a:pt x="949015" y="1091963"/>
                  </a:lnTo>
                  <a:close/>
                </a:path>
              </a:pathLst>
            </a:custGeom>
            <a:solidFill>
              <a:srgbClr val="F3F6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xmlns="" id="{F8B57DCA-DA89-4640-B18E-F3FCDF7164FF}"/>
                </a:ext>
              </a:extLst>
            </p:cNvPr>
            <p:cNvSpPr/>
            <p:nvPr/>
          </p:nvSpPr>
          <p:spPr>
            <a:xfrm>
              <a:off x="7471093" y="2911792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xmlns="" id="{3EB8B0D8-7D23-49CB-BD27-1985B88EB35C}"/>
                </a:ext>
              </a:extLst>
            </p:cNvPr>
            <p:cNvSpPr/>
            <p:nvPr/>
          </p:nvSpPr>
          <p:spPr>
            <a:xfrm>
              <a:off x="7099618" y="2586038"/>
              <a:ext cx="349250" cy="228600"/>
            </a:xfrm>
            <a:custGeom>
              <a:avLst/>
              <a:gdLst>
                <a:gd name="connsiteX0" fmla="*/ 343852 w 349250"/>
                <a:gd name="connsiteY0" fmla="*/ 4763 h 228600"/>
                <a:gd name="connsiteX1" fmla="*/ 344488 w 349250"/>
                <a:gd name="connsiteY1" fmla="*/ 30163 h 228600"/>
                <a:gd name="connsiteX2" fmla="*/ 4763 w 349250"/>
                <a:gd name="connsiteY2" fmla="*/ 226377 h 228600"/>
                <a:gd name="connsiteX3" fmla="*/ 4763 w 349250"/>
                <a:gd name="connsiteY3" fmla="*/ 20097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228600">
                  <a:moveTo>
                    <a:pt x="343852" y="4763"/>
                  </a:moveTo>
                  <a:lnTo>
                    <a:pt x="344488" y="30163"/>
                  </a:lnTo>
                  <a:lnTo>
                    <a:pt x="4763" y="226377"/>
                  </a:lnTo>
                  <a:lnTo>
                    <a:pt x="4763" y="200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xmlns="" id="{7A7770EA-76C6-405C-8591-8F24EB11BA40}"/>
                </a:ext>
              </a:extLst>
            </p:cNvPr>
            <p:cNvSpPr/>
            <p:nvPr/>
          </p:nvSpPr>
          <p:spPr>
            <a:xfrm>
              <a:off x="7099618" y="2339658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30163 h 425450"/>
                <a:gd name="connsiteX2" fmla="*/ 4763 w 685800"/>
                <a:gd name="connsiteY2" fmla="*/ 421957 h 425450"/>
                <a:gd name="connsiteX3" fmla="*/ 4763 w 685800"/>
                <a:gd name="connsiteY3" fmla="*/ 396557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30163"/>
                  </a:lnTo>
                  <a:lnTo>
                    <a:pt x="4763" y="421957"/>
                  </a:lnTo>
                  <a:lnTo>
                    <a:pt x="4763" y="3965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xmlns="" id="{E4CBCCD1-A392-4DC5-8E6B-682D47D4515C}"/>
                </a:ext>
              </a:extLst>
            </p:cNvPr>
            <p:cNvSpPr/>
            <p:nvPr/>
          </p:nvSpPr>
          <p:spPr>
            <a:xfrm>
              <a:off x="7099618" y="2289492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29528 h 425450"/>
                <a:gd name="connsiteX2" fmla="*/ 4763 w 685800"/>
                <a:gd name="connsiteY2" fmla="*/ 421323 h 425450"/>
                <a:gd name="connsiteX3" fmla="*/ 4763 w 685800"/>
                <a:gd name="connsiteY3" fmla="*/ 395923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29528"/>
                  </a:lnTo>
                  <a:lnTo>
                    <a:pt x="4763" y="421323"/>
                  </a:lnTo>
                  <a:lnTo>
                    <a:pt x="4763" y="3959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xmlns="" id="{65E03732-C626-4EA7-9279-791E15973E92}"/>
                </a:ext>
              </a:extLst>
            </p:cNvPr>
            <p:cNvSpPr/>
            <p:nvPr/>
          </p:nvSpPr>
          <p:spPr>
            <a:xfrm>
              <a:off x="7477443" y="3102292"/>
              <a:ext cx="158750" cy="120650"/>
            </a:xfrm>
            <a:custGeom>
              <a:avLst/>
              <a:gdLst>
                <a:gd name="connsiteX0" fmla="*/ 159067 w 158750"/>
                <a:gd name="connsiteY0" fmla="*/ 4763 h 120650"/>
                <a:gd name="connsiteX1" fmla="*/ 159067 w 158750"/>
                <a:gd name="connsiteY1" fmla="*/ 29528 h 120650"/>
                <a:gd name="connsiteX2" fmla="*/ 4763 w 158750"/>
                <a:gd name="connsiteY2" fmla="*/ 119063 h 120650"/>
                <a:gd name="connsiteX3" fmla="*/ 4763 w 158750"/>
                <a:gd name="connsiteY3" fmla="*/ 9366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50" h="120650">
                  <a:moveTo>
                    <a:pt x="159067" y="4763"/>
                  </a:moveTo>
                  <a:lnTo>
                    <a:pt x="159067" y="29528"/>
                  </a:lnTo>
                  <a:lnTo>
                    <a:pt x="4763" y="119063"/>
                  </a:lnTo>
                  <a:lnTo>
                    <a:pt x="4763" y="93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xmlns="" id="{2BF09D52-6EAD-4983-A227-65B86048E591}"/>
                </a:ext>
              </a:extLst>
            </p:cNvPr>
            <p:cNvSpPr/>
            <p:nvPr/>
          </p:nvSpPr>
          <p:spPr>
            <a:xfrm>
              <a:off x="6729413" y="3327083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29527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29527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xmlns="" id="{13B6174E-A688-4D96-B163-B5D23A5CB16A}"/>
                </a:ext>
              </a:extLst>
            </p:cNvPr>
            <p:cNvSpPr/>
            <p:nvPr/>
          </p:nvSpPr>
          <p:spPr>
            <a:xfrm>
              <a:off x="6727507" y="3089592"/>
              <a:ext cx="317500" cy="368300"/>
            </a:xfrm>
            <a:custGeom>
              <a:avLst/>
              <a:gdLst>
                <a:gd name="connsiteX0" fmla="*/ 316548 w 317500"/>
                <a:gd name="connsiteY0" fmla="*/ 4763 h 368300"/>
                <a:gd name="connsiteX1" fmla="*/ 317183 w 317500"/>
                <a:gd name="connsiteY1" fmla="*/ 184467 h 368300"/>
                <a:gd name="connsiteX2" fmla="*/ 4763 w 317500"/>
                <a:gd name="connsiteY2" fmla="*/ 364173 h 368300"/>
                <a:gd name="connsiteX3" fmla="*/ 4763 w 317500"/>
                <a:gd name="connsiteY3" fmla="*/ 185103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8300">
                  <a:moveTo>
                    <a:pt x="316548" y="4763"/>
                  </a:moveTo>
                  <a:lnTo>
                    <a:pt x="317183" y="184467"/>
                  </a:lnTo>
                  <a:lnTo>
                    <a:pt x="4763" y="364173"/>
                  </a:lnTo>
                  <a:lnTo>
                    <a:pt x="4763" y="18510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xmlns="" id="{4E462494-8BB4-4928-ADC6-C5BED4962252}"/>
                </a:ext>
              </a:extLst>
            </p:cNvPr>
            <p:cNvSpPr/>
            <p:nvPr/>
          </p:nvSpPr>
          <p:spPr>
            <a:xfrm>
              <a:off x="8581707" y="2420593"/>
              <a:ext cx="488950" cy="622300"/>
            </a:xfrm>
            <a:custGeom>
              <a:avLst/>
              <a:gdLst>
                <a:gd name="connsiteX0" fmla="*/ 430213 w 488950"/>
                <a:gd name="connsiteY0" fmla="*/ 226087 h 622300"/>
                <a:gd name="connsiteX1" fmla="*/ 484188 w 488950"/>
                <a:gd name="connsiteY1" fmla="*/ 319432 h 622300"/>
                <a:gd name="connsiteX2" fmla="*/ 482918 w 488950"/>
                <a:gd name="connsiteY2" fmla="*/ 583592 h 622300"/>
                <a:gd name="connsiteX3" fmla="*/ 428943 w 488950"/>
                <a:gd name="connsiteY3" fmla="*/ 614707 h 622300"/>
                <a:gd name="connsiteX4" fmla="*/ 58738 w 488950"/>
                <a:gd name="connsiteY4" fmla="*/ 400712 h 622300"/>
                <a:gd name="connsiteX5" fmla="*/ 4763 w 488950"/>
                <a:gd name="connsiteY5" fmla="*/ 307367 h 622300"/>
                <a:gd name="connsiteX6" fmla="*/ 6033 w 488950"/>
                <a:gd name="connsiteY6" fmla="*/ 43207 h 622300"/>
                <a:gd name="connsiteX7" fmla="*/ 60008 w 488950"/>
                <a:gd name="connsiteY7" fmla="*/ 12092 h 622300"/>
                <a:gd name="connsiteX8" fmla="*/ 430213 w 488950"/>
                <a:gd name="connsiteY8" fmla="*/ 226087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950" h="622300">
                  <a:moveTo>
                    <a:pt x="430213" y="226087"/>
                  </a:moveTo>
                  <a:cubicBezTo>
                    <a:pt x="460058" y="243232"/>
                    <a:pt x="484188" y="285142"/>
                    <a:pt x="484188" y="319432"/>
                  </a:cubicBezTo>
                  <a:lnTo>
                    <a:pt x="482918" y="583592"/>
                  </a:lnTo>
                  <a:cubicBezTo>
                    <a:pt x="482918" y="617882"/>
                    <a:pt x="458788" y="631852"/>
                    <a:pt x="428943" y="614707"/>
                  </a:cubicBezTo>
                  <a:lnTo>
                    <a:pt x="58738" y="400712"/>
                  </a:lnTo>
                  <a:cubicBezTo>
                    <a:pt x="28893" y="383567"/>
                    <a:pt x="4763" y="341657"/>
                    <a:pt x="4763" y="307367"/>
                  </a:cubicBezTo>
                  <a:lnTo>
                    <a:pt x="6033" y="43207"/>
                  </a:lnTo>
                  <a:cubicBezTo>
                    <a:pt x="6033" y="8917"/>
                    <a:pt x="30798" y="-5053"/>
                    <a:pt x="60008" y="12092"/>
                  </a:cubicBezTo>
                  <a:lnTo>
                    <a:pt x="430213" y="2260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xmlns="" id="{8754FE91-A950-4E54-8A19-B933EE079863}"/>
                </a:ext>
              </a:extLst>
            </p:cNvPr>
            <p:cNvSpPr/>
            <p:nvPr/>
          </p:nvSpPr>
          <p:spPr>
            <a:xfrm>
              <a:off x="8623618" y="2586038"/>
              <a:ext cx="127000" cy="139700"/>
            </a:xfrm>
            <a:custGeom>
              <a:avLst/>
              <a:gdLst>
                <a:gd name="connsiteX0" fmla="*/ 122238 w 127000"/>
                <a:gd name="connsiteY0" fmla="*/ 72073 h 139700"/>
                <a:gd name="connsiteX1" fmla="*/ 122238 w 127000"/>
                <a:gd name="connsiteY1" fmla="*/ 137477 h 139700"/>
                <a:gd name="connsiteX2" fmla="*/ 4763 w 127000"/>
                <a:gd name="connsiteY2" fmla="*/ 70167 h 139700"/>
                <a:gd name="connsiteX3" fmla="*/ 4763 w 127000"/>
                <a:gd name="connsiteY3" fmla="*/ 4763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139700">
                  <a:moveTo>
                    <a:pt x="122238" y="72073"/>
                  </a:moveTo>
                  <a:lnTo>
                    <a:pt x="122238" y="137477"/>
                  </a:lnTo>
                  <a:lnTo>
                    <a:pt x="4763" y="7016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D6A5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xmlns="" id="{1C0776F4-C4A7-4574-878D-47415A43D53C}"/>
                </a:ext>
              </a:extLst>
            </p:cNvPr>
            <p:cNvSpPr/>
            <p:nvPr/>
          </p:nvSpPr>
          <p:spPr>
            <a:xfrm>
              <a:off x="8740457" y="2653983"/>
              <a:ext cx="247650" cy="209550"/>
            </a:xfrm>
            <a:custGeom>
              <a:avLst/>
              <a:gdLst>
                <a:gd name="connsiteX0" fmla="*/ 248603 w 247650"/>
                <a:gd name="connsiteY0" fmla="*/ 145097 h 209550"/>
                <a:gd name="connsiteX1" fmla="*/ 248603 w 247650"/>
                <a:gd name="connsiteY1" fmla="*/ 210502 h 209550"/>
                <a:gd name="connsiteX2" fmla="*/ 4763 w 247650"/>
                <a:gd name="connsiteY2" fmla="*/ 70167 h 209550"/>
                <a:gd name="connsiteX3" fmla="*/ 5398 w 2476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09550">
                  <a:moveTo>
                    <a:pt x="248603" y="145097"/>
                  </a:moveTo>
                  <a:lnTo>
                    <a:pt x="248603" y="210502"/>
                  </a:lnTo>
                  <a:lnTo>
                    <a:pt x="4763" y="70167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xmlns="" id="{7D0671F7-AB5E-43C9-A2A1-63CB2D818BE5}"/>
                </a:ext>
              </a:extLst>
            </p:cNvPr>
            <p:cNvSpPr/>
            <p:nvPr/>
          </p:nvSpPr>
          <p:spPr>
            <a:xfrm>
              <a:off x="5910897" y="3909281"/>
              <a:ext cx="469900" cy="603250"/>
            </a:xfrm>
            <a:custGeom>
              <a:avLst/>
              <a:gdLst>
                <a:gd name="connsiteX0" fmla="*/ 56833 w 469900"/>
                <a:gd name="connsiteY0" fmla="*/ 218219 h 603250"/>
                <a:gd name="connsiteX1" fmla="*/ 4763 w 469900"/>
                <a:gd name="connsiteY1" fmla="*/ 308389 h 603250"/>
                <a:gd name="connsiteX2" fmla="*/ 6033 w 469900"/>
                <a:gd name="connsiteY2" fmla="*/ 563024 h 603250"/>
                <a:gd name="connsiteX3" fmla="*/ 58103 w 469900"/>
                <a:gd name="connsiteY3" fmla="*/ 592869 h 603250"/>
                <a:gd name="connsiteX4" fmla="*/ 414973 w 469900"/>
                <a:gd name="connsiteY4" fmla="*/ 386494 h 603250"/>
                <a:gd name="connsiteX5" fmla="*/ 467043 w 469900"/>
                <a:gd name="connsiteY5" fmla="*/ 296324 h 603250"/>
                <a:gd name="connsiteX6" fmla="*/ 465773 w 469900"/>
                <a:gd name="connsiteY6" fmla="*/ 41689 h 603250"/>
                <a:gd name="connsiteX7" fmla="*/ 413703 w 469900"/>
                <a:gd name="connsiteY7" fmla="*/ 11844 h 603250"/>
                <a:gd name="connsiteX8" fmla="*/ 56833 w 469900"/>
                <a:gd name="connsiteY8" fmla="*/ 218219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603250">
                  <a:moveTo>
                    <a:pt x="56833" y="218219"/>
                  </a:moveTo>
                  <a:cubicBezTo>
                    <a:pt x="28258" y="234729"/>
                    <a:pt x="4763" y="275369"/>
                    <a:pt x="4763" y="308389"/>
                  </a:cubicBezTo>
                  <a:lnTo>
                    <a:pt x="6033" y="563024"/>
                  </a:lnTo>
                  <a:cubicBezTo>
                    <a:pt x="6033" y="596044"/>
                    <a:pt x="29528" y="609379"/>
                    <a:pt x="58103" y="592869"/>
                  </a:cubicBezTo>
                  <a:lnTo>
                    <a:pt x="414973" y="386494"/>
                  </a:lnTo>
                  <a:cubicBezTo>
                    <a:pt x="443548" y="369984"/>
                    <a:pt x="467043" y="329344"/>
                    <a:pt x="467043" y="296324"/>
                  </a:cubicBezTo>
                  <a:lnTo>
                    <a:pt x="465773" y="41689"/>
                  </a:lnTo>
                  <a:cubicBezTo>
                    <a:pt x="465773" y="8669"/>
                    <a:pt x="442278" y="-4666"/>
                    <a:pt x="413703" y="11844"/>
                  </a:cubicBezTo>
                  <a:lnTo>
                    <a:pt x="56833" y="218219"/>
                  </a:lnTo>
                  <a:close/>
                </a:path>
              </a:pathLst>
            </a:custGeom>
            <a:solidFill>
              <a:srgbClr val="DAF1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xmlns="" id="{689055A0-249A-4F1E-9B43-790AA69FFF72}"/>
                </a:ext>
              </a:extLst>
            </p:cNvPr>
            <p:cNvSpPr/>
            <p:nvPr/>
          </p:nvSpPr>
          <p:spPr>
            <a:xfrm>
              <a:off x="6158547" y="4066858"/>
              <a:ext cx="139700" cy="107950"/>
            </a:xfrm>
            <a:custGeom>
              <a:avLst/>
              <a:gdLst>
                <a:gd name="connsiteX0" fmla="*/ 4763 w 139700"/>
                <a:gd name="connsiteY0" fmla="*/ 78422 h 107950"/>
                <a:gd name="connsiteX1" fmla="*/ 4763 w 139700"/>
                <a:gd name="connsiteY1" fmla="*/ 108267 h 107950"/>
                <a:gd name="connsiteX2" fmla="*/ 135573 w 139700"/>
                <a:gd name="connsiteY2" fmla="*/ 33972 h 107950"/>
                <a:gd name="connsiteX3" fmla="*/ 135573 w 139700"/>
                <a:gd name="connsiteY3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0" h="107950">
                  <a:moveTo>
                    <a:pt x="4763" y="78422"/>
                  </a:moveTo>
                  <a:lnTo>
                    <a:pt x="4763" y="108267"/>
                  </a:lnTo>
                  <a:lnTo>
                    <a:pt x="135573" y="33972"/>
                  </a:lnTo>
                  <a:lnTo>
                    <a:pt x="135573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xmlns="" id="{AC383C53-0F22-43C9-B8CB-B791F9266C37}"/>
                </a:ext>
              </a:extLst>
            </p:cNvPr>
            <p:cNvSpPr/>
            <p:nvPr/>
          </p:nvSpPr>
          <p:spPr>
            <a:xfrm>
              <a:off x="6011863" y="4165283"/>
              <a:ext cx="285750" cy="196850"/>
            </a:xfrm>
            <a:custGeom>
              <a:avLst/>
              <a:gdLst>
                <a:gd name="connsiteX0" fmla="*/ 4763 w 285750"/>
                <a:gd name="connsiteY0" fmla="*/ 164783 h 196850"/>
                <a:gd name="connsiteX1" fmla="*/ 4763 w 285750"/>
                <a:gd name="connsiteY1" fmla="*/ 193992 h 196850"/>
                <a:gd name="connsiteX2" fmla="*/ 282258 w 285750"/>
                <a:gd name="connsiteY2" fmla="*/ 34608 h 196850"/>
                <a:gd name="connsiteX3" fmla="*/ 282258 w 285750"/>
                <a:gd name="connsiteY3" fmla="*/ 4763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96850">
                  <a:moveTo>
                    <a:pt x="4763" y="164783"/>
                  </a:moveTo>
                  <a:lnTo>
                    <a:pt x="4763" y="193992"/>
                  </a:lnTo>
                  <a:lnTo>
                    <a:pt x="282258" y="34608"/>
                  </a:lnTo>
                  <a:lnTo>
                    <a:pt x="28225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xmlns="" id="{5DF2D5F1-E5B0-4F3C-90AB-7C1568FF4394}"/>
                </a:ext>
              </a:extLst>
            </p:cNvPr>
            <p:cNvSpPr/>
            <p:nvPr/>
          </p:nvSpPr>
          <p:spPr>
            <a:xfrm>
              <a:off x="10943908" y="5193983"/>
              <a:ext cx="50800" cy="13970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xmlns="" id="{79B1F074-0FE7-4B7A-BC84-177630E54228}"/>
                </a:ext>
              </a:extLst>
            </p:cNvPr>
            <p:cNvSpPr/>
            <p:nvPr/>
          </p:nvSpPr>
          <p:spPr>
            <a:xfrm>
              <a:off x="10964863" y="4828222"/>
              <a:ext cx="146050" cy="400050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xmlns="" id="{4A49D2DE-1EF5-45F9-ACE8-BE7C2D1B7636}"/>
                </a:ext>
              </a:extLst>
            </p:cNvPr>
            <p:cNvSpPr/>
            <p:nvPr/>
          </p:nvSpPr>
          <p:spPr>
            <a:xfrm>
              <a:off x="10827068" y="4828222"/>
              <a:ext cx="146050" cy="400050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1" name="任意多边形: 形状 10040">
              <a:extLst>
                <a:ext uri="{FF2B5EF4-FFF2-40B4-BE49-F238E27FC236}">
                  <a16:creationId xmlns:a16="http://schemas.microsoft.com/office/drawing/2014/main" xmlns="" id="{A341A809-A3FE-4C4C-8C81-0B61E4B87E03}"/>
                </a:ext>
              </a:extLst>
            </p:cNvPr>
            <p:cNvSpPr/>
            <p:nvPr/>
          </p:nvSpPr>
          <p:spPr>
            <a:xfrm>
              <a:off x="10958513" y="22882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8" y="35242"/>
                    <a:pt x="5397" y="35877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2" name="任意多边形: 形状 10041">
              <a:extLst>
                <a:ext uri="{FF2B5EF4-FFF2-40B4-BE49-F238E27FC236}">
                  <a16:creationId xmlns:a16="http://schemas.microsoft.com/office/drawing/2014/main" xmlns="" id="{CEE595A3-67B5-487A-82E2-1B634ACA4516}"/>
                </a:ext>
              </a:extLst>
            </p:cNvPr>
            <p:cNvSpPr/>
            <p:nvPr/>
          </p:nvSpPr>
          <p:spPr>
            <a:xfrm>
              <a:off x="10961688" y="228758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3" name="任意多边形: 形状 10042">
              <a:extLst>
                <a:ext uri="{FF2B5EF4-FFF2-40B4-BE49-F238E27FC236}">
                  <a16:creationId xmlns:a16="http://schemas.microsoft.com/office/drawing/2014/main" xmlns="" id="{EAA197C1-1A22-4B83-B8F0-10EB87FF78A7}"/>
                </a:ext>
              </a:extLst>
            </p:cNvPr>
            <p:cNvSpPr/>
            <p:nvPr/>
          </p:nvSpPr>
          <p:spPr>
            <a:xfrm>
              <a:off x="10964228" y="22869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8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4" name="任意多边形: 形状 10043">
              <a:extLst>
                <a:ext uri="{FF2B5EF4-FFF2-40B4-BE49-F238E27FC236}">
                  <a16:creationId xmlns:a16="http://schemas.microsoft.com/office/drawing/2014/main" xmlns="" id="{9B72F97E-C0BD-4212-BA67-7220FADDE79F}"/>
                </a:ext>
              </a:extLst>
            </p:cNvPr>
            <p:cNvSpPr/>
            <p:nvPr/>
          </p:nvSpPr>
          <p:spPr>
            <a:xfrm>
              <a:off x="1096676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5" name="任意多边形: 形状 10044">
              <a:extLst>
                <a:ext uri="{FF2B5EF4-FFF2-40B4-BE49-F238E27FC236}">
                  <a16:creationId xmlns:a16="http://schemas.microsoft.com/office/drawing/2014/main" xmlns="" id="{E40305E9-EFDD-46A7-8E47-A0EDF3CE148A}"/>
                </a:ext>
              </a:extLst>
            </p:cNvPr>
            <p:cNvSpPr/>
            <p:nvPr/>
          </p:nvSpPr>
          <p:spPr>
            <a:xfrm>
              <a:off x="10968672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6" name="任意多边形: 形状 10045">
              <a:extLst>
                <a:ext uri="{FF2B5EF4-FFF2-40B4-BE49-F238E27FC236}">
                  <a16:creationId xmlns:a16="http://schemas.microsoft.com/office/drawing/2014/main" xmlns="" id="{6E23D2AD-9064-48CB-96AE-4E8A3590C2F2}"/>
                </a:ext>
              </a:extLst>
            </p:cNvPr>
            <p:cNvSpPr/>
            <p:nvPr/>
          </p:nvSpPr>
          <p:spPr>
            <a:xfrm>
              <a:off x="1097057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7" name="任意多边形: 形状 10046">
              <a:extLst>
                <a:ext uri="{FF2B5EF4-FFF2-40B4-BE49-F238E27FC236}">
                  <a16:creationId xmlns:a16="http://schemas.microsoft.com/office/drawing/2014/main" xmlns="" id="{DE166361-915F-401E-B00E-F5A0F2329D28}"/>
                </a:ext>
              </a:extLst>
            </p:cNvPr>
            <p:cNvSpPr/>
            <p:nvPr/>
          </p:nvSpPr>
          <p:spPr>
            <a:xfrm>
              <a:off x="10972482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8" name="任意多边形: 形状 10047">
              <a:extLst>
                <a:ext uri="{FF2B5EF4-FFF2-40B4-BE49-F238E27FC236}">
                  <a16:creationId xmlns:a16="http://schemas.microsoft.com/office/drawing/2014/main" xmlns="" id="{3AD21AF5-040D-41A2-8BC2-5D7898A4C9D2}"/>
                </a:ext>
              </a:extLst>
            </p:cNvPr>
            <p:cNvSpPr/>
            <p:nvPr/>
          </p:nvSpPr>
          <p:spPr>
            <a:xfrm>
              <a:off x="10974388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5397" y="34608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9" name="任意多边形: 形状 10048">
              <a:extLst>
                <a:ext uri="{FF2B5EF4-FFF2-40B4-BE49-F238E27FC236}">
                  <a16:creationId xmlns:a16="http://schemas.microsoft.com/office/drawing/2014/main" xmlns="" id="{9353CDD7-44F3-4B68-856D-BF93C0353C31}"/>
                </a:ext>
              </a:extLst>
            </p:cNvPr>
            <p:cNvSpPr/>
            <p:nvPr/>
          </p:nvSpPr>
          <p:spPr>
            <a:xfrm>
              <a:off x="10975657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0" name="任意多边形: 形状 10049">
              <a:extLst>
                <a:ext uri="{FF2B5EF4-FFF2-40B4-BE49-F238E27FC236}">
                  <a16:creationId xmlns:a16="http://schemas.microsoft.com/office/drawing/2014/main" xmlns="" id="{BF303C5C-A72B-4CDD-A18B-A0C42704061D}"/>
                </a:ext>
              </a:extLst>
            </p:cNvPr>
            <p:cNvSpPr/>
            <p:nvPr/>
          </p:nvSpPr>
          <p:spPr>
            <a:xfrm>
              <a:off x="10977563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1" name="任意多边形: 形状 10050">
              <a:extLst>
                <a:ext uri="{FF2B5EF4-FFF2-40B4-BE49-F238E27FC236}">
                  <a16:creationId xmlns:a16="http://schemas.microsoft.com/office/drawing/2014/main" xmlns="" id="{369B2BD1-14E6-4E43-ADF9-402BE28BDD62}"/>
                </a:ext>
              </a:extLst>
            </p:cNvPr>
            <p:cNvSpPr/>
            <p:nvPr/>
          </p:nvSpPr>
          <p:spPr>
            <a:xfrm>
              <a:off x="10979468" y="22888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2" y="5397"/>
                  </a:cubicBezTo>
                  <a:lnTo>
                    <a:pt x="6667" y="35242"/>
                  </a:lnTo>
                  <a:cubicBezTo>
                    <a:pt x="5397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2" name="任意多边形: 形状 10051">
              <a:extLst>
                <a:ext uri="{FF2B5EF4-FFF2-40B4-BE49-F238E27FC236}">
                  <a16:creationId xmlns:a16="http://schemas.microsoft.com/office/drawing/2014/main" xmlns="" id="{F689475B-E559-4AF1-9B65-F58FA6D32FB2}"/>
                </a:ext>
              </a:extLst>
            </p:cNvPr>
            <p:cNvSpPr/>
            <p:nvPr/>
          </p:nvSpPr>
          <p:spPr>
            <a:xfrm>
              <a:off x="10980738" y="22894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8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3" name="任意多边形: 形状 10052">
              <a:extLst>
                <a:ext uri="{FF2B5EF4-FFF2-40B4-BE49-F238E27FC236}">
                  <a16:creationId xmlns:a16="http://schemas.microsoft.com/office/drawing/2014/main" xmlns="" id="{85D66E8B-97FA-4CD1-87FB-ECEEC2BCB823}"/>
                </a:ext>
              </a:extLst>
            </p:cNvPr>
            <p:cNvSpPr/>
            <p:nvPr/>
          </p:nvSpPr>
          <p:spPr>
            <a:xfrm>
              <a:off x="10990897" y="2249488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4608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4" name="任意多边形: 形状 10053">
              <a:extLst>
                <a:ext uri="{FF2B5EF4-FFF2-40B4-BE49-F238E27FC236}">
                  <a16:creationId xmlns:a16="http://schemas.microsoft.com/office/drawing/2014/main" xmlns="" id="{D6C456FC-D523-4932-8BFF-FA6F82E473A8}"/>
                </a:ext>
              </a:extLst>
            </p:cNvPr>
            <p:cNvSpPr/>
            <p:nvPr/>
          </p:nvSpPr>
          <p:spPr>
            <a:xfrm>
              <a:off x="10994072" y="22488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3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5" name="任意多边形: 形状 10054">
              <a:extLst>
                <a:ext uri="{FF2B5EF4-FFF2-40B4-BE49-F238E27FC236}">
                  <a16:creationId xmlns:a16="http://schemas.microsoft.com/office/drawing/2014/main" xmlns="" id="{C59DF85C-86BC-4925-ABAD-6A8B14561304}"/>
                </a:ext>
              </a:extLst>
            </p:cNvPr>
            <p:cNvSpPr/>
            <p:nvPr/>
          </p:nvSpPr>
          <p:spPr>
            <a:xfrm>
              <a:off x="10996613" y="224821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6" name="任意多边形: 形状 10055">
              <a:extLst>
                <a:ext uri="{FF2B5EF4-FFF2-40B4-BE49-F238E27FC236}">
                  <a16:creationId xmlns:a16="http://schemas.microsoft.com/office/drawing/2014/main" xmlns="" id="{5DC0FCFF-B910-4862-BD27-BB3DA3B00092}"/>
                </a:ext>
              </a:extLst>
            </p:cNvPr>
            <p:cNvSpPr/>
            <p:nvPr/>
          </p:nvSpPr>
          <p:spPr>
            <a:xfrm>
              <a:off x="1099915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7" name="任意多边形: 形状 10056">
              <a:extLst>
                <a:ext uri="{FF2B5EF4-FFF2-40B4-BE49-F238E27FC236}">
                  <a16:creationId xmlns:a16="http://schemas.microsoft.com/office/drawing/2014/main" xmlns="" id="{A79B7D86-C78A-4785-A91E-BA24AFBFE767}"/>
                </a:ext>
              </a:extLst>
            </p:cNvPr>
            <p:cNvSpPr/>
            <p:nvPr/>
          </p:nvSpPr>
          <p:spPr>
            <a:xfrm>
              <a:off x="11001057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8" name="任意多边形: 形状 10057">
              <a:extLst>
                <a:ext uri="{FF2B5EF4-FFF2-40B4-BE49-F238E27FC236}">
                  <a16:creationId xmlns:a16="http://schemas.microsoft.com/office/drawing/2014/main" xmlns="" id="{D9CDB2A8-8EF4-4B60-BBF4-B5A859E8DA99}"/>
                </a:ext>
              </a:extLst>
            </p:cNvPr>
            <p:cNvSpPr/>
            <p:nvPr/>
          </p:nvSpPr>
          <p:spPr>
            <a:xfrm>
              <a:off x="110029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9" name="任意多边形: 形状 10058">
              <a:extLst>
                <a:ext uri="{FF2B5EF4-FFF2-40B4-BE49-F238E27FC236}">
                  <a16:creationId xmlns:a16="http://schemas.microsoft.com/office/drawing/2014/main" xmlns="" id="{04CA1D84-3CD6-4FAB-9EAE-9B15983DBEBF}"/>
                </a:ext>
              </a:extLst>
            </p:cNvPr>
            <p:cNvSpPr/>
            <p:nvPr/>
          </p:nvSpPr>
          <p:spPr>
            <a:xfrm>
              <a:off x="11004868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0" name="任意多边形: 形状 10059">
              <a:extLst>
                <a:ext uri="{FF2B5EF4-FFF2-40B4-BE49-F238E27FC236}">
                  <a16:creationId xmlns:a16="http://schemas.microsoft.com/office/drawing/2014/main" xmlns="" id="{448E9DF1-CECC-4C6B-B7AA-E32CC618D464}"/>
                </a:ext>
              </a:extLst>
            </p:cNvPr>
            <p:cNvSpPr/>
            <p:nvPr/>
          </p:nvSpPr>
          <p:spPr>
            <a:xfrm>
              <a:off x="11006772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5397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1" name="任意多边形: 形状 10060">
              <a:extLst>
                <a:ext uri="{FF2B5EF4-FFF2-40B4-BE49-F238E27FC236}">
                  <a16:creationId xmlns:a16="http://schemas.microsoft.com/office/drawing/2014/main" xmlns="" id="{ADF0228B-DE6C-4DDA-B7A7-9B5F36214BB6}"/>
                </a:ext>
              </a:extLst>
            </p:cNvPr>
            <p:cNvSpPr/>
            <p:nvPr/>
          </p:nvSpPr>
          <p:spPr>
            <a:xfrm>
              <a:off x="11008043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2" name="任意多边形: 形状 10061">
              <a:extLst>
                <a:ext uri="{FF2B5EF4-FFF2-40B4-BE49-F238E27FC236}">
                  <a16:creationId xmlns:a16="http://schemas.microsoft.com/office/drawing/2014/main" xmlns="" id="{246C9F9D-2F15-4625-BC97-35E440A305F0}"/>
                </a:ext>
              </a:extLst>
            </p:cNvPr>
            <p:cNvSpPr/>
            <p:nvPr/>
          </p:nvSpPr>
          <p:spPr>
            <a:xfrm>
              <a:off x="11009947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3" name="任意多边形: 形状 10062">
              <a:extLst>
                <a:ext uri="{FF2B5EF4-FFF2-40B4-BE49-F238E27FC236}">
                  <a16:creationId xmlns:a16="http://schemas.microsoft.com/office/drawing/2014/main" xmlns="" id="{B91B9AC0-92F7-4E01-96BE-0CCB0EA94163}"/>
                </a:ext>
              </a:extLst>
            </p:cNvPr>
            <p:cNvSpPr/>
            <p:nvPr/>
          </p:nvSpPr>
          <p:spPr>
            <a:xfrm>
              <a:off x="11011853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5397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4" name="任意多边形: 形状 10063">
              <a:extLst>
                <a:ext uri="{FF2B5EF4-FFF2-40B4-BE49-F238E27FC236}">
                  <a16:creationId xmlns:a16="http://schemas.microsoft.com/office/drawing/2014/main" xmlns="" id="{7344DB17-D3CB-4A7B-B35F-12CF82A3F1C9}"/>
                </a:ext>
              </a:extLst>
            </p:cNvPr>
            <p:cNvSpPr/>
            <p:nvPr/>
          </p:nvSpPr>
          <p:spPr>
            <a:xfrm>
              <a:off x="11013122" y="22507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5" name="任意多边形: 形状 10064">
              <a:extLst>
                <a:ext uri="{FF2B5EF4-FFF2-40B4-BE49-F238E27FC236}">
                  <a16:creationId xmlns:a16="http://schemas.microsoft.com/office/drawing/2014/main" xmlns="" id="{032F21A5-A517-400B-84E0-51E37CE8B9D8}"/>
                </a:ext>
              </a:extLst>
            </p:cNvPr>
            <p:cNvSpPr/>
            <p:nvPr/>
          </p:nvSpPr>
          <p:spPr>
            <a:xfrm>
              <a:off x="11015028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6" name="任意多边形: 形状 10065">
              <a:extLst>
                <a:ext uri="{FF2B5EF4-FFF2-40B4-BE49-F238E27FC236}">
                  <a16:creationId xmlns:a16="http://schemas.microsoft.com/office/drawing/2014/main" xmlns="" id="{67FCCCF8-DE31-465E-AA35-D02BFC2C8DF2}"/>
                </a:ext>
              </a:extLst>
            </p:cNvPr>
            <p:cNvSpPr/>
            <p:nvPr/>
          </p:nvSpPr>
          <p:spPr>
            <a:xfrm>
              <a:off x="11016932" y="22520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7" name="任意多边形: 形状 10066">
              <a:extLst>
                <a:ext uri="{FF2B5EF4-FFF2-40B4-BE49-F238E27FC236}">
                  <a16:creationId xmlns:a16="http://schemas.microsoft.com/office/drawing/2014/main" xmlns="" id="{D4438219-5768-4095-8CAB-1C6697F41CC4}"/>
                </a:ext>
              </a:extLst>
            </p:cNvPr>
            <p:cNvSpPr/>
            <p:nvPr/>
          </p:nvSpPr>
          <p:spPr>
            <a:xfrm>
              <a:off x="11018203" y="22532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3 w 57150"/>
                <a:gd name="connsiteY3" fmla="*/ 5398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8" name="任意多边形: 形状 10067">
              <a:extLst>
                <a:ext uri="{FF2B5EF4-FFF2-40B4-BE49-F238E27FC236}">
                  <a16:creationId xmlns:a16="http://schemas.microsoft.com/office/drawing/2014/main" xmlns="" id="{2612FABE-EE72-4C87-80F2-1638E8AF3E0C}"/>
                </a:ext>
              </a:extLst>
            </p:cNvPr>
            <p:cNvSpPr/>
            <p:nvPr/>
          </p:nvSpPr>
          <p:spPr>
            <a:xfrm>
              <a:off x="11020107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9" name="任意多边形: 形状 10068">
              <a:extLst>
                <a:ext uri="{FF2B5EF4-FFF2-40B4-BE49-F238E27FC236}">
                  <a16:creationId xmlns:a16="http://schemas.microsoft.com/office/drawing/2014/main" xmlns="" id="{96489847-8DCC-490D-A475-E31D8644C110}"/>
                </a:ext>
              </a:extLst>
            </p:cNvPr>
            <p:cNvSpPr/>
            <p:nvPr/>
          </p:nvSpPr>
          <p:spPr>
            <a:xfrm>
              <a:off x="11022013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xmlns="" id="{74FE7728-4B5E-4D7E-BF19-585A89EA4170}"/>
                </a:ext>
              </a:extLst>
            </p:cNvPr>
            <p:cNvSpPr/>
            <p:nvPr/>
          </p:nvSpPr>
          <p:spPr>
            <a:xfrm>
              <a:off x="11023282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xmlns="" id="{219120E4-E304-41E7-B915-E16B6A829B99}"/>
                </a:ext>
              </a:extLst>
            </p:cNvPr>
            <p:cNvSpPr/>
            <p:nvPr/>
          </p:nvSpPr>
          <p:spPr>
            <a:xfrm>
              <a:off x="11025188" y="22577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xmlns="" id="{14134F0A-8D05-4075-86FE-11EF68D92792}"/>
                </a:ext>
              </a:extLst>
            </p:cNvPr>
            <p:cNvSpPr/>
            <p:nvPr/>
          </p:nvSpPr>
          <p:spPr>
            <a:xfrm>
              <a:off x="11027093" y="22590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033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xmlns="" id="{A8EB01C5-5B7E-42FC-8772-220FCFE9AD3F}"/>
                </a:ext>
              </a:extLst>
            </p:cNvPr>
            <p:cNvSpPr/>
            <p:nvPr/>
          </p:nvSpPr>
          <p:spPr>
            <a:xfrm>
              <a:off x="11028997" y="2260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xmlns="" id="{AA35B53B-6DF8-42AB-ADEF-D50EC55F0588}"/>
                </a:ext>
              </a:extLst>
            </p:cNvPr>
            <p:cNvSpPr/>
            <p:nvPr/>
          </p:nvSpPr>
          <p:spPr>
            <a:xfrm>
              <a:off x="11030903" y="22621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xmlns="" id="{F5DB5B6F-ABBE-48F0-AB2D-3F84853BBC92}"/>
                </a:ext>
              </a:extLst>
            </p:cNvPr>
            <p:cNvSpPr/>
            <p:nvPr/>
          </p:nvSpPr>
          <p:spPr>
            <a:xfrm>
              <a:off x="11032172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xmlns="" id="{17F77CAA-947F-46D8-8837-EE834A9763D5}"/>
                </a:ext>
              </a:extLst>
            </p:cNvPr>
            <p:cNvSpPr/>
            <p:nvPr/>
          </p:nvSpPr>
          <p:spPr>
            <a:xfrm>
              <a:off x="11034078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xmlns="" id="{F83A138F-6C51-48FF-B715-B73BFC6E398E}"/>
                </a:ext>
              </a:extLst>
            </p:cNvPr>
            <p:cNvSpPr/>
            <p:nvPr/>
          </p:nvSpPr>
          <p:spPr>
            <a:xfrm>
              <a:off x="11035982" y="22672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xmlns="" id="{14431A42-89FB-4FEB-94FB-303E467AD4C4}"/>
                </a:ext>
              </a:extLst>
            </p:cNvPr>
            <p:cNvSpPr/>
            <p:nvPr/>
          </p:nvSpPr>
          <p:spPr>
            <a:xfrm>
              <a:off x="11037253" y="22685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6667 h 38100"/>
                <a:gd name="connsiteX3" fmla="*/ 6032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7467" y="6667"/>
                  </a:cubicBezTo>
                  <a:lnTo>
                    <a:pt x="6032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xmlns="" id="{FB866FB5-2738-4941-9FCE-4FFBD93FDD64}"/>
                </a:ext>
              </a:extLst>
            </p:cNvPr>
            <p:cNvSpPr/>
            <p:nvPr/>
          </p:nvSpPr>
          <p:spPr>
            <a:xfrm>
              <a:off x="11039157" y="22704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7468" y="6668"/>
                  </a:cubicBezTo>
                  <a:lnTo>
                    <a:pt x="6033" y="36513"/>
                  </a:lnTo>
                  <a:cubicBezTo>
                    <a:pt x="5398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xmlns="" id="{55659060-44DA-4BA4-A89B-EFF65646E03F}"/>
                </a:ext>
              </a:extLst>
            </p:cNvPr>
            <p:cNvSpPr/>
            <p:nvPr/>
          </p:nvSpPr>
          <p:spPr>
            <a:xfrm>
              <a:off x="11040428" y="2272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4607"/>
                  </a:lnTo>
                  <a:lnTo>
                    <a:pt x="4763" y="34607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xmlns="" id="{3756BED8-8175-49C6-8156-74F5F94A293D}"/>
                </a:ext>
              </a:extLst>
            </p:cNvPr>
            <p:cNvSpPr/>
            <p:nvPr/>
          </p:nvSpPr>
          <p:spPr>
            <a:xfrm>
              <a:off x="11052493" y="22463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0007 w 63500"/>
                <a:gd name="connsiteY2" fmla="*/ 4763 h 38100"/>
                <a:gd name="connsiteX3" fmla="*/ 8572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7467" y="6033"/>
                    <a:pt x="58738" y="5398"/>
                    <a:pt x="60007" y="4763"/>
                  </a:cubicBezTo>
                  <a:lnTo>
                    <a:pt x="8572" y="34608"/>
                  </a:lnTo>
                  <a:cubicBezTo>
                    <a:pt x="7302" y="35242"/>
                    <a:pt x="6032" y="35242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xmlns="" id="{506ED4F6-A0E7-4254-AEA0-D9642719498C}"/>
                </a:ext>
              </a:extLst>
            </p:cNvPr>
            <p:cNvSpPr/>
            <p:nvPr/>
          </p:nvSpPr>
          <p:spPr>
            <a:xfrm>
              <a:off x="11056303" y="22456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7467" y="4763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7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xmlns="" id="{5A0F2A0F-ED0A-40B6-8C7C-3163EBC4111E}"/>
                </a:ext>
              </a:extLst>
            </p:cNvPr>
            <p:cNvSpPr/>
            <p:nvPr/>
          </p:nvSpPr>
          <p:spPr>
            <a:xfrm>
              <a:off x="11059478" y="224504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5398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xmlns="" id="{FB15DE87-C821-4EFB-986A-7576D8028373}"/>
                </a:ext>
              </a:extLst>
            </p:cNvPr>
            <p:cNvSpPr/>
            <p:nvPr/>
          </p:nvSpPr>
          <p:spPr>
            <a:xfrm>
              <a:off x="1106201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xmlns="" id="{165E85DE-EA86-460E-9860-25A04734D39F}"/>
                </a:ext>
              </a:extLst>
            </p:cNvPr>
            <p:cNvSpPr/>
            <p:nvPr/>
          </p:nvSpPr>
          <p:spPr>
            <a:xfrm>
              <a:off x="1106392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xmlns="" id="{7A093691-7E48-48CD-ABEB-6308D967EB6D}"/>
                </a:ext>
              </a:extLst>
            </p:cNvPr>
            <p:cNvSpPr/>
            <p:nvPr/>
          </p:nvSpPr>
          <p:spPr>
            <a:xfrm>
              <a:off x="1106582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xmlns="" id="{2FDD46A2-D96D-4679-A067-3EA427B124E9}"/>
                </a:ext>
              </a:extLst>
            </p:cNvPr>
            <p:cNvSpPr/>
            <p:nvPr/>
          </p:nvSpPr>
          <p:spPr>
            <a:xfrm>
              <a:off x="1106773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xmlns="" id="{13C1539A-BC5F-4E0D-98AF-1C3E2C44E043}"/>
                </a:ext>
              </a:extLst>
            </p:cNvPr>
            <p:cNvSpPr/>
            <p:nvPr/>
          </p:nvSpPr>
          <p:spPr>
            <a:xfrm>
              <a:off x="11069638" y="22456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xmlns="" id="{9B4C5A7F-C5DE-41C3-905F-84A7A5DE39C4}"/>
                </a:ext>
              </a:extLst>
            </p:cNvPr>
            <p:cNvSpPr/>
            <p:nvPr/>
          </p:nvSpPr>
          <p:spPr>
            <a:xfrm>
              <a:off x="11071543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2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xmlns="" id="{8196274D-AF71-42AB-B041-B27E0F1C0FC2}"/>
                </a:ext>
              </a:extLst>
            </p:cNvPr>
            <p:cNvSpPr/>
            <p:nvPr/>
          </p:nvSpPr>
          <p:spPr>
            <a:xfrm>
              <a:off x="11073447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xmlns="" id="{1F13CC64-FEDE-4040-B582-492ABF1951BF}"/>
                </a:ext>
              </a:extLst>
            </p:cNvPr>
            <p:cNvSpPr/>
            <p:nvPr/>
          </p:nvSpPr>
          <p:spPr>
            <a:xfrm>
              <a:off x="11075353" y="22469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xmlns="" id="{8A01814E-4FBF-44A1-9241-8C1CE030000D}"/>
                </a:ext>
              </a:extLst>
            </p:cNvPr>
            <p:cNvSpPr/>
            <p:nvPr/>
          </p:nvSpPr>
          <p:spPr>
            <a:xfrm>
              <a:off x="11077257" y="22475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xmlns="" id="{C32EFC4A-2B08-4301-8488-4432241BB13D}"/>
                </a:ext>
              </a:extLst>
            </p:cNvPr>
            <p:cNvSpPr/>
            <p:nvPr/>
          </p:nvSpPr>
          <p:spPr>
            <a:xfrm>
              <a:off x="110791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xmlns="" id="{77295179-988C-45D9-9292-F1A657CA6EC3}"/>
                </a:ext>
              </a:extLst>
            </p:cNvPr>
            <p:cNvSpPr/>
            <p:nvPr/>
          </p:nvSpPr>
          <p:spPr>
            <a:xfrm>
              <a:off x="11080432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xmlns="" id="{A2C924E5-631C-4170-BA42-52E0CD7C492C}"/>
                </a:ext>
              </a:extLst>
            </p:cNvPr>
            <p:cNvSpPr/>
            <p:nvPr/>
          </p:nvSpPr>
          <p:spPr>
            <a:xfrm>
              <a:off x="11082338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5398 h 38100"/>
                <a:gd name="connsiteX3" fmla="*/ 58103 w 57150"/>
                <a:gd name="connsiteY3" fmla="*/ 5398 h 38100"/>
                <a:gd name="connsiteX4" fmla="*/ 6668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8" y="5398"/>
                  </a:cubicBezTo>
                  <a:cubicBezTo>
                    <a:pt x="57468" y="5398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668" y="35242"/>
                    <a:pt x="6668" y="35242"/>
                    <a:pt x="6032" y="35242"/>
                  </a:cubicBez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xmlns="" id="{31CA0D93-885D-42D0-AA9C-D1876C368ADA}"/>
                </a:ext>
              </a:extLst>
            </p:cNvPr>
            <p:cNvSpPr/>
            <p:nvPr/>
          </p:nvSpPr>
          <p:spPr>
            <a:xfrm>
              <a:off x="11084243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xmlns="" id="{D37EC8C3-D4B5-4D07-B12E-7A1C62978640}"/>
                </a:ext>
              </a:extLst>
            </p:cNvPr>
            <p:cNvSpPr/>
            <p:nvPr/>
          </p:nvSpPr>
          <p:spPr>
            <a:xfrm>
              <a:off x="11086147" y="22526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xmlns="" id="{4077A402-E810-48EE-8F09-47986B1BE582}"/>
                </a:ext>
              </a:extLst>
            </p:cNvPr>
            <p:cNvSpPr/>
            <p:nvPr/>
          </p:nvSpPr>
          <p:spPr>
            <a:xfrm>
              <a:off x="11088053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xmlns="" id="{4A5D5DCF-028B-4CDB-8963-6D4C01563ED1}"/>
                </a:ext>
              </a:extLst>
            </p:cNvPr>
            <p:cNvSpPr/>
            <p:nvPr/>
          </p:nvSpPr>
          <p:spPr>
            <a:xfrm>
              <a:off x="11089957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7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xmlns="" id="{DA5D48C6-9F25-4F5E-8783-CB77B6F83A51}"/>
                </a:ext>
              </a:extLst>
            </p:cNvPr>
            <p:cNvSpPr/>
            <p:nvPr/>
          </p:nvSpPr>
          <p:spPr>
            <a:xfrm>
              <a:off x="11091863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xmlns="" id="{9F0DC0E6-BF95-4578-86F1-95140CDFE77D}"/>
                </a:ext>
              </a:extLst>
            </p:cNvPr>
            <p:cNvSpPr/>
            <p:nvPr/>
          </p:nvSpPr>
          <p:spPr>
            <a:xfrm>
              <a:off x="11093768" y="22583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xmlns="" id="{4B1748BE-5FA0-484B-B1BF-DEF9FB7DFA75}"/>
                </a:ext>
              </a:extLst>
            </p:cNvPr>
            <p:cNvSpPr/>
            <p:nvPr/>
          </p:nvSpPr>
          <p:spPr>
            <a:xfrm>
              <a:off x="11095672" y="22596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xmlns="" id="{E3B3B336-337D-40FC-82F2-D97A359A77A9}"/>
                </a:ext>
              </a:extLst>
            </p:cNvPr>
            <p:cNvSpPr/>
            <p:nvPr/>
          </p:nvSpPr>
          <p:spPr>
            <a:xfrm>
              <a:off x="11098213" y="22615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2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xmlns="" id="{39B23F36-A733-4CE2-AF79-69C153049C41}"/>
                </a:ext>
              </a:extLst>
            </p:cNvPr>
            <p:cNvSpPr/>
            <p:nvPr/>
          </p:nvSpPr>
          <p:spPr>
            <a:xfrm>
              <a:off x="11100118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6032"/>
                    <a:pt x="58102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xmlns="" id="{363243A2-6405-489B-8FAC-DA8BB5DCDCC3}"/>
                </a:ext>
              </a:extLst>
            </p:cNvPr>
            <p:cNvSpPr/>
            <p:nvPr/>
          </p:nvSpPr>
          <p:spPr>
            <a:xfrm>
              <a:off x="11102022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5398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3" y="5398"/>
                  </a:cubicBezTo>
                  <a:lnTo>
                    <a:pt x="4763" y="34608"/>
                  </a:lnTo>
                  <a:cubicBezTo>
                    <a:pt x="4763" y="35242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xmlns="" id="{872459EA-87F9-41F7-A514-BCBE545EE5FD}"/>
                </a:ext>
              </a:extLst>
            </p:cNvPr>
            <p:cNvSpPr/>
            <p:nvPr/>
          </p:nvSpPr>
          <p:spPr>
            <a:xfrm>
              <a:off x="11131232" y="2198052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8 w 63500"/>
                <a:gd name="connsiteY1" fmla="*/ 8573 h 38100"/>
                <a:gd name="connsiteX2" fmla="*/ 64453 w 63500"/>
                <a:gd name="connsiteY2" fmla="*/ 4763 h 38100"/>
                <a:gd name="connsiteX3" fmla="*/ 13018 w 63500"/>
                <a:gd name="connsiteY3" fmla="*/ 34608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8" y="8573"/>
                  </a:lnTo>
                  <a:cubicBezTo>
                    <a:pt x="58738" y="7302"/>
                    <a:pt x="61913" y="6033"/>
                    <a:pt x="64453" y="4763"/>
                  </a:cubicBezTo>
                  <a:lnTo>
                    <a:pt x="13018" y="34608"/>
                  </a:lnTo>
                  <a:cubicBezTo>
                    <a:pt x="9843" y="35877"/>
                    <a:pt x="7303" y="37148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xmlns="" id="{34C49341-0AEA-4211-B6F9-ABBDF21432C7}"/>
                </a:ext>
              </a:extLst>
            </p:cNvPr>
            <p:cNvSpPr/>
            <p:nvPr/>
          </p:nvSpPr>
          <p:spPr>
            <a:xfrm>
              <a:off x="11139488" y="2196148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8738" y="6032"/>
                    <a:pt x="60643" y="5398"/>
                    <a:pt x="63182" y="4763"/>
                  </a:cubicBezTo>
                  <a:lnTo>
                    <a:pt x="11747" y="34607"/>
                  </a:lnTo>
                  <a:cubicBezTo>
                    <a:pt x="9207" y="35242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xmlns="" id="{FED3D0AD-644E-4B3D-8623-35DEC23FA8B6}"/>
                </a:ext>
              </a:extLst>
            </p:cNvPr>
            <p:cNvSpPr/>
            <p:nvPr/>
          </p:nvSpPr>
          <p:spPr>
            <a:xfrm>
              <a:off x="11146472" y="2195513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8103" y="4763"/>
                    <a:pt x="60008" y="4763"/>
                    <a:pt x="61913" y="4763"/>
                  </a:cubicBezTo>
                  <a:lnTo>
                    <a:pt x="10478" y="34608"/>
                  </a:lnTo>
                  <a:cubicBezTo>
                    <a:pt x="8572" y="34608"/>
                    <a:pt x="6668" y="34608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xmlns="" id="{F05B0AC9-B9BF-4D8E-8A24-B3EA5C0609E1}"/>
                </a:ext>
              </a:extLst>
            </p:cNvPr>
            <p:cNvSpPr/>
            <p:nvPr/>
          </p:nvSpPr>
          <p:spPr>
            <a:xfrm>
              <a:off x="1115282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8" y="4763"/>
                    <a:pt x="61278" y="4763"/>
                  </a:cubicBezTo>
                  <a:lnTo>
                    <a:pt x="9843" y="34608"/>
                  </a:lnTo>
                  <a:cubicBezTo>
                    <a:pt x="7938" y="33973"/>
                    <a:pt x="6033" y="3397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xmlns="" id="{91381EB6-794C-4752-8035-6211964BE1CC}"/>
                </a:ext>
              </a:extLst>
            </p:cNvPr>
            <p:cNvSpPr/>
            <p:nvPr/>
          </p:nvSpPr>
          <p:spPr>
            <a:xfrm>
              <a:off x="11157903" y="21948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59372" y="4763"/>
                    <a:pt x="61278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xmlns="" id="{FDA86E21-BCB4-4AA8-B4CE-733406D7A122}"/>
                </a:ext>
              </a:extLst>
            </p:cNvPr>
            <p:cNvSpPr/>
            <p:nvPr/>
          </p:nvSpPr>
          <p:spPr>
            <a:xfrm>
              <a:off x="1116298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4763"/>
                    <a:pt x="59373" y="4763"/>
                    <a:pt x="60643" y="5398"/>
                  </a:cubicBezTo>
                  <a:lnTo>
                    <a:pt x="9208" y="35242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xmlns="" id="{D3E3A622-7854-409E-B964-1B1DAA9C13ED}"/>
                </a:ext>
              </a:extLst>
            </p:cNvPr>
            <p:cNvSpPr/>
            <p:nvPr/>
          </p:nvSpPr>
          <p:spPr>
            <a:xfrm>
              <a:off x="11167428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2"/>
                  </a:lnTo>
                  <a:cubicBezTo>
                    <a:pt x="7938" y="35242"/>
                    <a:pt x="666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xmlns="" id="{1FF6B4B5-05EF-4DA9-9BEF-5B88BC722721}"/>
                </a:ext>
              </a:extLst>
            </p:cNvPr>
            <p:cNvSpPr/>
            <p:nvPr/>
          </p:nvSpPr>
          <p:spPr>
            <a:xfrm>
              <a:off x="11171872" y="21967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8" y="35877"/>
                  </a:lnTo>
                  <a:cubicBezTo>
                    <a:pt x="7938" y="34607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xmlns="" id="{37C2D7BA-C1E7-4682-8C8F-59A79249A8D5}"/>
                </a:ext>
              </a:extLst>
            </p:cNvPr>
            <p:cNvSpPr/>
            <p:nvPr/>
          </p:nvSpPr>
          <p:spPr>
            <a:xfrm>
              <a:off x="11176318" y="21974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9372" y="5398"/>
                    <a:pt x="60642" y="6033"/>
                  </a:cubicBezTo>
                  <a:lnTo>
                    <a:pt x="9207" y="35878"/>
                  </a:lnTo>
                  <a:cubicBezTo>
                    <a:pt x="7938" y="3524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xmlns="" id="{E0F82E6C-991C-45A1-9957-59DF957D4637}"/>
                </a:ext>
              </a:extLst>
            </p:cNvPr>
            <p:cNvSpPr/>
            <p:nvPr/>
          </p:nvSpPr>
          <p:spPr>
            <a:xfrm>
              <a:off x="11180763" y="21986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033 h 38100"/>
                <a:gd name="connsiteX3" fmla="*/ 9207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738" y="5398"/>
                    <a:pt x="60643" y="6033"/>
                  </a:cubicBezTo>
                  <a:lnTo>
                    <a:pt x="9207" y="35877"/>
                  </a:lnTo>
                  <a:cubicBezTo>
                    <a:pt x="7938" y="35242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xmlns="" id="{0158BA66-4F72-4C80-A9A4-6E524E9B42C1}"/>
                </a:ext>
              </a:extLst>
            </p:cNvPr>
            <p:cNvSpPr/>
            <p:nvPr/>
          </p:nvSpPr>
          <p:spPr>
            <a:xfrm>
              <a:off x="11185207" y="21999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xmlns="" id="{5BAF3830-D1DE-4CEA-AAE3-AE32FF4E5293}"/>
                </a:ext>
              </a:extLst>
            </p:cNvPr>
            <p:cNvSpPr/>
            <p:nvPr/>
          </p:nvSpPr>
          <p:spPr>
            <a:xfrm>
              <a:off x="11189653" y="22018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7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7"/>
                  </a:cubicBezTo>
                  <a:lnTo>
                    <a:pt x="9207" y="36513"/>
                  </a:lnTo>
                  <a:cubicBezTo>
                    <a:pt x="7303" y="35877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xmlns="" id="{DDA80063-0A11-49A0-AE9E-3A6C002DF940}"/>
                </a:ext>
              </a:extLst>
            </p:cNvPr>
            <p:cNvSpPr/>
            <p:nvPr/>
          </p:nvSpPr>
          <p:spPr>
            <a:xfrm>
              <a:off x="11193463" y="22037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033"/>
                    <a:pt x="60643" y="6668"/>
                  </a:cubicBezTo>
                  <a:lnTo>
                    <a:pt x="9207" y="36513"/>
                  </a:lnTo>
                  <a:cubicBezTo>
                    <a:pt x="7938" y="35878"/>
                    <a:pt x="666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xmlns="" id="{1B979333-6434-488C-8D36-79E351AC7C31}"/>
                </a:ext>
              </a:extLst>
            </p:cNvPr>
            <p:cNvSpPr/>
            <p:nvPr/>
          </p:nvSpPr>
          <p:spPr>
            <a:xfrm>
              <a:off x="11197907" y="22056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xmlns="" id="{79D5D7F0-15F2-4BD9-951E-488EA49B9F50}"/>
                </a:ext>
              </a:extLst>
            </p:cNvPr>
            <p:cNvSpPr/>
            <p:nvPr/>
          </p:nvSpPr>
          <p:spPr>
            <a:xfrm>
              <a:off x="11202353" y="22075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3" y="35877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xmlns="" id="{A2F638CB-DA09-42A3-8175-28F0B4830427}"/>
                </a:ext>
              </a:extLst>
            </p:cNvPr>
            <p:cNvSpPr/>
            <p:nvPr/>
          </p:nvSpPr>
          <p:spPr>
            <a:xfrm>
              <a:off x="11205528" y="22094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6032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lnTo>
                    <a:pt x="6032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xmlns="" id="{CEF45299-00F7-4A3E-A01C-85DF56FCBBA5}"/>
                </a:ext>
              </a:extLst>
            </p:cNvPr>
            <p:cNvSpPr/>
            <p:nvPr/>
          </p:nvSpPr>
          <p:spPr>
            <a:xfrm>
              <a:off x="11206797" y="22101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7303 h 38100"/>
                <a:gd name="connsiteX3" fmla="*/ 920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668"/>
                    <a:pt x="60643" y="7303"/>
                  </a:cubicBezTo>
                  <a:lnTo>
                    <a:pt x="9208" y="37148"/>
                  </a:lnTo>
                  <a:cubicBezTo>
                    <a:pt x="7938" y="36513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xmlns="" id="{AC66F36F-FBBF-40B2-81ED-DC657EFF0A4B}"/>
                </a:ext>
              </a:extLst>
            </p:cNvPr>
            <p:cNvSpPr/>
            <p:nvPr/>
          </p:nvSpPr>
          <p:spPr>
            <a:xfrm>
              <a:off x="11211243" y="22132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6668"/>
                    <a:pt x="60642" y="7938"/>
                  </a:cubicBezTo>
                  <a:lnTo>
                    <a:pt x="9207" y="37783"/>
                  </a:lnTo>
                  <a:cubicBezTo>
                    <a:pt x="7938" y="3651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xmlns="" id="{B80CF9FB-9526-44F4-923D-D9D1E7561800}"/>
                </a:ext>
              </a:extLst>
            </p:cNvPr>
            <p:cNvSpPr/>
            <p:nvPr/>
          </p:nvSpPr>
          <p:spPr>
            <a:xfrm>
              <a:off x="11215688" y="22158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6667"/>
                    <a:pt x="60643" y="7938"/>
                  </a:cubicBezTo>
                  <a:lnTo>
                    <a:pt x="9207" y="37782"/>
                  </a:lnTo>
                  <a:cubicBezTo>
                    <a:pt x="7938" y="37147"/>
                    <a:pt x="666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xmlns="" id="{AF7194D4-0532-4F4E-92D6-730A15C099F5}"/>
                </a:ext>
              </a:extLst>
            </p:cNvPr>
            <p:cNvSpPr/>
            <p:nvPr/>
          </p:nvSpPr>
          <p:spPr>
            <a:xfrm>
              <a:off x="11220768" y="22196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6513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xmlns="" id="{A17EA1F1-C571-4954-BFB9-C023F95FDE8A}"/>
                </a:ext>
              </a:extLst>
            </p:cNvPr>
            <p:cNvSpPr/>
            <p:nvPr/>
          </p:nvSpPr>
          <p:spPr>
            <a:xfrm>
              <a:off x="11225213" y="2222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6033"/>
                    <a:pt x="59372" y="7303"/>
                    <a:pt x="60643" y="8573"/>
                  </a:cubicBezTo>
                  <a:lnTo>
                    <a:pt x="9207" y="38418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xmlns="" id="{8FFF6B33-156A-48CF-A5CC-09D114724890}"/>
                </a:ext>
              </a:extLst>
            </p:cNvPr>
            <p:cNvSpPr/>
            <p:nvPr/>
          </p:nvSpPr>
          <p:spPr>
            <a:xfrm>
              <a:off x="11230293" y="2226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6033"/>
                    <a:pt x="59372" y="7302"/>
                    <a:pt x="60642" y="8573"/>
                  </a:cubicBezTo>
                  <a:lnTo>
                    <a:pt x="9207" y="38418"/>
                  </a:lnTo>
                  <a:cubicBezTo>
                    <a:pt x="7938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xmlns="" id="{12B44E9F-7D15-4745-8CCB-32D1E318C775}"/>
                </a:ext>
              </a:extLst>
            </p:cNvPr>
            <p:cNvSpPr/>
            <p:nvPr/>
          </p:nvSpPr>
          <p:spPr>
            <a:xfrm>
              <a:off x="11234738" y="22310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xmlns="" id="{B3380F89-E005-4CEA-8D5F-D79A3D611CAC}"/>
                </a:ext>
              </a:extLst>
            </p:cNvPr>
            <p:cNvSpPr/>
            <p:nvPr/>
          </p:nvSpPr>
          <p:spPr>
            <a:xfrm>
              <a:off x="11239182" y="2235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9208 h 38100"/>
                <a:gd name="connsiteX3" fmla="*/ 9208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9373" y="7938"/>
                    <a:pt x="60643" y="9208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xmlns="" id="{B0C57AA3-B001-4519-A3D0-FBE721B70DEE}"/>
                </a:ext>
              </a:extLst>
            </p:cNvPr>
            <p:cNvSpPr/>
            <p:nvPr/>
          </p:nvSpPr>
          <p:spPr>
            <a:xfrm>
              <a:off x="11243628" y="2239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2"/>
                  </a:lnTo>
                  <a:cubicBezTo>
                    <a:pt x="7938" y="37148"/>
                    <a:pt x="666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xmlns="" id="{5F2EAD4F-C09A-4C75-B40E-B435F19D6F37}"/>
                </a:ext>
              </a:extLst>
            </p:cNvPr>
            <p:cNvSpPr/>
            <p:nvPr/>
          </p:nvSpPr>
          <p:spPr>
            <a:xfrm>
              <a:off x="11248072" y="2244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8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2" y="39052"/>
                  </a:lnTo>
                  <a:cubicBezTo>
                    <a:pt x="7303" y="37147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xmlns="" id="{A62A1067-CF9E-4804-8D49-FF155F115D75}"/>
                </a:ext>
              </a:extLst>
            </p:cNvPr>
            <p:cNvSpPr/>
            <p:nvPr/>
          </p:nvSpPr>
          <p:spPr>
            <a:xfrm>
              <a:off x="11252518" y="22488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007 w 63500"/>
                <a:gd name="connsiteY2" fmla="*/ 9208 h 38100"/>
                <a:gd name="connsiteX3" fmla="*/ 8572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738" y="7938"/>
                    <a:pt x="60007" y="9208"/>
                  </a:cubicBezTo>
                  <a:lnTo>
                    <a:pt x="8572" y="39052"/>
                  </a:lnTo>
                  <a:cubicBezTo>
                    <a:pt x="7302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xmlns="" id="{F7F39631-77E9-4E3D-ABE7-C550CB4E6DD4}"/>
                </a:ext>
              </a:extLst>
            </p:cNvPr>
            <p:cNvSpPr/>
            <p:nvPr/>
          </p:nvSpPr>
          <p:spPr>
            <a:xfrm>
              <a:off x="11256328" y="22532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2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7938"/>
                    <a:pt x="60007" y="9842"/>
                  </a:cubicBezTo>
                  <a:lnTo>
                    <a:pt x="8572" y="39688"/>
                  </a:lnTo>
                  <a:cubicBezTo>
                    <a:pt x="7303" y="37782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xmlns="" id="{E1EED6F3-6DC1-4B6A-BC37-A1B08C107419}"/>
                </a:ext>
              </a:extLst>
            </p:cNvPr>
            <p:cNvSpPr/>
            <p:nvPr/>
          </p:nvSpPr>
          <p:spPr>
            <a:xfrm>
              <a:off x="11260138" y="225837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643 w 63500"/>
                <a:gd name="connsiteY2" fmla="*/ 10477 h 44450"/>
                <a:gd name="connsiteX3" fmla="*/ 9207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9372" y="8573"/>
                    <a:pt x="60643" y="10477"/>
                  </a:cubicBezTo>
                  <a:lnTo>
                    <a:pt x="9207" y="40323"/>
                  </a:lnTo>
                  <a:cubicBezTo>
                    <a:pt x="7938" y="38418"/>
                    <a:pt x="666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xmlns="" id="{0919C07F-736F-4197-9C84-060912B3FD59}"/>
                </a:ext>
              </a:extLst>
            </p:cNvPr>
            <p:cNvSpPr/>
            <p:nvPr/>
          </p:nvSpPr>
          <p:spPr>
            <a:xfrm>
              <a:off x="11264582" y="226409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62548 w 63500"/>
                <a:gd name="connsiteY2" fmla="*/ 13653 h 44450"/>
                <a:gd name="connsiteX3" fmla="*/ 1111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8103" y="7938"/>
                    <a:pt x="60643" y="10478"/>
                    <a:pt x="62548" y="13653"/>
                  </a:cubicBezTo>
                  <a:lnTo>
                    <a:pt x="11113" y="43498"/>
                  </a:lnTo>
                  <a:cubicBezTo>
                    <a:pt x="9208" y="40958"/>
                    <a:pt x="7303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xmlns="" id="{2506F770-D138-49B3-8F02-5A3556FBEEE4}"/>
                </a:ext>
              </a:extLst>
            </p:cNvPr>
            <p:cNvSpPr/>
            <p:nvPr/>
          </p:nvSpPr>
          <p:spPr>
            <a:xfrm>
              <a:off x="11270932" y="2272983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8 w 63500"/>
                <a:gd name="connsiteY1" fmla="*/ 4763 h 50800"/>
                <a:gd name="connsiteX2" fmla="*/ 64453 w 63500"/>
                <a:gd name="connsiteY2" fmla="*/ 18097 h 50800"/>
                <a:gd name="connsiteX3" fmla="*/ 13018 w 63500"/>
                <a:gd name="connsiteY3" fmla="*/ 47942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8" y="4763"/>
                  </a:lnTo>
                  <a:cubicBezTo>
                    <a:pt x="59373" y="9207"/>
                    <a:pt x="61913" y="13652"/>
                    <a:pt x="64453" y="18097"/>
                  </a:cubicBezTo>
                  <a:lnTo>
                    <a:pt x="13018" y="47942"/>
                  </a:lnTo>
                  <a:cubicBezTo>
                    <a:pt x="10478" y="43497"/>
                    <a:pt x="7938" y="3905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xmlns="" id="{9DAFBCDE-8922-458F-8247-B63183A29246}"/>
                </a:ext>
              </a:extLst>
            </p:cNvPr>
            <p:cNvSpPr/>
            <p:nvPr/>
          </p:nvSpPr>
          <p:spPr>
            <a:xfrm>
              <a:off x="11279188" y="228631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3" y="43498"/>
                  </a:lnTo>
                  <a:cubicBezTo>
                    <a:pt x="7938" y="40323"/>
                    <a:pt x="6668" y="3714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xmlns="" id="{051B03D6-D295-47E7-A31A-171BD18E0489}"/>
                </a:ext>
              </a:extLst>
            </p:cNvPr>
            <p:cNvSpPr/>
            <p:nvPr/>
          </p:nvSpPr>
          <p:spPr>
            <a:xfrm>
              <a:off x="11284268" y="229520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102" y="8572"/>
                    <a:pt x="59372" y="11113"/>
                  </a:cubicBezTo>
                  <a:lnTo>
                    <a:pt x="7938" y="40957"/>
                  </a:lnTo>
                  <a:cubicBezTo>
                    <a:pt x="6667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xmlns="" id="{69D583E5-98EF-4AC2-97A2-E2BE2E50FDC2}"/>
                </a:ext>
              </a:extLst>
            </p:cNvPr>
            <p:cNvSpPr/>
            <p:nvPr/>
          </p:nvSpPr>
          <p:spPr>
            <a:xfrm>
              <a:off x="11287443" y="230092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2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8102" y="7938"/>
                    <a:pt x="58738" y="9842"/>
                  </a:cubicBezTo>
                  <a:lnTo>
                    <a:pt x="7302" y="39688"/>
                  </a:lnTo>
                  <a:cubicBezTo>
                    <a:pt x="6032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xmlns="" id="{81E5B6FE-DA0A-41BD-9E94-61545ED4BE64}"/>
                </a:ext>
              </a:extLst>
            </p:cNvPr>
            <p:cNvSpPr/>
            <p:nvPr/>
          </p:nvSpPr>
          <p:spPr>
            <a:xfrm>
              <a:off x="11289982" y="230600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xmlns="" id="{3D19B3CD-97BB-43DC-89CD-6E0676EF9F96}"/>
                </a:ext>
              </a:extLst>
            </p:cNvPr>
            <p:cNvSpPr/>
            <p:nvPr/>
          </p:nvSpPr>
          <p:spPr>
            <a:xfrm>
              <a:off x="11291888" y="2311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8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7938"/>
                    <a:pt x="58103" y="9207"/>
                  </a:cubicBezTo>
                  <a:lnTo>
                    <a:pt x="6668" y="39052"/>
                  </a:lnTo>
                  <a:cubicBezTo>
                    <a:pt x="6032" y="37782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xmlns="" id="{26344797-7A2A-493B-8C05-3C2308A33D0F}"/>
                </a:ext>
              </a:extLst>
            </p:cNvPr>
            <p:cNvSpPr/>
            <p:nvPr/>
          </p:nvSpPr>
          <p:spPr>
            <a:xfrm>
              <a:off x="11293793" y="23155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xmlns="" id="{32694804-584E-46DD-926D-42AA98CAFB12}"/>
                </a:ext>
              </a:extLst>
            </p:cNvPr>
            <p:cNvSpPr/>
            <p:nvPr/>
          </p:nvSpPr>
          <p:spPr>
            <a:xfrm>
              <a:off x="11295697" y="232060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3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xmlns="" id="{F3CE72FC-6EC5-4076-856F-5057795C62E1}"/>
                </a:ext>
              </a:extLst>
            </p:cNvPr>
            <p:cNvSpPr/>
            <p:nvPr/>
          </p:nvSpPr>
          <p:spPr>
            <a:xfrm>
              <a:off x="11297603" y="2325688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7"/>
                    <a:pt x="57467" y="7938"/>
                    <a:pt x="58103" y="9842"/>
                  </a:cubicBezTo>
                  <a:lnTo>
                    <a:pt x="6667" y="39688"/>
                  </a:lnTo>
                  <a:cubicBezTo>
                    <a:pt x="6032" y="3778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xmlns="" id="{D238E831-30C9-489D-BAC7-3C3FDA2C99C5}"/>
                </a:ext>
              </a:extLst>
            </p:cNvPr>
            <p:cNvSpPr/>
            <p:nvPr/>
          </p:nvSpPr>
          <p:spPr>
            <a:xfrm>
              <a:off x="11299507" y="233076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xmlns="" id="{4E475B61-8EB9-4384-84A2-6B985BEC98F6}"/>
                </a:ext>
              </a:extLst>
            </p:cNvPr>
            <p:cNvSpPr/>
            <p:nvPr/>
          </p:nvSpPr>
          <p:spPr>
            <a:xfrm>
              <a:off x="11301413" y="233584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2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7468" y="9842"/>
                  </a:cubicBezTo>
                  <a:lnTo>
                    <a:pt x="6032" y="39688"/>
                  </a:lnTo>
                  <a:cubicBezTo>
                    <a:pt x="5397" y="37782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xmlns="" id="{67C153D4-2C9D-43AA-8EAB-2ECCEA90C216}"/>
                </a:ext>
              </a:extLst>
            </p:cNvPr>
            <p:cNvSpPr/>
            <p:nvPr/>
          </p:nvSpPr>
          <p:spPr>
            <a:xfrm>
              <a:off x="11302682" y="2340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8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xmlns="" id="{F199DB43-7359-47EE-BE24-49DAF7C2B341}"/>
                </a:ext>
              </a:extLst>
            </p:cNvPr>
            <p:cNvSpPr/>
            <p:nvPr/>
          </p:nvSpPr>
          <p:spPr>
            <a:xfrm>
              <a:off x="11303953" y="23460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xmlns="" id="{8FA558F4-2A0C-4FCB-894A-C6F2631870A5}"/>
                </a:ext>
              </a:extLst>
            </p:cNvPr>
            <p:cNvSpPr/>
            <p:nvPr/>
          </p:nvSpPr>
          <p:spPr>
            <a:xfrm>
              <a:off x="11399203" y="24672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xmlns="" id="{E8FCDD98-F257-48C8-9EEC-2F6B155750C3}"/>
                </a:ext>
              </a:extLst>
            </p:cNvPr>
            <p:cNvSpPr/>
            <p:nvPr/>
          </p:nvSpPr>
          <p:spPr>
            <a:xfrm>
              <a:off x="11401107" y="24685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302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7"/>
                    <a:pt x="59373" y="7302"/>
                  </a:cubicBezTo>
                  <a:lnTo>
                    <a:pt x="7938" y="37148"/>
                  </a:lnTo>
                  <a:cubicBezTo>
                    <a:pt x="7303" y="36513"/>
                    <a:pt x="603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xmlns="" id="{22AF1531-E346-484B-81F2-8F9A69BBEB93}"/>
                </a:ext>
              </a:extLst>
            </p:cNvPr>
            <p:cNvSpPr/>
            <p:nvPr/>
          </p:nvSpPr>
          <p:spPr>
            <a:xfrm>
              <a:off x="11404282" y="24711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7303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xmlns="" id="{C94D0E5B-38F9-4C82-983C-8A520160788E}"/>
                </a:ext>
              </a:extLst>
            </p:cNvPr>
            <p:cNvSpPr/>
            <p:nvPr/>
          </p:nvSpPr>
          <p:spPr>
            <a:xfrm>
              <a:off x="11407457" y="2474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xmlns="" id="{FF6A6540-6C2C-4789-9573-42389ECA8CCB}"/>
                </a:ext>
              </a:extLst>
            </p:cNvPr>
            <p:cNvSpPr/>
            <p:nvPr/>
          </p:nvSpPr>
          <p:spPr>
            <a:xfrm>
              <a:off x="11410632" y="2477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xmlns="" id="{1ADD49C6-A201-4FFD-9358-E690F475A654}"/>
                </a:ext>
              </a:extLst>
            </p:cNvPr>
            <p:cNvSpPr/>
            <p:nvPr/>
          </p:nvSpPr>
          <p:spPr>
            <a:xfrm>
              <a:off x="11413172" y="24799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xmlns="" id="{068B6ADA-C5AA-45C4-AD6E-E193811347F4}"/>
                </a:ext>
              </a:extLst>
            </p:cNvPr>
            <p:cNvSpPr/>
            <p:nvPr/>
          </p:nvSpPr>
          <p:spPr>
            <a:xfrm>
              <a:off x="11416347" y="24831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xmlns="" id="{562E5FA1-EE0B-4EBF-9235-6634105C8440}"/>
                </a:ext>
              </a:extLst>
            </p:cNvPr>
            <p:cNvSpPr/>
            <p:nvPr/>
          </p:nvSpPr>
          <p:spPr>
            <a:xfrm>
              <a:off x="11418888" y="24863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xmlns="" id="{A0497C60-9D97-4258-992E-DA4F44AD9489}"/>
                </a:ext>
              </a:extLst>
            </p:cNvPr>
            <p:cNvSpPr/>
            <p:nvPr/>
          </p:nvSpPr>
          <p:spPr>
            <a:xfrm>
              <a:off x="11421428" y="2489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8573 h 38100"/>
                <a:gd name="connsiteX3" fmla="*/ 7938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103" y="7303"/>
                    <a:pt x="59372" y="8573"/>
                  </a:cubicBezTo>
                  <a:lnTo>
                    <a:pt x="7938" y="38418"/>
                  </a:lnTo>
                  <a:cubicBezTo>
                    <a:pt x="6667" y="37783"/>
                    <a:pt x="6032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xmlns="" id="{6747F7E4-D153-4A1E-8C28-E62BC4EFE961}"/>
                </a:ext>
              </a:extLst>
            </p:cNvPr>
            <p:cNvSpPr/>
            <p:nvPr/>
          </p:nvSpPr>
          <p:spPr>
            <a:xfrm>
              <a:off x="11424603" y="2493963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7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7"/>
                    <a:pt x="58738" y="8573"/>
                    <a:pt x="60007" y="10477"/>
                  </a:cubicBezTo>
                  <a:lnTo>
                    <a:pt x="8572" y="40323"/>
                  </a:lnTo>
                  <a:cubicBezTo>
                    <a:pt x="7303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xmlns="" id="{18D2DC8E-8A7B-4E31-A9FB-ED9411DA9FD6}"/>
                </a:ext>
              </a:extLst>
            </p:cNvPr>
            <p:cNvSpPr/>
            <p:nvPr/>
          </p:nvSpPr>
          <p:spPr>
            <a:xfrm>
              <a:off x="11428413" y="249904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913 w 63500"/>
                <a:gd name="connsiteY2" fmla="*/ 13653 h 44450"/>
                <a:gd name="connsiteX3" fmla="*/ 10478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60007" y="10478"/>
                    <a:pt x="61913" y="13653"/>
                  </a:cubicBezTo>
                  <a:lnTo>
                    <a:pt x="10478" y="43498"/>
                  </a:lnTo>
                  <a:cubicBezTo>
                    <a:pt x="8572" y="40958"/>
                    <a:pt x="6668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xmlns="" id="{ED878FBE-AFA4-4312-9BA5-653CD1D9AF3D}"/>
                </a:ext>
              </a:extLst>
            </p:cNvPr>
            <p:cNvSpPr/>
            <p:nvPr/>
          </p:nvSpPr>
          <p:spPr>
            <a:xfrm>
              <a:off x="11434128" y="25079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8572"/>
                    <a:pt x="59372" y="11113"/>
                  </a:cubicBezTo>
                  <a:lnTo>
                    <a:pt x="7938" y="40957"/>
                  </a:lnTo>
                  <a:cubicBezTo>
                    <a:pt x="7303" y="39052"/>
                    <a:pt x="6032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xmlns="" id="{D0E72BF6-508D-4AE9-BECF-1F0D32CFF63C}"/>
                </a:ext>
              </a:extLst>
            </p:cNvPr>
            <p:cNvSpPr/>
            <p:nvPr/>
          </p:nvSpPr>
          <p:spPr>
            <a:xfrm>
              <a:off x="11437303" y="2514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3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xmlns="" id="{43D4ED4C-BBFA-4BBF-9704-EAEBD6C6CB90}"/>
                </a:ext>
              </a:extLst>
            </p:cNvPr>
            <p:cNvSpPr/>
            <p:nvPr/>
          </p:nvSpPr>
          <p:spPr>
            <a:xfrm>
              <a:off x="11439843" y="25180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8573 h 38100"/>
                <a:gd name="connsiteX3" fmla="*/ 6667 w 57150"/>
                <a:gd name="connsiteY3" fmla="*/ 3841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7" y="7303"/>
                    <a:pt x="58102" y="8573"/>
                  </a:cubicBezTo>
                  <a:lnTo>
                    <a:pt x="6667" y="38418"/>
                  </a:lnTo>
                  <a:cubicBezTo>
                    <a:pt x="6032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xmlns="" id="{D299A2BD-303F-4424-A060-DFDCE9DAA5F7}"/>
                </a:ext>
              </a:extLst>
            </p:cNvPr>
            <p:cNvSpPr/>
            <p:nvPr/>
          </p:nvSpPr>
          <p:spPr>
            <a:xfrm>
              <a:off x="11441113" y="25219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8" y="6668"/>
                    <a:pt x="57468" y="7938"/>
                  </a:cubicBezTo>
                  <a:lnTo>
                    <a:pt x="6032" y="37783"/>
                  </a:lnTo>
                  <a:cubicBezTo>
                    <a:pt x="6032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xmlns="" id="{6A13E889-C24A-4604-808C-8DD93CE3BD14}"/>
                </a:ext>
              </a:extLst>
            </p:cNvPr>
            <p:cNvSpPr/>
            <p:nvPr/>
          </p:nvSpPr>
          <p:spPr>
            <a:xfrm>
              <a:off x="11443018" y="2525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xmlns="" id="{67486BC0-FAE1-49ED-8F51-E3727F87AC91}"/>
                </a:ext>
              </a:extLst>
            </p:cNvPr>
            <p:cNvSpPr/>
            <p:nvPr/>
          </p:nvSpPr>
          <p:spPr>
            <a:xfrm>
              <a:off x="11444288" y="2528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xmlns="" id="{C4FD76B3-67AB-430C-ACC0-87B3A9FBE986}"/>
                </a:ext>
              </a:extLst>
            </p:cNvPr>
            <p:cNvSpPr/>
            <p:nvPr/>
          </p:nvSpPr>
          <p:spPr>
            <a:xfrm>
              <a:off x="11445557" y="2531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xmlns="" id="{EFBBCEAF-4BB4-4EEC-B302-926B0416E827}"/>
                </a:ext>
              </a:extLst>
            </p:cNvPr>
            <p:cNvSpPr/>
            <p:nvPr/>
          </p:nvSpPr>
          <p:spPr>
            <a:xfrm>
              <a:off x="11446828" y="25346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7467" y="7938"/>
                  </a:cubicBezTo>
                  <a:lnTo>
                    <a:pt x="6032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xmlns="" id="{D2116E69-3055-4368-8D12-8410E8AED850}"/>
                </a:ext>
              </a:extLst>
            </p:cNvPr>
            <p:cNvSpPr/>
            <p:nvPr/>
          </p:nvSpPr>
          <p:spPr>
            <a:xfrm>
              <a:off x="11448097" y="25384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7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xmlns="" id="{C622B03E-0F57-48DA-A278-62B1974CE543}"/>
                </a:ext>
              </a:extLst>
            </p:cNvPr>
            <p:cNvSpPr/>
            <p:nvPr/>
          </p:nvSpPr>
          <p:spPr>
            <a:xfrm>
              <a:off x="11448732" y="2541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xmlns="" id="{7C413A49-BD2F-4D64-853E-7AC7D2469114}"/>
                </a:ext>
              </a:extLst>
            </p:cNvPr>
            <p:cNvSpPr/>
            <p:nvPr/>
          </p:nvSpPr>
          <p:spPr>
            <a:xfrm>
              <a:off x="11450003" y="25447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xmlns="" id="{CA99F5F5-C3E4-4B68-9A41-9F016B3E9D9C}"/>
                </a:ext>
              </a:extLst>
            </p:cNvPr>
            <p:cNvSpPr/>
            <p:nvPr/>
          </p:nvSpPr>
          <p:spPr>
            <a:xfrm>
              <a:off x="11450638" y="25485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xmlns="" id="{20CE91C6-B6E4-4096-AA14-4404E6FFCA3F}"/>
                </a:ext>
              </a:extLst>
            </p:cNvPr>
            <p:cNvSpPr/>
            <p:nvPr/>
          </p:nvSpPr>
          <p:spPr>
            <a:xfrm>
              <a:off x="11451907" y="25517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7302"/>
                    <a:pt x="56833" y="7938"/>
                  </a:cubicBezTo>
                  <a:lnTo>
                    <a:pt x="5398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xmlns="" id="{2ED886F7-CF42-49EC-9FA4-A2380C898FC9}"/>
                </a:ext>
              </a:extLst>
            </p:cNvPr>
            <p:cNvSpPr/>
            <p:nvPr/>
          </p:nvSpPr>
          <p:spPr>
            <a:xfrm>
              <a:off x="11452543" y="25555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xmlns="" id="{F511F3EE-EBD1-40A5-9AF7-710D7D3F9AAF}"/>
                </a:ext>
              </a:extLst>
            </p:cNvPr>
            <p:cNvSpPr/>
            <p:nvPr/>
          </p:nvSpPr>
          <p:spPr>
            <a:xfrm>
              <a:off x="11453178" y="25587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xmlns="" id="{FBD59903-3289-4383-9A56-179620D85DB4}"/>
                </a:ext>
              </a:extLst>
            </p:cNvPr>
            <p:cNvSpPr/>
            <p:nvPr/>
          </p:nvSpPr>
          <p:spPr>
            <a:xfrm>
              <a:off x="11453178" y="25619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xmlns="" id="{9EE4F5C4-5519-43EE-A16D-B54FE607C9B7}"/>
                </a:ext>
              </a:extLst>
            </p:cNvPr>
            <p:cNvSpPr/>
            <p:nvPr/>
          </p:nvSpPr>
          <p:spPr>
            <a:xfrm>
              <a:off x="11453813" y="2565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xmlns="" id="{74E9C3E7-B005-4246-8979-4CCA5A5E2E14}"/>
                </a:ext>
              </a:extLst>
            </p:cNvPr>
            <p:cNvSpPr/>
            <p:nvPr/>
          </p:nvSpPr>
          <p:spPr>
            <a:xfrm>
              <a:off x="11453813" y="2568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xmlns="" id="{5D19F2EB-4B10-4AF3-B708-9608D37F12D3}"/>
                </a:ext>
              </a:extLst>
            </p:cNvPr>
            <p:cNvSpPr/>
            <p:nvPr/>
          </p:nvSpPr>
          <p:spPr>
            <a:xfrm>
              <a:off x="11454447" y="2571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xmlns="" id="{B6932E54-EECA-45C4-94B1-CDEE9BFEE06F}"/>
                </a:ext>
              </a:extLst>
            </p:cNvPr>
            <p:cNvSpPr/>
            <p:nvPr/>
          </p:nvSpPr>
          <p:spPr>
            <a:xfrm>
              <a:off x="11454447" y="25746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xmlns="" id="{68FAF13F-0D85-4FDB-A085-ADA1C6B2A561}"/>
                </a:ext>
              </a:extLst>
            </p:cNvPr>
            <p:cNvSpPr/>
            <p:nvPr/>
          </p:nvSpPr>
          <p:spPr>
            <a:xfrm>
              <a:off x="11453813" y="25777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xmlns="" id="{9ADFB9C5-6329-4F9D-84B2-29CF6C0C697E}"/>
                </a:ext>
              </a:extLst>
            </p:cNvPr>
            <p:cNvSpPr/>
            <p:nvPr/>
          </p:nvSpPr>
          <p:spPr>
            <a:xfrm>
              <a:off x="11453178" y="25803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xmlns="" id="{F10BF148-3EC8-4125-803A-2E65722A95F3}"/>
                </a:ext>
              </a:extLst>
            </p:cNvPr>
            <p:cNvSpPr/>
            <p:nvPr/>
          </p:nvSpPr>
          <p:spPr>
            <a:xfrm>
              <a:off x="11453178" y="25834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4763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xmlns="" id="{268C775E-1C55-47B5-B595-E44003EE1E27}"/>
                </a:ext>
              </a:extLst>
            </p:cNvPr>
            <p:cNvSpPr/>
            <p:nvPr/>
          </p:nvSpPr>
          <p:spPr>
            <a:xfrm>
              <a:off x="11452543" y="258667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xmlns="" id="{2C39C1AB-33D0-4E4D-A99F-088CFCC7FD3E}"/>
                </a:ext>
              </a:extLst>
            </p:cNvPr>
            <p:cNvSpPr/>
            <p:nvPr/>
          </p:nvSpPr>
          <p:spPr>
            <a:xfrm>
              <a:off x="11451907" y="258984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7302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xmlns="" id="{E5169586-A49F-41E1-AE75-5AFF0DE5AF70}"/>
                </a:ext>
              </a:extLst>
            </p:cNvPr>
            <p:cNvSpPr/>
            <p:nvPr/>
          </p:nvSpPr>
          <p:spPr>
            <a:xfrm>
              <a:off x="11450638" y="25930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8 w 57150"/>
                <a:gd name="connsiteY1" fmla="*/ 4763 h 38100"/>
                <a:gd name="connsiteX2" fmla="*/ 56197 w 57150"/>
                <a:gd name="connsiteY2" fmla="*/ 8573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8" y="4763"/>
                  </a:lnTo>
                  <a:cubicBezTo>
                    <a:pt x="56832" y="6032"/>
                    <a:pt x="56832" y="7302"/>
                    <a:pt x="56197" y="8573"/>
                  </a:cubicBezTo>
                  <a:lnTo>
                    <a:pt x="4763" y="38417"/>
                  </a:lnTo>
                  <a:cubicBezTo>
                    <a:pt x="4763" y="37148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xmlns="" id="{33D66CBA-EB76-4C55-9AA2-B1D235F253E4}"/>
                </a:ext>
              </a:extLst>
            </p:cNvPr>
            <p:cNvSpPr/>
            <p:nvPr/>
          </p:nvSpPr>
          <p:spPr>
            <a:xfrm>
              <a:off x="11448732" y="2596833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8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8" y="8572"/>
                  </a:cubicBezTo>
                  <a:lnTo>
                    <a:pt x="4763" y="38417"/>
                  </a:lnTo>
                  <a:cubicBezTo>
                    <a:pt x="5398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xmlns="" id="{8DD0FDCC-0490-48C5-9BBE-0024A6DACA3D}"/>
                </a:ext>
              </a:extLst>
            </p:cNvPr>
            <p:cNvSpPr/>
            <p:nvPr/>
          </p:nvSpPr>
          <p:spPr>
            <a:xfrm>
              <a:off x="11446193" y="2600642"/>
              <a:ext cx="63500" cy="38100"/>
            </a:xfrm>
            <a:custGeom>
              <a:avLst/>
              <a:gdLst>
                <a:gd name="connsiteX0" fmla="*/ 7302 w 63500"/>
                <a:gd name="connsiteY0" fmla="*/ 34608 h 38100"/>
                <a:gd name="connsiteX1" fmla="*/ 58738 w 63500"/>
                <a:gd name="connsiteY1" fmla="*/ 4763 h 38100"/>
                <a:gd name="connsiteX2" fmla="*/ 56197 w 63500"/>
                <a:gd name="connsiteY2" fmla="*/ 9208 h 38100"/>
                <a:gd name="connsiteX3" fmla="*/ 4763 w 63500"/>
                <a:gd name="connsiteY3" fmla="*/ 39053 h 38100"/>
                <a:gd name="connsiteX4" fmla="*/ 7302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2" y="34608"/>
                  </a:moveTo>
                  <a:lnTo>
                    <a:pt x="58738" y="4763"/>
                  </a:lnTo>
                  <a:cubicBezTo>
                    <a:pt x="58102" y="6033"/>
                    <a:pt x="57467" y="7938"/>
                    <a:pt x="56197" y="9208"/>
                  </a:cubicBezTo>
                  <a:lnTo>
                    <a:pt x="4763" y="39053"/>
                  </a:lnTo>
                  <a:cubicBezTo>
                    <a:pt x="6032" y="37783"/>
                    <a:pt x="6667" y="35878"/>
                    <a:pt x="730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xmlns="" id="{88814BB9-0DC0-4CCB-846C-8B7CDA513E4B}"/>
                </a:ext>
              </a:extLst>
            </p:cNvPr>
            <p:cNvSpPr/>
            <p:nvPr/>
          </p:nvSpPr>
          <p:spPr>
            <a:xfrm>
              <a:off x="11434763" y="2605088"/>
              <a:ext cx="69850" cy="50800"/>
            </a:xfrm>
            <a:custGeom>
              <a:avLst/>
              <a:gdLst>
                <a:gd name="connsiteX0" fmla="*/ 16193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2 h 50800"/>
                <a:gd name="connsiteX3" fmla="*/ 4763 w 69850"/>
                <a:gd name="connsiteY3" fmla="*/ 46038 h 50800"/>
                <a:gd name="connsiteX4" fmla="*/ 16193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3" y="34608"/>
                  </a:moveTo>
                  <a:lnTo>
                    <a:pt x="67628" y="4763"/>
                  </a:lnTo>
                  <a:cubicBezTo>
                    <a:pt x="64453" y="9842"/>
                    <a:pt x="60643" y="13652"/>
                    <a:pt x="56197" y="16192"/>
                  </a:cubicBezTo>
                  <a:lnTo>
                    <a:pt x="4763" y="46038"/>
                  </a:lnTo>
                  <a:cubicBezTo>
                    <a:pt x="9207" y="43498"/>
                    <a:pt x="13018" y="39688"/>
                    <a:pt x="1619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xmlns="" id="{78BD6ECD-48E1-42EA-BC47-3E6F3E72768C}"/>
                </a:ext>
              </a:extLst>
            </p:cNvPr>
            <p:cNvSpPr/>
            <p:nvPr/>
          </p:nvSpPr>
          <p:spPr>
            <a:xfrm>
              <a:off x="11304588" y="23485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8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103" y="4763"/>
                  </a:cubicBezTo>
                  <a:lnTo>
                    <a:pt x="6668" y="34607"/>
                  </a:lnTo>
                  <a:cubicBezTo>
                    <a:pt x="6032" y="35242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xmlns="" id="{6065A9A3-DDC1-4E67-A3D4-E049E13BC2EF}"/>
                </a:ext>
              </a:extLst>
            </p:cNvPr>
            <p:cNvSpPr/>
            <p:nvPr/>
          </p:nvSpPr>
          <p:spPr>
            <a:xfrm>
              <a:off x="11306493" y="234854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7467" y="5398"/>
                    <a:pt x="58738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1" name="任意多边形: 形状 10190">
              <a:extLst>
                <a:ext uri="{FF2B5EF4-FFF2-40B4-BE49-F238E27FC236}">
                  <a16:creationId xmlns:a16="http://schemas.microsoft.com/office/drawing/2014/main" xmlns="" id="{43E8A8D5-019F-41E1-B4FF-3CB711D342A6}"/>
                </a:ext>
              </a:extLst>
            </p:cNvPr>
            <p:cNvSpPr/>
            <p:nvPr/>
          </p:nvSpPr>
          <p:spPr>
            <a:xfrm>
              <a:off x="1130966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2" name="任意多边形: 形状 10191">
              <a:extLst>
                <a:ext uri="{FF2B5EF4-FFF2-40B4-BE49-F238E27FC236}">
                  <a16:creationId xmlns:a16="http://schemas.microsoft.com/office/drawing/2014/main" xmlns="" id="{B24AD76A-7714-45FA-84DA-86B2AF6D5D37}"/>
                </a:ext>
              </a:extLst>
            </p:cNvPr>
            <p:cNvSpPr/>
            <p:nvPr/>
          </p:nvSpPr>
          <p:spPr>
            <a:xfrm>
              <a:off x="11312843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3" name="任意多边形: 形状 10192">
              <a:extLst>
                <a:ext uri="{FF2B5EF4-FFF2-40B4-BE49-F238E27FC236}">
                  <a16:creationId xmlns:a16="http://schemas.microsoft.com/office/drawing/2014/main" xmlns="" id="{A2DA9C07-775E-40A7-A00F-CEB01D19E982}"/>
                </a:ext>
              </a:extLst>
            </p:cNvPr>
            <p:cNvSpPr/>
            <p:nvPr/>
          </p:nvSpPr>
          <p:spPr>
            <a:xfrm>
              <a:off x="1131601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8738" y="4763"/>
                  </a:cubicBezTo>
                  <a:lnTo>
                    <a:pt x="7302" y="34607"/>
                  </a:lnTo>
                  <a:cubicBezTo>
                    <a:pt x="6667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4" name="任意多边形: 形状 10193">
              <a:extLst>
                <a:ext uri="{FF2B5EF4-FFF2-40B4-BE49-F238E27FC236}">
                  <a16:creationId xmlns:a16="http://schemas.microsoft.com/office/drawing/2014/main" xmlns="" id="{00F7DAE7-E596-49C9-801A-021FED88894F}"/>
                </a:ext>
              </a:extLst>
            </p:cNvPr>
            <p:cNvSpPr/>
            <p:nvPr/>
          </p:nvSpPr>
          <p:spPr>
            <a:xfrm>
              <a:off x="1131855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5" name="任意多边形: 形状 10194">
              <a:extLst>
                <a:ext uri="{FF2B5EF4-FFF2-40B4-BE49-F238E27FC236}">
                  <a16:creationId xmlns:a16="http://schemas.microsoft.com/office/drawing/2014/main" xmlns="" id="{93177F8C-F2C0-4A9F-9119-76E45FE04241}"/>
                </a:ext>
              </a:extLst>
            </p:cNvPr>
            <p:cNvSpPr/>
            <p:nvPr/>
          </p:nvSpPr>
          <p:spPr>
            <a:xfrm>
              <a:off x="1132109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6" name="任意多边形: 形状 10195">
              <a:extLst>
                <a:ext uri="{FF2B5EF4-FFF2-40B4-BE49-F238E27FC236}">
                  <a16:creationId xmlns:a16="http://schemas.microsoft.com/office/drawing/2014/main" xmlns="" id="{87CFE65C-0618-4EF2-AB87-109917391D27}"/>
                </a:ext>
              </a:extLst>
            </p:cNvPr>
            <p:cNvSpPr/>
            <p:nvPr/>
          </p:nvSpPr>
          <p:spPr>
            <a:xfrm>
              <a:off x="11323638" y="2349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7" name="任意多边形: 形状 10196">
              <a:extLst>
                <a:ext uri="{FF2B5EF4-FFF2-40B4-BE49-F238E27FC236}">
                  <a16:creationId xmlns:a16="http://schemas.microsoft.com/office/drawing/2014/main" xmlns="" id="{54311D2D-FED1-4AE1-B701-53662123C086}"/>
                </a:ext>
              </a:extLst>
            </p:cNvPr>
            <p:cNvSpPr/>
            <p:nvPr/>
          </p:nvSpPr>
          <p:spPr>
            <a:xfrm>
              <a:off x="11326178" y="235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8" name="任意多边形: 形状 10197">
              <a:extLst>
                <a:ext uri="{FF2B5EF4-FFF2-40B4-BE49-F238E27FC236}">
                  <a16:creationId xmlns:a16="http://schemas.microsoft.com/office/drawing/2014/main" xmlns="" id="{ECEA2EC3-8517-48BD-9A3D-2835D452A881}"/>
                </a:ext>
              </a:extLst>
            </p:cNvPr>
            <p:cNvSpPr/>
            <p:nvPr/>
          </p:nvSpPr>
          <p:spPr>
            <a:xfrm>
              <a:off x="11328718" y="23510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2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2" y="5398"/>
                    <a:pt x="58738" y="5398"/>
                  </a:cubicBezTo>
                  <a:lnTo>
                    <a:pt x="7302" y="35242"/>
                  </a:lnTo>
                  <a:cubicBezTo>
                    <a:pt x="6667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9" name="任意多边形: 形状 10198">
              <a:extLst>
                <a:ext uri="{FF2B5EF4-FFF2-40B4-BE49-F238E27FC236}">
                  <a16:creationId xmlns:a16="http://schemas.microsoft.com/office/drawing/2014/main" xmlns="" id="{19FB2BD8-32C9-4590-9E8D-DD5B61F3378E}"/>
                </a:ext>
              </a:extLst>
            </p:cNvPr>
            <p:cNvSpPr/>
            <p:nvPr/>
          </p:nvSpPr>
          <p:spPr>
            <a:xfrm>
              <a:off x="11331257" y="23523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0" name="任意多边形: 形状 10199">
              <a:extLst>
                <a:ext uri="{FF2B5EF4-FFF2-40B4-BE49-F238E27FC236}">
                  <a16:creationId xmlns:a16="http://schemas.microsoft.com/office/drawing/2014/main" xmlns="" id="{306D3C58-46D4-43B9-8A30-1DF1181CD1B8}"/>
                </a:ext>
              </a:extLst>
            </p:cNvPr>
            <p:cNvSpPr/>
            <p:nvPr/>
          </p:nvSpPr>
          <p:spPr>
            <a:xfrm>
              <a:off x="11333797" y="235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3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1" name="任意多边形: 形状 10200">
              <a:extLst>
                <a:ext uri="{FF2B5EF4-FFF2-40B4-BE49-F238E27FC236}">
                  <a16:creationId xmlns:a16="http://schemas.microsoft.com/office/drawing/2014/main" xmlns="" id="{1A9D3619-89B1-4E79-B498-200D333BE038}"/>
                </a:ext>
              </a:extLst>
            </p:cNvPr>
            <p:cNvSpPr/>
            <p:nvPr/>
          </p:nvSpPr>
          <p:spPr>
            <a:xfrm>
              <a:off x="11336338" y="23542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2" name="任意多边形: 形状 10201">
              <a:extLst>
                <a:ext uri="{FF2B5EF4-FFF2-40B4-BE49-F238E27FC236}">
                  <a16:creationId xmlns:a16="http://schemas.microsoft.com/office/drawing/2014/main" xmlns="" id="{7E8CE24C-8526-4F85-B907-889514B5A4F9}"/>
                </a:ext>
              </a:extLst>
            </p:cNvPr>
            <p:cNvSpPr/>
            <p:nvPr/>
          </p:nvSpPr>
          <p:spPr>
            <a:xfrm>
              <a:off x="11338878" y="23555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3 w 63500"/>
                <a:gd name="connsiteY2" fmla="*/ 6032 h 38100"/>
                <a:gd name="connsiteX3" fmla="*/ 58738 w 63500"/>
                <a:gd name="connsiteY3" fmla="*/ 6667 h 38100"/>
                <a:gd name="connsiteX4" fmla="*/ 7303 w 63500"/>
                <a:gd name="connsiteY4" fmla="*/ 36513 h 38100"/>
                <a:gd name="connsiteX5" fmla="*/ 6667 w 63500"/>
                <a:gd name="connsiteY5" fmla="*/ 35877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cubicBezTo>
                    <a:pt x="58103" y="6032"/>
                    <a:pt x="58738" y="6032"/>
                    <a:pt x="58738" y="6667"/>
                  </a:cubicBezTo>
                  <a:lnTo>
                    <a:pt x="7303" y="36513"/>
                  </a:lnTo>
                  <a:cubicBezTo>
                    <a:pt x="7303" y="36513"/>
                    <a:pt x="6667" y="36513"/>
                    <a:pt x="6667" y="35877"/>
                  </a:cubicBez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3" name="任意多边形: 形状 10202">
              <a:extLst>
                <a:ext uri="{FF2B5EF4-FFF2-40B4-BE49-F238E27FC236}">
                  <a16:creationId xmlns:a16="http://schemas.microsoft.com/office/drawing/2014/main" xmlns="" id="{9CC8EB9C-BF22-4A29-9F0D-BF1F9778619C}"/>
                </a:ext>
              </a:extLst>
            </p:cNvPr>
            <p:cNvSpPr/>
            <p:nvPr/>
          </p:nvSpPr>
          <p:spPr>
            <a:xfrm>
              <a:off x="11341418" y="235743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2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6667"/>
                  </a:cubicBezTo>
                  <a:lnTo>
                    <a:pt x="7302" y="36513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4" name="任意多边形: 形状 10203">
              <a:extLst>
                <a:ext uri="{FF2B5EF4-FFF2-40B4-BE49-F238E27FC236}">
                  <a16:creationId xmlns:a16="http://schemas.microsoft.com/office/drawing/2014/main" xmlns="" id="{E7E00654-CB05-4268-BCD6-C341E2CDF56B}"/>
                </a:ext>
              </a:extLst>
            </p:cNvPr>
            <p:cNvSpPr/>
            <p:nvPr/>
          </p:nvSpPr>
          <p:spPr>
            <a:xfrm>
              <a:off x="11343957" y="23587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5" name="任意多边形: 形状 10204">
              <a:extLst>
                <a:ext uri="{FF2B5EF4-FFF2-40B4-BE49-F238E27FC236}">
                  <a16:creationId xmlns:a16="http://schemas.microsoft.com/office/drawing/2014/main" xmlns="" id="{8E2DB586-289C-4FE9-9664-77A630538070}"/>
                </a:ext>
              </a:extLst>
            </p:cNvPr>
            <p:cNvSpPr/>
            <p:nvPr/>
          </p:nvSpPr>
          <p:spPr>
            <a:xfrm>
              <a:off x="11346497" y="23606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6033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6" name="任意多边形: 形状 10205">
              <a:extLst>
                <a:ext uri="{FF2B5EF4-FFF2-40B4-BE49-F238E27FC236}">
                  <a16:creationId xmlns:a16="http://schemas.microsoft.com/office/drawing/2014/main" xmlns="" id="{7024B89D-19AC-41B5-9CCD-6B929B0DB076}"/>
                </a:ext>
              </a:extLst>
            </p:cNvPr>
            <p:cNvSpPr/>
            <p:nvPr/>
          </p:nvSpPr>
          <p:spPr>
            <a:xfrm>
              <a:off x="11349038" y="2362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7" name="任意多边形: 形状 10206">
              <a:extLst>
                <a:ext uri="{FF2B5EF4-FFF2-40B4-BE49-F238E27FC236}">
                  <a16:creationId xmlns:a16="http://schemas.microsoft.com/office/drawing/2014/main" xmlns="" id="{B663CA34-5E2A-4DEC-8548-EC2141B65A14}"/>
                </a:ext>
              </a:extLst>
            </p:cNvPr>
            <p:cNvSpPr/>
            <p:nvPr/>
          </p:nvSpPr>
          <p:spPr>
            <a:xfrm>
              <a:off x="11351578" y="23644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7302"/>
                  </a:cubicBezTo>
                  <a:lnTo>
                    <a:pt x="7303" y="37148"/>
                  </a:lnTo>
                  <a:cubicBezTo>
                    <a:pt x="6667" y="36513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8" name="任意多边形: 形状 10207">
              <a:extLst>
                <a:ext uri="{FF2B5EF4-FFF2-40B4-BE49-F238E27FC236}">
                  <a16:creationId xmlns:a16="http://schemas.microsoft.com/office/drawing/2014/main" xmlns="" id="{E09A5C24-EAF9-42B7-B81C-29CD89A98E03}"/>
                </a:ext>
              </a:extLst>
            </p:cNvPr>
            <p:cNvSpPr/>
            <p:nvPr/>
          </p:nvSpPr>
          <p:spPr>
            <a:xfrm>
              <a:off x="11354753" y="2366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9" name="任意多边形: 形状 10208">
              <a:extLst>
                <a:ext uri="{FF2B5EF4-FFF2-40B4-BE49-F238E27FC236}">
                  <a16:creationId xmlns:a16="http://schemas.microsoft.com/office/drawing/2014/main" xmlns="" id="{8737C335-87CA-4A29-9D5D-B9B0611406C9}"/>
                </a:ext>
              </a:extLst>
            </p:cNvPr>
            <p:cNvSpPr/>
            <p:nvPr/>
          </p:nvSpPr>
          <p:spPr>
            <a:xfrm>
              <a:off x="11357293" y="2369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668"/>
                    <a:pt x="58738" y="7302"/>
                  </a:cubicBezTo>
                  <a:lnTo>
                    <a:pt x="7302" y="37148"/>
                  </a:lnTo>
                  <a:cubicBezTo>
                    <a:pt x="6667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0" name="任意多边形: 形状 10209">
              <a:extLst>
                <a:ext uri="{FF2B5EF4-FFF2-40B4-BE49-F238E27FC236}">
                  <a16:creationId xmlns:a16="http://schemas.microsoft.com/office/drawing/2014/main" xmlns="" id="{7DE1BAFC-127C-4FE8-868E-152F6C289D69}"/>
                </a:ext>
              </a:extLst>
            </p:cNvPr>
            <p:cNvSpPr/>
            <p:nvPr/>
          </p:nvSpPr>
          <p:spPr>
            <a:xfrm>
              <a:off x="11359832" y="2371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1" name="任意多边形: 形状 10210">
              <a:extLst>
                <a:ext uri="{FF2B5EF4-FFF2-40B4-BE49-F238E27FC236}">
                  <a16:creationId xmlns:a16="http://schemas.microsoft.com/office/drawing/2014/main" xmlns="" id="{0A5CA395-2855-478D-8109-3797C4257410}"/>
                </a:ext>
              </a:extLst>
            </p:cNvPr>
            <p:cNvSpPr/>
            <p:nvPr/>
          </p:nvSpPr>
          <p:spPr>
            <a:xfrm>
              <a:off x="11362372" y="2373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2" name="任意多边形: 形状 10211">
              <a:extLst>
                <a:ext uri="{FF2B5EF4-FFF2-40B4-BE49-F238E27FC236}">
                  <a16:creationId xmlns:a16="http://schemas.microsoft.com/office/drawing/2014/main" xmlns="" id="{144F4F68-F021-4232-8F0F-5A43A571A1AC}"/>
                </a:ext>
              </a:extLst>
            </p:cNvPr>
            <p:cNvSpPr/>
            <p:nvPr/>
          </p:nvSpPr>
          <p:spPr>
            <a:xfrm>
              <a:off x="11364913" y="2377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3" name="任意多边形: 形状 10212">
              <a:extLst>
                <a:ext uri="{FF2B5EF4-FFF2-40B4-BE49-F238E27FC236}">
                  <a16:creationId xmlns:a16="http://schemas.microsoft.com/office/drawing/2014/main" xmlns="" id="{2317C671-828D-4F7F-A501-5B59FE884B09}"/>
                </a:ext>
              </a:extLst>
            </p:cNvPr>
            <p:cNvSpPr/>
            <p:nvPr/>
          </p:nvSpPr>
          <p:spPr>
            <a:xfrm>
              <a:off x="11367453" y="23796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7"/>
                    <a:pt x="58738" y="7302"/>
                  </a:cubicBezTo>
                  <a:lnTo>
                    <a:pt x="7303" y="37148"/>
                  </a:lnTo>
                  <a:cubicBezTo>
                    <a:pt x="6032" y="36513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4" name="任意多边形: 形状 10213">
              <a:extLst>
                <a:ext uri="{FF2B5EF4-FFF2-40B4-BE49-F238E27FC236}">
                  <a16:creationId xmlns:a16="http://schemas.microsoft.com/office/drawing/2014/main" xmlns="" id="{B3663367-F852-456B-BE3D-111F18A2CAE6}"/>
                </a:ext>
              </a:extLst>
            </p:cNvPr>
            <p:cNvSpPr/>
            <p:nvPr/>
          </p:nvSpPr>
          <p:spPr>
            <a:xfrm>
              <a:off x="11369993" y="2382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2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5" name="任意多边形: 形状 10214">
              <a:extLst>
                <a:ext uri="{FF2B5EF4-FFF2-40B4-BE49-F238E27FC236}">
                  <a16:creationId xmlns:a16="http://schemas.microsoft.com/office/drawing/2014/main" xmlns="" id="{20223F6D-1FDC-4F70-888A-897DCA48DBEB}"/>
                </a:ext>
              </a:extLst>
            </p:cNvPr>
            <p:cNvSpPr/>
            <p:nvPr/>
          </p:nvSpPr>
          <p:spPr>
            <a:xfrm>
              <a:off x="11371897" y="23847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7303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6" name="任意多边形: 形状 10215">
              <a:extLst>
                <a:ext uri="{FF2B5EF4-FFF2-40B4-BE49-F238E27FC236}">
                  <a16:creationId xmlns:a16="http://schemas.microsoft.com/office/drawing/2014/main" xmlns="" id="{1A0AAEF2-FA4D-432B-A1A5-5C7215771574}"/>
                </a:ext>
              </a:extLst>
            </p:cNvPr>
            <p:cNvSpPr/>
            <p:nvPr/>
          </p:nvSpPr>
          <p:spPr>
            <a:xfrm>
              <a:off x="11374438" y="23885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7783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7" name="任意多边形: 形状 10216">
              <a:extLst>
                <a:ext uri="{FF2B5EF4-FFF2-40B4-BE49-F238E27FC236}">
                  <a16:creationId xmlns:a16="http://schemas.microsoft.com/office/drawing/2014/main" xmlns="" id="{307580A3-DF6A-464B-B191-715D344686F0}"/>
                </a:ext>
              </a:extLst>
            </p:cNvPr>
            <p:cNvSpPr/>
            <p:nvPr/>
          </p:nvSpPr>
          <p:spPr>
            <a:xfrm>
              <a:off x="11378247" y="23936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8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8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8" name="任意多边形: 形状 10217">
              <a:extLst>
                <a:ext uri="{FF2B5EF4-FFF2-40B4-BE49-F238E27FC236}">
                  <a16:creationId xmlns:a16="http://schemas.microsoft.com/office/drawing/2014/main" xmlns="" id="{0C3D494F-AF64-48B8-A486-B1001B0E3A11}"/>
                </a:ext>
              </a:extLst>
            </p:cNvPr>
            <p:cNvSpPr/>
            <p:nvPr/>
          </p:nvSpPr>
          <p:spPr>
            <a:xfrm>
              <a:off x="11383328" y="24012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667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9" name="任意多边形: 形状 10218">
              <a:extLst>
                <a:ext uri="{FF2B5EF4-FFF2-40B4-BE49-F238E27FC236}">
                  <a16:creationId xmlns:a16="http://schemas.microsoft.com/office/drawing/2014/main" xmlns="" id="{2D733B8C-9477-4874-9F95-D127AF4D2628}"/>
                </a:ext>
              </a:extLst>
            </p:cNvPr>
            <p:cNvSpPr/>
            <p:nvPr/>
          </p:nvSpPr>
          <p:spPr>
            <a:xfrm>
              <a:off x="11385868" y="24063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7938 h 38100"/>
                <a:gd name="connsiteX3" fmla="*/ 666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7"/>
                    <a:pt x="58102" y="7938"/>
                  </a:cubicBezTo>
                  <a:lnTo>
                    <a:pt x="6667" y="37782"/>
                  </a:lnTo>
                  <a:cubicBezTo>
                    <a:pt x="6032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0" name="任意多边形: 形状 10219">
              <a:extLst>
                <a:ext uri="{FF2B5EF4-FFF2-40B4-BE49-F238E27FC236}">
                  <a16:creationId xmlns:a16="http://schemas.microsoft.com/office/drawing/2014/main" xmlns="" id="{DBA4CDC9-2DA9-4A79-9DC7-BE240D91A22E}"/>
                </a:ext>
              </a:extLst>
            </p:cNvPr>
            <p:cNvSpPr/>
            <p:nvPr/>
          </p:nvSpPr>
          <p:spPr>
            <a:xfrm>
              <a:off x="11387772" y="24095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7468" y="6667"/>
                    <a:pt x="57468" y="7938"/>
                  </a:cubicBezTo>
                  <a:lnTo>
                    <a:pt x="6033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1" name="任意多边形: 形状 10220">
              <a:extLst>
                <a:ext uri="{FF2B5EF4-FFF2-40B4-BE49-F238E27FC236}">
                  <a16:creationId xmlns:a16="http://schemas.microsoft.com/office/drawing/2014/main" xmlns="" id="{00EC3A08-3EAC-4C33-A7F4-EBC7CCE15EA3}"/>
                </a:ext>
              </a:extLst>
            </p:cNvPr>
            <p:cNvSpPr/>
            <p:nvPr/>
          </p:nvSpPr>
          <p:spPr>
            <a:xfrm>
              <a:off x="11389043" y="24126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6513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2" name="任意多边形: 形状 10221">
              <a:extLst>
                <a:ext uri="{FF2B5EF4-FFF2-40B4-BE49-F238E27FC236}">
                  <a16:creationId xmlns:a16="http://schemas.microsoft.com/office/drawing/2014/main" xmlns="" id="{9BF173D7-79C1-4FE3-BE88-5F0506CDE0C7}"/>
                </a:ext>
              </a:extLst>
            </p:cNvPr>
            <p:cNvSpPr/>
            <p:nvPr/>
          </p:nvSpPr>
          <p:spPr>
            <a:xfrm>
              <a:off x="11390313" y="241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8" y="7302"/>
                  </a:cubicBezTo>
                  <a:lnTo>
                    <a:pt x="6032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3" name="任意多边形: 形状 10222">
              <a:extLst>
                <a:ext uri="{FF2B5EF4-FFF2-40B4-BE49-F238E27FC236}">
                  <a16:creationId xmlns:a16="http://schemas.microsoft.com/office/drawing/2014/main" xmlns="" id="{98F0903D-592D-45C9-A098-4B484DBEDD26}"/>
                </a:ext>
              </a:extLst>
            </p:cNvPr>
            <p:cNvSpPr/>
            <p:nvPr/>
          </p:nvSpPr>
          <p:spPr>
            <a:xfrm>
              <a:off x="11391582" y="24183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6833" y="6667"/>
                    <a:pt x="57468" y="7302"/>
                  </a:cubicBezTo>
                  <a:lnTo>
                    <a:pt x="6033" y="37148"/>
                  </a:lnTo>
                  <a:cubicBezTo>
                    <a:pt x="5398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4" name="任意多边形: 形状 10223">
              <a:extLst>
                <a:ext uri="{FF2B5EF4-FFF2-40B4-BE49-F238E27FC236}">
                  <a16:creationId xmlns:a16="http://schemas.microsoft.com/office/drawing/2014/main" xmlns="" id="{E157C325-9447-445F-BFAB-795DBD682F42}"/>
                </a:ext>
              </a:extLst>
            </p:cNvPr>
            <p:cNvSpPr/>
            <p:nvPr/>
          </p:nvSpPr>
          <p:spPr>
            <a:xfrm>
              <a:off x="11392853" y="24209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7" y="7302"/>
                  </a:cubicBezTo>
                  <a:lnTo>
                    <a:pt x="6032" y="37148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5" name="任意多边形: 形状 10224">
              <a:extLst>
                <a:ext uri="{FF2B5EF4-FFF2-40B4-BE49-F238E27FC236}">
                  <a16:creationId xmlns:a16="http://schemas.microsoft.com/office/drawing/2014/main" xmlns="" id="{FBCE6456-2033-4E19-8FF5-A2A3B3DA186F}"/>
                </a:ext>
              </a:extLst>
            </p:cNvPr>
            <p:cNvSpPr/>
            <p:nvPr/>
          </p:nvSpPr>
          <p:spPr>
            <a:xfrm>
              <a:off x="11393488" y="24234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7148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6" name="任意多边形: 形状 10225">
              <a:extLst>
                <a:ext uri="{FF2B5EF4-FFF2-40B4-BE49-F238E27FC236}">
                  <a16:creationId xmlns:a16="http://schemas.microsoft.com/office/drawing/2014/main" xmlns="" id="{9F1B8C7B-FA70-4754-8DA3-96E9A8293211}"/>
                </a:ext>
              </a:extLst>
            </p:cNvPr>
            <p:cNvSpPr/>
            <p:nvPr/>
          </p:nvSpPr>
          <p:spPr>
            <a:xfrm>
              <a:off x="11394757" y="24266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7" name="任意多边形: 形状 10226">
              <a:extLst>
                <a:ext uri="{FF2B5EF4-FFF2-40B4-BE49-F238E27FC236}">
                  <a16:creationId xmlns:a16="http://schemas.microsoft.com/office/drawing/2014/main" xmlns="" id="{AEF14DDA-21E8-4730-A4B9-A02C2ECBF513}"/>
                </a:ext>
              </a:extLst>
            </p:cNvPr>
            <p:cNvSpPr/>
            <p:nvPr/>
          </p:nvSpPr>
          <p:spPr>
            <a:xfrm>
              <a:off x="11395393" y="24298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8" name="任意多边形: 形状 10227">
              <a:extLst>
                <a:ext uri="{FF2B5EF4-FFF2-40B4-BE49-F238E27FC236}">
                  <a16:creationId xmlns:a16="http://schemas.microsoft.com/office/drawing/2014/main" xmlns="" id="{AAF1180E-13B1-42B9-966F-750CEA1779AE}"/>
                </a:ext>
              </a:extLst>
            </p:cNvPr>
            <p:cNvSpPr/>
            <p:nvPr/>
          </p:nvSpPr>
          <p:spPr>
            <a:xfrm>
              <a:off x="11396663" y="24323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9" name="任意多边形: 形状 10228">
              <a:extLst>
                <a:ext uri="{FF2B5EF4-FFF2-40B4-BE49-F238E27FC236}">
                  <a16:creationId xmlns:a16="http://schemas.microsoft.com/office/drawing/2014/main" xmlns="" id="{B2722C00-D000-4579-901E-402B68B1ACC4}"/>
                </a:ext>
              </a:extLst>
            </p:cNvPr>
            <p:cNvSpPr/>
            <p:nvPr/>
          </p:nvSpPr>
          <p:spPr>
            <a:xfrm>
              <a:off x="11397297" y="24355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3" y="6668"/>
                    <a:pt x="56833" y="7938"/>
                  </a:cubicBezTo>
                  <a:lnTo>
                    <a:pt x="5397" y="37783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0" name="任意多边形: 形状 10229">
              <a:extLst>
                <a:ext uri="{FF2B5EF4-FFF2-40B4-BE49-F238E27FC236}">
                  <a16:creationId xmlns:a16="http://schemas.microsoft.com/office/drawing/2014/main" xmlns="" id="{8E60ECFC-290C-4A32-8C95-927398CA9AF8}"/>
                </a:ext>
              </a:extLst>
            </p:cNvPr>
            <p:cNvSpPr/>
            <p:nvPr/>
          </p:nvSpPr>
          <p:spPr>
            <a:xfrm>
              <a:off x="11397932" y="24387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198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1" name="任意多边形: 形状 10230">
              <a:extLst>
                <a:ext uri="{FF2B5EF4-FFF2-40B4-BE49-F238E27FC236}">
                  <a16:creationId xmlns:a16="http://schemas.microsoft.com/office/drawing/2014/main" xmlns="" id="{E2A6A3DB-A3BF-4D04-B960-9556E8CD94CF}"/>
                </a:ext>
              </a:extLst>
            </p:cNvPr>
            <p:cNvSpPr/>
            <p:nvPr/>
          </p:nvSpPr>
          <p:spPr>
            <a:xfrm>
              <a:off x="11398568" y="2441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832" y="6667"/>
                    <a:pt x="56832" y="7302"/>
                  </a:cubicBezTo>
                  <a:lnTo>
                    <a:pt x="5397" y="37147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2" name="任意多边形: 形状 10231">
              <a:extLst>
                <a:ext uri="{FF2B5EF4-FFF2-40B4-BE49-F238E27FC236}">
                  <a16:creationId xmlns:a16="http://schemas.microsoft.com/office/drawing/2014/main" xmlns="" id="{ED78B90B-6EDE-4633-9F96-9BCEDC431ACE}"/>
                </a:ext>
              </a:extLst>
            </p:cNvPr>
            <p:cNvSpPr/>
            <p:nvPr/>
          </p:nvSpPr>
          <p:spPr>
            <a:xfrm>
              <a:off x="11399203" y="2444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3" name="任意多边形: 形状 10232">
              <a:extLst>
                <a:ext uri="{FF2B5EF4-FFF2-40B4-BE49-F238E27FC236}">
                  <a16:creationId xmlns:a16="http://schemas.microsoft.com/office/drawing/2014/main" xmlns="" id="{306843D8-185B-4B4E-9A5C-79BDBA49C1D7}"/>
                </a:ext>
              </a:extLst>
            </p:cNvPr>
            <p:cNvSpPr/>
            <p:nvPr/>
          </p:nvSpPr>
          <p:spPr>
            <a:xfrm>
              <a:off x="11399203" y="24469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4" name="任意多边形: 形状 10233">
              <a:extLst>
                <a:ext uri="{FF2B5EF4-FFF2-40B4-BE49-F238E27FC236}">
                  <a16:creationId xmlns:a16="http://schemas.microsoft.com/office/drawing/2014/main" xmlns="" id="{55160F7E-EACB-400D-BB08-CDCE06FC1F5B}"/>
                </a:ext>
              </a:extLst>
            </p:cNvPr>
            <p:cNvSpPr/>
            <p:nvPr/>
          </p:nvSpPr>
          <p:spPr>
            <a:xfrm>
              <a:off x="11399838" y="24501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5" name="任意多边形: 形状 10234">
              <a:extLst>
                <a:ext uri="{FF2B5EF4-FFF2-40B4-BE49-F238E27FC236}">
                  <a16:creationId xmlns:a16="http://schemas.microsoft.com/office/drawing/2014/main" xmlns="" id="{ADA2C181-2307-46DB-A6CF-19778146045E}"/>
                </a:ext>
              </a:extLst>
            </p:cNvPr>
            <p:cNvSpPr/>
            <p:nvPr/>
          </p:nvSpPr>
          <p:spPr>
            <a:xfrm>
              <a:off x="11399838" y="24526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6" name="任意多边形: 形状 10235">
              <a:extLst>
                <a:ext uri="{FF2B5EF4-FFF2-40B4-BE49-F238E27FC236}">
                  <a16:creationId xmlns:a16="http://schemas.microsoft.com/office/drawing/2014/main" xmlns="" id="{6A963062-462D-4B4E-A0FF-158A5FB8CF75}"/>
                </a:ext>
              </a:extLst>
            </p:cNvPr>
            <p:cNvSpPr/>
            <p:nvPr/>
          </p:nvSpPr>
          <p:spPr>
            <a:xfrm>
              <a:off x="11400472" y="24552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8 h 38100"/>
                <a:gd name="connsiteX5" fmla="*/ 4763 w 57150"/>
                <a:gd name="connsiteY5" fmla="*/ 37148 h 38100"/>
                <a:gd name="connsiteX6" fmla="*/ 4763 w 57150"/>
                <a:gd name="connsiteY6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8"/>
                  </a:lnTo>
                  <a:cubicBezTo>
                    <a:pt x="4763" y="37148"/>
                    <a:pt x="4763" y="37148"/>
                    <a:pt x="4763" y="37148"/>
                  </a:cubicBez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7" name="任意多边形: 形状 10236">
              <a:extLst>
                <a:ext uri="{FF2B5EF4-FFF2-40B4-BE49-F238E27FC236}">
                  <a16:creationId xmlns:a16="http://schemas.microsoft.com/office/drawing/2014/main" xmlns="" id="{ABBBB303-81F6-4BC4-AA08-646AB1A6FD23}"/>
                </a:ext>
              </a:extLst>
            </p:cNvPr>
            <p:cNvSpPr/>
            <p:nvPr/>
          </p:nvSpPr>
          <p:spPr>
            <a:xfrm>
              <a:off x="11400472" y="24577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8" name="任意多边形: 形状 10237">
              <a:extLst>
                <a:ext uri="{FF2B5EF4-FFF2-40B4-BE49-F238E27FC236}">
                  <a16:creationId xmlns:a16="http://schemas.microsoft.com/office/drawing/2014/main" xmlns="" id="{B35C9284-DA53-4452-B9F0-386A4FB8A482}"/>
                </a:ext>
              </a:extLst>
            </p:cNvPr>
            <p:cNvSpPr/>
            <p:nvPr/>
          </p:nvSpPr>
          <p:spPr>
            <a:xfrm>
              <a:off x="11399838" y="24603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197" y="7302"/>
                  </a:cubicBezTo>
                  <a:lnTo>
                    <a:pt x="4763" y="37147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9" name="任意多边形: 形状 10238">
              <a:extLst>
                <a:ext uri="{FF2B5EF4-FFF2-40B4-BE49-F238E27FC236}">
                  <a16:creationId xmlns:a16="http://schemas.microsoft.com/office/drawing/2014/main" xmlns="" id="{3A343818-2604-404D-910E-D5DF1F802964}"/>
                </a:ext>
              </a:extLst>
            </p:cNvPr>
            <p:cNvSpPr/>
            <p:nvPr/>
          </p:nvSpPr>
          <p:spPr>
            <a:xfrm>
              <a:off x="11399838" y="246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0" name="任意多边形: 形状 10239">
              <a:extLst>
                <a:ext uri="{FF2B5EF4-FFF2-40B4-BE49-F238E27FC236}">
                  <a16:creationId xmlns:a16="http://schemas.microsoft.com/office/drawing/2014/main" xmlns="" id="{C6FEAA72-6ADE-4A4D-8B33-9DDF8850CD80}"/>
                </a:ext>
              </a:extLst>
            </p:cNvPr>
            <p:cNvSpPr/>
            <p:nvPr/>
          </p:nvSpPr>
          <p:spPr>
            <a:xfrm>
              <a:off x="11399838" y="24653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7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7"/>
                  </a:cubicBezTo>
                  <a:lnTo>
                    <a:pt x="4763" y="36513"/>
                  </a:lnTo>
                  <a:cubicBezTo>
                    <a:pt x="4763" y="35877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1" name="任意多边形: 形状 10240">
              <a:extLst>
                <a:ext uri="{FF2B5EF4-FFF2-40B4-BE49-F238E27FC236}">
                  <a16:creationId xmlns:a16="http://schemas.microsoft.com/office/drawing/2014/main" xmlns="" id="{33373E99-ACB3-49EE-A65B-8307F130FBE6}"/>
                </a:ext>
              </a:extLst>
            </p:cNvPr>
            <p:cNvSpPr/>
            <p:nvPr/>
          </p:nvSpPr>
          <p:spPr>
            <a:xfrm>
              <a:off x="10946447" y="2224748"/>
              <a:ext cx="514350" cy="431800"/>
            </a:xfrm>
            <a:custGeom>
              <a:avLst/>
              <a:gdLst>
                <a:gd name="connsiteX0" fmla="*/ 263843 w 514350"/>
                <a:gd name="connsiteY0" fmla="*/ 19342 h 431800"/>
                <a:gd name="connsiteX1" fmla="*/ 362903 w 514350"/>
                <a:gd name="connsiteY1" fmla="*/ 159042 h 431800"/>
                <a:gd name="connsiteX2" fmla="*/ 398463 w 514350"/>
                <a:gd name="connsiteY2" fmla="*/ 166662 h 431800"/>
                <a:gd name="connsiteX3" fmla="*/ 458153 w 514350"/>
                <a:gd name="connsiteY3" fmla="*/ 267627 h 431800"/>
                <a:gd name="connsiteX4" fmla="*/ 457518 w 514350"/>
                <a:gd name="connsiteY4" fmla="*/ 277152 h 431800"/>
                <a:gd name="connsiteX5" fmla="*/ 512128 w 514350"/>
                <a:gd name="connsiteY5" fmla="*/ 384467 h 431800"/>
                <a:gd name="connsiteX6" fmla="*/ 454343 w 514350"/>
                <a:gd name="connsiteY6" fmla="*/ 427012 h 431800"/>
                <a:gd name="connsiteX7" fmla="*/ 53022 w 514350"/>
                <a:gd name="connsiteY7" fmla="*/ 196507 h 431800"/>
                <a:gd name="connsiteX8" fmla="*/ 44768 w 514350"/>
                <a:gd name="connsiteY8" fmla="*/ 192062 h 431800"/>
                <a:gd name="connsiteX9" fmla="*/ 4763 w 514350"/>
                <a:gd name="connsiteY9" fmla="*/ 124752 h 431800"/>
                <a:gd name="connsiteX10" fmla="*/ 39053 w 514350"/>
                <a:gd name="connsiteY10" fmla="*/ 100622 h 431800"/>
                <a:gd name="connsiteX11" fmla="*/ 37147 w 514350"/>
                <a:gd name="connsiteY11" fmla="*/ 86017 h 431800"/>
                <a:gd name="connsiteX12" fmla="*/ 77153 w 514350"/>
                <a:gd name="connsiteY12" fmla="*/ 64427 h 431800"/>
                <a:gd name="connsiteX13" fmla="*/ 98108 w 514350"/>
                <a:gd name="connsiteY13" fmla="*/ 83477 h 431800"/>
                <a:gd name="connsiteX14" fmla="*/ 141288 w 514350"/>
                <a:gd name="connsiteY14" fmla="*/ 61887 h 431800"/>
                <a:gd name="connsiteX15" fmla="*/ 159068 w 514350"/>
                <a:gd name="connsiteY15" fmla="*/ 76492 h 431800"/>
                <a:gd name="connsiteX16" fmla="*/ 263843 w 514350"/>
                <a:gd name="connsiteY16" fmla="*/ 1934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342"/>
                  </a:moveTo>
                  <a:cubicBezTo>
                    <a:pt x="310833" y="46647"/>
                    <a:pt x="350203" y="104432"/>
                    <a:pt x="362903" y="159042"/>
                  </a:cubicBezTo>
                  <a:cubicBezTo>
                    <a:pt x="373063" y="156502"/>
                    <a:pt x="385128" y="158407"/>
                    <a:pt x="398463" y="166662"/>
                  </a:cubicBezTo>
                  <a:cubicBezTo>
                    <a:pt x="431483" y="185712"/>
                    <a:pt x="458153" y="230797"/>
                    <a:pt x="458153" y="267627"/>
                  </a:cubicBezTo>
                  <a:cubicBezTo>
                    <a:pt x="458153" y="270802"/>
                    <a:pt x="458153" y="273977"/>
                    <a:pt x="457518" y="277152"/>
                  </a:cubicBezTo>
                  <a:cubicBezTo>
                    <a:pt x="488633" y="302552"/>
                    <a:pt x="512128" y="347002"/>
                    <a:pt x="512128" y="384467"/>
                  </a:cubicBezTo>
                  <a:cubicBezTo>
                    <a:pt x="512128" y="422567"/>
                    <a:pt x="486728" y="439712"/>
                    <a:pt x="454343" y="427012"/>
                  </a:cubicBezTo>
                  <a:lnTo>
                    <a:pt x="53022" y="196507"/>
                  </a:lnTo>
                  <a:cubicBezTo>
                    <a:pt x="50483" y="194602"/>
                    <a:pt x="47943" y="193332"/>
                    <a:pt x="44768" y="192062"/>
                  </a:cubicBezTo>
                  <a:cubicBezTo>
                    <a:pt x="22543" y="179362"/>
                    <a:pt x="4763" y="148882"/>
                    <a:pt x="4763" y="124752"/>
                  </a:cubicBezTo>
                  <a:cubicBezTo>
                    <a:pt x="4763" y="102527"/>
                    <a:pt x="20003" y="92367"/>
                    <a:pt x="39053" y="100622"/>
                  </a:cubicBezTo>
                  <a:cubicBezTo>
                    <a:pt x="37783" y="95542"/>
                    <a:pt x="37147" y="90462"/>
                    <a:pt x="37147" y="86017"/>
                  </a:cubicBezTo>
                  <a:cubicBezTo>
                    <a:pt x="37147" y="61252"/>
                    <a:pt x="54928" y="51727"/>
                    <a:pt x="77153" y="64427"/>
                  </a:cubicBezTo>
                  <a:cubicBezTo>
                    <a:pt x="84772" y="68872"/>
                    <a:pt x="91758" y="75222"/>
                    <a:pt x="98108" y="83477"/>
                  </a:cubicBezTo>
                  <a:cubicBezTo>
                    <a:pt x="98743" y="58077"/>
                    <a:pt x="117793" y="48552"/>
                    <a:pt x="141288" y="61887"/>
                  </a:cubicBezTo>
                  <a:cubicBezTo>
                    <a:pt x="147638" y="65697"/>
                    <a:pt x="153988" y="70777"/>
                    <a:pt x="159068" y="76492"/>
                  </a:cubicBezTo>
                  <a:cubicBezTo>
                    <a:pt x="160338" y="11087"/>
                    <a:pt x="206693" y="-13678"/>
                    <a:pt x="263843" y="1934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2" name="任意多边形: 形状 10241">
              <a:extLst>
                <a:ext uri="{FF2B5EF4-FFF2-40B4-BE49-F238E27FC236}">
                  <a16:creationId xmlns:a16="http://schemas.microsoft.com/office/drawing/2014/main" xmlns="" id="{4BB48FD7-A155-48D2-83B6-B0FC6385AE2F}"/>
                </a:ext>
              </a:extLst>
            </p:cNvPr>
            <p:cNvSpPr/>
            <p:nvPr/>
          </p:nvSpPr>
          <p:spPr>
            <a:xfrm>
              <a:off x="8414703" y="11706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7" y="5397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3" name="任意多边形: 形状 10242">
              <a:extLst>
                <a:ext uri="{FF2B5EF4-FFF2-40B4-BE49-F238E27FC236}">
                  <a16:creationId xmlns:a16="http://schemas.microsoft.com/office/drawing/2014/main" xmlns="" id="{1E47959F-C047-4CCD-AD13-A4B6D3BC4BBC}"/>
                </a:ext>
              </a:extLst>
            </p:cNvPr>
            <p:cNvSpPr/>
            <p:nvPr/>
          </p:nvSpPr>
          <p:spPr>
            <a:xfrm>
              <a:off x="8417878" y="11693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4" name="任意多边形: 形状 10243">
              <a:extLst>
                <a:ext uri="{FF2B5EF4-FFF2-40B4-BE49-F238E27FC236}">
                  <a16:creationId xmlns:a16="http://schemas.microsoft.com/office/drawing/2014/main" xmlns="" id="{7098DFDE-E42A-45A7-921E-EDD6DAA5070E}"/>
                </a:ext>
              </a:extLst>
            </p:cNvPr>
            <p:cNvSpPr/>
            <p:nvPr/>
          </p:nvSpPr>
          <p:spPr>
            <a:xfrm>
              <a:off x="8420418" y="11687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738" y="4763"/>
                  </a:cubicBezTo>
                  <a:lnTo>
                    <a:pt x="7302" y="34607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5" name="任意多边形: 形状 10244">
              <a:extLst>
                <a:ext uri="{FF2B5EF4-FFF2-40B4-BE49-F238E27FC236}">
                  <a16:creationId xmlns:a16="http://schemas.microsoft.com/office/drawing/2014/main" xmlns="" id="{1794AD25-815A-40A3-913D-1CF909CFCE3F}"/>
                </a:ext>
              </a:extLst>
            </p:cNvPr>
            <p:cNvSpPr/>
            <p:nvPr/>
          </p:nvSpPr>
          <p:spPr>
            <a:xfrm>
              <a:off x="8422957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3973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6" name="任意多边形: 形状 10245">
              <a:extLst>
                <a:ext uri="{FF2B5EF4-FFF2-40B4-BE49-F238E27FC236}">
                  <a16:creationId xmlns:a16="http://schemas.microsoft.com/office/drawing/2014/main" xmlns="" id="{55F55289-A3BB-4A88-954D-15C37FB8132F}"/>
                </a:ext>
              </a:extLst>
            </p:cNvPr>
            <p:cNvSpPr/>
            <p:nvPr/>
          </p:nvSpPr>
          <p:spPr>
            <a:xfrm>
              <a:off x="8424863" y="11687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7" name="任意多边形: 形状 10246">
              <a:extLst>
                <a:ext uri="{FF2B5EF4-FFF2-40B4-BE49-F238E27FC236}">
                  <a16:creationId xmlns:a16="http://schemas.microsoft.com/office/drawing/2014/main" xmlns="" id="{9CF5E12B-E3E6-49A0-8EA4-E03C2F759257}"/>
                </a:ext>
              </a:extLst>
            </p:cNvPr>
            <p:cNvSpPr/>
            <p:nvPr/>
          </p:nvSpPr>
          <p:spPr>
            <a:xfrm>
              <a:off x="842676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8" name="任意多边形: 形状 10247">
              <a:extLst>
                <a:ext uri="{FF2B5EF4-FFF2-40B4-BE49-F238E27FC236}">
                  <a16:creationId xmlns:a16="http://schemas.microsoft.com/office/drawing/2014/main" xmlns="" id="{94FF413C-6E36-4E1E-8908-38D8D7F96F2C}"/>
                </a:ext>
              </a:extLst>
            </p:cNvPr>
            <p:cNvSpPr/>
            <p:nvPr/>
          </p:nvSpPr>
          <p:spPr>
            <a:xfrm>
              <a:off x="8428672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9" name="任意多边形: 形状 10248">
              <a:extLst>
                <a:ext uri="{FF2B5EF4-FFF2-40B4-BE49-F238E27FC236}">
                  <a16:creationId xmlns:a16="http://schemas.microsoft.com/office/drawing/2014/main" xmlns="" id="{7CFB8C6F-2CD6-4BB3-B5FC-B514CEEFEFFB}"/>
                </a:ext>
              </a:extLst>
            </p:cNvPr>
            <p:cNvSpPr/>
            <p:nvPr/>
          </p:nvSpPr>
          <p:spPr>
            <a:xfrm>
              <a:off x="843057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8"/>
                  </a:cubicBezTo>
                  <a:lnTo>
                    <a:pt x="6667" y="35243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0" name="任意多边形: 形状 10249">
              <a:extLst>
                <a:ext uri="{FF2B5EF4-FFF2-40B4-BE49-F238E27FC236}">
                  <a16:creationId xmlns:a16="http://schemas.microsoft.com/office/drawing/2014/main" xmlns="" id="{0F1E8DBA-AA55-41F9-AA24-9712148B32D7}"/>
                </a:ext>
              </a:extLst>
            </p:cNvPr>
            <p:cNvSpPr/>
            <p:nvPr/>
          </p:nvSpPr>
          <p:spPr>
            <a:xfrm>
              <a:off x="8431847" y="11699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1" name="任意多边形: 形状 10250">
              <a:extLst>
                <a:ext uri="{FF2B5EF4-FFF2-40B4-BE49-F238E27FC236}">
                  <a16:creationId xmlns:a16="http://schemas.microsoft.com/office/drawing/2014/main" xmlns="" id="{9A7E626F-4FA5-4F8B-BD67-FC2AD8F4B7F3}"/>
                </a:ext>
              </a:extLst>
            </p:cNvPr>
            <p:cNvSpPr/>
            <p:nvPr/>
          </p:nvSpPr>
          <p:spPr>
            <a:xfrm>
              <a:off x="8433753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2" name="任意多边形: 形状 10251">
              <a:extLst>
                <a:ext uri="{FF2B5EF4-FFF2-40B4-BE49-F238E27FC236}">
                  <a16:creationId xmlns:a16="http://schemas.microsoft.com/office/drawing/2014/main" xmlns="" id="{529487FE-CDAE-4EA8-B5B7-15A34D1334D8}"/>
                </a:ext>
              </a:extLst>
            </p:cNvPr>
            <p:cNvSpPr/>
            <p:nvPr/>
          </p:nvSpPr>
          <p:spPr>
            <a:xfrm>
              <a:off x="8435657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5398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3" name="任意多边形: 形状 10252">
              <a:extLst>
                <a:ext uri="{FF2B5EF4-FFF2-40B4-BE49-F238E27FC236}">
                  <a16:creationId xmlns:a16="http://schemas.microsoft.com/office/drawing/2014/main" xmlns="" id="{D390C6DE-0630-4A7E-BCE7-8C27EB61A078}"/>
                </a:ext>
              </a:extLst>
            </p:cNvPr>
            <p:cNvSpPr/>
            <p:nvPr/>
          </p:nvSpPr>
          <p:spPr>
            <a:xfrm>
              <a:off x="8436928" y="11712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7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4" name="任意多边形: 形状 10253">
              <a:extLst>
                <a:ext uri="{FF2B5EF4-FFF2-40B4-BE49-F238E27FC236}">
                  <a16:creationId xmlns:a16="http://schemas.microsoft.com/office/drawing/2014/main" xmlns="" id="{4ECD3B1F-BDF4-4F89-9283-18DB8017E377}"/>
                </a:ext>
              </a:extLst>
            </p:cNvPr>
            <p:cNvSpPr/>
            <p:nvPr/>
          </p:nvSpPr>
          <p:spPr>
            <a:xfrm>
              <a:off x="8447088" y="1131252"/>
              <a:ext cx="63500" cy="38100"/>
            </a:xfrm>
            <a:custGeom>
              <a:avLst/>
              <a:gdLst>
                <a:gd name="connsiteX0" fmla="*/ 4763 w 63500"/>
                <a:gd name="connsiteY0" fmla="*/ 35878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8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5243"/>
                    <a:pt x="5397" y="35243"/>
                    <a:pt x="4763" y="3587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5" name="任意多边形: 形状 10254">
              <a:extLst>
                <a:ext uri="{FF2B5EF4-FFF2-40B4-BE49-F238E27FC236}">
                  <a16:creationId xmlns:a16="http://schemas.microsoft.com/office/drawing/2014/main" xmlns="" id="{63147140-6C09-4C46-AFF9-9B58683A5CB4}"/>
                </a:ext>
              </a:extLst>
            </p:cNvPr>
            <p:cNvSpPr/>
            <p:nvPr/>
          </p:nvSpPr>
          <p:spPr>
            <a:xfrm>
              <a:off x="8450263" y="11306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6" name="任意多边形: 形状 10255">
              <a:extLst>
                <a:ext uri="{FF2B5EF4-FFF2-40B4-BE49-F238E27FC236}">
                  <a16:creationId xmlns:a16="http://schemas.microsoft.com/office/drawing/2014/main" xmlns="" id="{FFEA2124-4FB9-4CED-8478-12A04C2BF069}"/>
                </a:ext>
              </a:extLst>
            </p:cNvPr>
            <p:cNvSpPr/>
            <p:nvPr/>
          </p:nvSpPr>
          <p:spPr>
            <a:xfrm>
              <a:off x="8452803" y="112998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7" name="任意多边形: 形状 10256">
              <a:extLst>
                <a:ext uri="{FF2B5EF4-FFF2-40B4-BE49-F238E27FC236}">
                  <a16:creationId xmlns:a16="http://schemas.microsoft.com/office/drawing/2014/main" xmlns="" id="{E8283A60-9297-40E7-BFE6-79FB61E1F1BA}"/>
                </a:ext>
              </a:extLst>
            </p:cNvPr>
            <p:cNvSpPr/>
            <p:nvPr/>
          </p:nvSpPr>
          <p:spPr>
            <a:xfrm>
              <a:off x="845534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8" name="任意多边形: 形状 10257">
              <a:extLst>
                <a:ext uri="{FF2B5EF4-FFF2-40B4-BE49-F238E27FC236}">
                  <a16:creationId xmlns:a16="http://schemas.microsoft.com/office/drawing/2014/main" xmlns="" id="{924CEBF8-FC8D-4C11-BE55-84C7075B8DEF}"/>
                </a:ext>
              </a:extLst>
            </p:cNvPr>
            <p:cNvSpPr/>
            <p:nvPr/>
          </p:nvSpPr>
          <p:spPr>
            <a:xfrm>
              <a:off x="8457247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9" name="任意多边形: 形状 10258">
              <a:extLst>
                <a:ext uri="{FF2B5EF4-FFF2-40B4-BE49-F238E27FC236}">
                  <a16:creationId xmlns:a16="http://schemas.microsoft.com/office/drawing/2014/main" xmlns="" id="{4189C646-F48B-450E-8B19-22095BDF9EA9}"/>
                </a:ext>
              </a:extLst>
            </p:cNvPr>
            <p:cNvSpPr/>
            <p:nvPr/>
          </p:nvSpPr>
          <p:spPr>
            <a:xfrm>
              <a:off x="845915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0" name="任意多边形: 形状 10259">
              <a:extLst>
                <a:ext uri="{FF2B5EF4-FFF2-40B4-BE49-F238E27FC236}">
                  <a16:creationId xmlns:a16="http://schemas.microsoft.com/office/drawing/2014/main" xmlns="" id="{9DEC3CF8-AD5E-4AC9-82F7-37D920C84C2A}"/>
                </a:ext>
              </a:extLst>
            </p:cNvPr>
            <p:cNvSpPr/>
            <p:nvPr/>
          </p:nvSpPr>
          <p:spPr>
            <a:xfrm>
              <a:off x="8461057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1" name="任意多边形: 形状 10260">
              <a:extLst>
                <a:ext uri="{FF2B5EF4-FFF2-40B4-BE49-F238E27FC236}">
                  <a16:creationId xmlns:a16="http://schemas.microsoft.com/office/drawing/2014/main" xmlns="" id="{935F27B3-D537-40A2-A5EE-9C7D5E95621D}"/>
                </a:ext>
              </a:extLst>
            </p:cNvPr>
            <p:cNvSpPr/>
            <p:nvPr/>
          </p:nvSpPr>
          <p:spPr>
            <a:xfrm>
              <a:off x="846296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7"/>
                  </a:cubicBezTo>
                  <a:lnTo>
                    <a:pt x="6668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2" name="任意多边形: 形状 10261">
              <a:extLst>
                <a:ext uri="{FF2B5EF4-FFF2-40B4-BE49-F238E27FC236}">
                  <a16:creationId xmlns:a16="http://schemas.microsoft.com/office/drawing/2014/main" xmlns="" id="{43077546-351B-4F09-8205-A7B6A9796CE1}"/>
                </a:ext>
              </a:extLst>
            </p:cNvPr>
            <p:cNvSpPr/>
            <p:nvPr/>
          </p:nvSpPr>
          <p:spPr>
            <a:xfrm>
              <a:off x="8464232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3" name="任意多边形: 形状 10262">
              <a:extLst>
                <a:ext uri="{FF2B5EF4-FFF2-40B4-BE49-F238E27FC236}">
                  <a16:creationId xmlns:a16="http://schemas.microsoft.com/office/drawing/2014/main" xmlns="" id="{293D1DC2-3FD1-4A4B-81D6-2067072FE67F}"/>
                </a:ext>
              </a:extLst>
            </p:cNvPr>
            <p:cNvSpPr/>
            <p:nvPr/>
          </p:nvSpPr>
          <p:spPr>
            <a:xfrm>
              <a:off x="8466138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4" name="任意多边形: 形状 10263">
              <a:extLst>
                <a:ext uri="{FF2B5EF4-FFF2-40B4-BE49-F238E27FC236}">
                  <a16:creationId xmlns:a16="http://schemas.microsoft.com/office/drawing/2014/main" xmlns="" id="{5948635D-F5FA-491C-A69F-CFCB5F99B646}"/>
                </a:ext>
              </a:extLst>
            </p:cNvPr>
            <p:cNvSpPr/>
            <p:nvPr/>
          </p:nvSpPr>
          <p:spPr>
            <a:xfrm>
              <a:off x="8468043" y="11318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5397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5" name="任意多边形: 形状 10264">
              <a:extLst>
                <a:ext uri="{FF2B5EF4-FFF2-40B4-BE49-F238E27FC236}">
                  <a16:creationId xmlns:a16="http://schemas.microsoft.com/office/drawing/2014/main" xmlns="" id="{3E2D184E-FFB6-4A03-9B33-1775CC3CDB19}"/>
                </a:ext>
              </a:extLst>
            </p:cNvPr>
            <p:cNvSpPr/>
            <p:nvPr/>
          </p:nvSpPr>
          <p:spPr>
            <a:xfrm>
              <a:off x="8469313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6" name="任意多边形: 形状 10265">
              <a:extLst>
                <a:ext uri="{FF2B5EF4-FFF2-40B4-BE49-F238E27FC236}">
                  <a16:creationId xmlns:a16="http://schemas.microsoft.com/office/drawing/2014/main" xmlns="" id="{4CDC4C23-31EC-44AF-B357-8EFA5092D499}"/>
                </a:ext>
              </a:extLst>
            </p:cNvPr>
            <p:cNvSpPr/>
            <p:nvPr/>
          </p:nvSpPr>
          <p:spPr>
            <a:xfrm>
              <a:off x="8471218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7" name="任意多边形: 形状 10266">
              <a:extLst>
                <a:ext uri="{FF2B5EF4-FFF2-40B4-BE49-F238E27FC236}">
                  <a16:creationId xmlns:a16="http://schemas.microsoft.com/office/drawing/2014/main" xmlns="" id="{E9DE8D89-8E5B-4A2D-B2B7-51AF035EB2C4}"/>
                </a:ext>
              </a:extLst>
            </p:cNvPr>
            <p:cNvSpPr/>
            <p:nvPr/>
          </p:nvSpPr>
          <p:spPr>
            <a:xfrm>
              <a:off x="8473122" y="11337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3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8" name="任意多边形: 形状 10267">
              <a:extLst>
                <a:ext uri="{FF2B5EF4-FFF2-40B4-BE49-F238E27FC236}">
                  <a16:creationId xmlns:a16="http://schemas.microsoft.com/office/drawing/2014/main" xmlns="" id="{14D7AC08-6372-4321-9809-7CA9C6EBE0F0}"/>
                </a:ext>
              </a:extLst>
            </p:cNvPr>
            <p:cNvSpPr/>
            <p:nvPr/>
          </p:nvSpPr>
          <p:spPr>
            <a:xfrm>
              <a:off x="8474393" y="11350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2 w 57150"/>
                <a:gd name="connsiteY3" fmla="*/ 5398 h 38100"/>
                <a:gd name="connsiteX4" fmla="*/ 6667 w 57150"/>
                <a:gd name="connsiteY4" fmla="*/ 35243 h 38100"/>
                <a:gd name="connsiteX5" fmla="*/ 6032 w 57150"/>
                <a:gd name="connsiteY5" fmla="*/ 35243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667" y="35243"/>
                    <a:pt x="6667" y="35243"/>
                    <a:pt x="6032" y="35243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9" name="任意多边形: 形状 10268">
              <a:extLst>
                <a:ext uri="{FF2B5EF4-FFF2-40B4-BE49-F238E27FC236}">
                  <a16:creationId xmlns:a16="http://schemas.microsoft.com/office/drawing/2014/main" xmlns="" id="{EC2892EE-8BF3-479A-87EA-781BBA4402A7}"/>
                </a:ext>
              </a:extLst>
            </p:cNvPr>
            <p:cNvSpPr/>
            <p:nvPr/>
          </p:nvSpPr>
          <p:spPr>
            <a:xfrm>
              <a:off x="8476297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0" name="任意多边形: 形状 10269">
              <a:extLst>
                <a:ext uri="{FF2B5EF4-FFF2-40B4-BE49-F238E27FC236}">
                  <a16:creationId xmlns:a16="http://schemas.microsoft.com/office/drawing/2014/main" xmlns="" id="{4EE8A8A7-56EB-4552-9BDA-8C042FC12560}"/>
                </a:ext>
              </a:extLst>
            </p:cNvPr>
            <p:cNvSpPr/>
            <p:nvPr/>
          </p:nvSpPr>
          <p:spPr>
            <a:xfrm>
              <a:off x="8478203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539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1" name="任意多边形: 形状 10270">
              <a:extLst>
                <a:ext uri="{FF2B5EF4-FFF2-40B4-BE49-F238E27FC236}">
                  <a16:creationId xmlns:a16="http://schemas.microsoft.com/office/drawing/2014/main" xmlns="" id="{6F52B50A-4DC2-400D-832F-B948352969C7}"/>
                </a:ext>
              </a:extLst>
            </p:cNvPr>
            <p:cNvSpPr/>
            <p:nvPr/>
          </p:nvSpPr>
          <p:spPr>
            <a:xfrm>
              <a:off x="8479472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2" name="任意多边形: 形状 10271">
              <a:extLst>
                <a:ext uri="{FF2B5EF4-FFF2-40B4-BE49-F238E27FC236}">
                  <a16:creationId xmlns:a16="http://schemas.microsoft.com/office/drawing/2014/main" xmlns="" id="{99169E87-4EC4-4940-AC5F-F659B9A15560}"/>
                </a:ext>
              </a:extLst>
            </p:cNvPr>
            <p:cNvSpPr/>
            <p:nvPr/>
          </p:nvSpPr>
          <p:spPr>
            <a:xfrm>
              <a:off x="8481378" y="11395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3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3" name="任意多边形: 形状 10272">
              <a:extLst>
                <a:ext uri="{FF2B5EF4-FFF2-40B4-BE49-F238E27FC236}">
                  <a16:creationId xmlns:a16="http://schemas.microsoft.com/office/drawing/2014/main" xmlns="" id="{1AB4EFAF-C67E-4B37-88E0-2A18BF141BCD}"/>
                </a:ext>
              </a:extLst>
            </p:cNvPr>
            <p:cNvSpPr/>
            <p:nvPr/>
          </p:nvSpPr>
          <p:spPr>
            <a:xfrm>
              <a:off x="8483282" y="11407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4" name="任意多边形: 形状 10273">
              <a:extLst>
                <a:ext uri="{FF2B5EF4-FFF2-40B4-BE49-F238E27FC236}">
                  <a16:creationId xmlns:a16="http://schemas.microsoft.com/office/drawing/2014/main" xmlns="" id="{21F0F45A-E271-4E55-9ACF-6AFA27E5B286}"/>
                </a:ext>
              </a:extLst>
            </p:cNvPr>
            <p:cNvSpPr/>
            <p:nvPr/>
          </p:nvSpPr>
          <p:spPr>
            <a:xfrm>
              <a:off x="8485188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5" name="任意多边形: 形状 10274">
              <a:extLst>
                <a:ext uri="{FF2B5EF4-FFF2-40B4-BE49-F238E27FC236}">
                  <a16:creationId xmlns:a16="http://schemas.microsoft.com/office/drawing/2014/main" xmlns="" id="{0749B5F4-C985-42E0-9EF7-1570F955DE66}"/>
                </a:ext>
              </a:extLst>
            </p:cNvPr>
            <p:cNvSpPr/>
            <p:nvPr/>
          </p:nvSpPr>
          <p:spPr>
            <a:xfrm>
              <a:off x="848709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6" name="任意多边形: 形状 10275">
              <a:extLst>
                <a:ext uri="{FF2B5EF4-FFF2-40B4-BE49-F238E27FC236}">
                  <a16:creationId xmlns:a16="http://schemas.microsoft.com/office/drawing/2014/main" xmlns="" id="{EDADB8F7-F429-49F7-B1F0-4BAB1FC703EB}"/>
                </a:ext>
              </a:extLst>
            </p:cNvPr>
            <p:cNvSpPr/>
            <p:nvPr/>
          </p:nvSpPr>
          <p:spPr>
            <a:xfrm>
              <a:off x="8488363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7" name="任意多边形: 形状 10276">
              <a:extLst>
                <a:ext uri="{FF2B5EF4-FFF2-40B4-BE49-F238E27FC236}">
                  <a16:creationId xmlns:a16="http://schemas.microsoft.com/office/drawing/2014/main" xmlns="" id="{D422B80F-0086-495A-AE75-4152412515B3}"/>
                </a:ext>
              </a:extLst>
            </p:cNvPr>
            <p:cNvSpPr/>
            <p:nvPr/>
          </p:nvSpPr>
          <p:spPr>
            <a:xfrm>
              <a:off x="8490268" y="11471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8" name="任意多边形: 形状 10277">
              <a:extLst>
                <a:ext uri="{FF2B5EF4-FFF2-40B4-BE49-F238E27FC236}">
                  <a16:creationId xmlns:a16="http://schemas.microsoft.com/office/drawing/2014/main" xmlns="" id="{68DF6C05-B49E-4CAB-9BF6-7DA0DA98803D}"/>
                </a:ext>
              </a:extLst>
            </p:cNvPr>
            <p:cNvSpPr/>
            <p:nvPr/>
          </p:nvSpPr>
          <p:spPr>
            <a:xfrm>
              <a:off x="8492172" y="114903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任意多边形: 形状 10278">
              <a:extLst>
                <a:ext uri="{FF2B5EF4-FFF2-40B4-BE49-F238E27FC236}">
                  <a16:creationId xmlns:a16="http://schemas.microsoft.com/office/drawing/2014/main" xmlns="" id="{7E8D5987-6F50-4436-BF45-99E04944D9FE}"/>
                </a:ext>
              </a:extLst>
            </p:cNvPr>
            <p:cNvSpPr/>
            <p:nvPr/>
          </p:nvSpPr>
          <p:spPr>
            <a:xfrm>
              <a:off x="8493443" y="11509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6668 h 38100"/>
                <a:gd name="connsiteX3" fmla="*/ 6032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7467" y="6668"/>
                  </a:cubicBezTo>
                  <a:lnTo>
                    <a:pt x="6032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0" name="任意多边形: 形状 10279">
              <a:extLst>
                <a:ext uri="{FF2B5EF4-FFF2-40B4-BE49-F238E27FC236}">
                  <a16:creationId xmlns:a16="http://schemas.microsoft.com/office/drawing/2014/main" xmlns="" id="{6AC02A66-0210-418E-97E1-97D9822C6753}"/>
                </a:ext>
              </a:extLst>
            </p:cNvPr>
            <p:cNvSpPr/>
            <p:nvPr/>
          </p:nvSpPr>
          <p:spPr>
            <a:xfrm>
              <a:off x="8495347" y="1152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7468" y="6668"/>
                  </a:cubicBezTo>
                  <a:lnTo>
                    <a:pt x="6033" y="36513"/>
                  </a:lnTo>
                  <a:cubicBezTo>
                    <a:pt x="5397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1" name="任意多边形: 形状 10280">
              <a:extLst>
                <a:ext uri="{FF2B5EF4-FFF2-40B4-BE49-F238E27FC236}">
                  <a16:creationId xmlns:a16="http://schemas.microsoft.com/office/drawing/2014/main" xmlns="" id="{BF3EA990-1546-4F8C-9588-833B9A07E519}"/>
                </a:ext>
              </a:extLst>
            </p:cNvPr>
            <p:cNvSpPr/>
            <p:nvPr/>
          </p:nvSpPr>
          <p:spPr>
            <a:xfrm>
              <a:off x="8496618" y="1154113"/>
              <a:ext cx="57150" cy="38100"/>
            </a:xfrm>
            <a:custGeom>
              <a:avLst/>
              <a:gdLst>
                <a:gd name="connsiteX0" fmla="*/ 4763 w 57150"/>
                <a:gd name="connsiteY0" fmla="*/ 35243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5243 h 38100"/>
                <a:gd name="connsiteX4" fmla="*/ 4763 w 5715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3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5243"/>
                  </a:lnTo>
                  <a:lnTo>
                    <a:pt x="4763" y="3524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2" name="任意多边形: 形状 10281">
              <a:extLst>
                <a:ext uri="{FF2B5EF4-FFF2-40B4-BE49-F238E27FC236}">
                  <a16:creationId xmlns:a16="http://schemas.microsoft.com/office/drawing/2014/main" xmlns="" id="{B62640D9-5EA7-4EE8-91D7-CB7664DB1966}"/>
                </a:ext>
              </a:extLst>
            </p:cNvPr>
            <p:cNvSpPr/>
            <p:nvPr/>
          </p:nvSpPr>
          <p:spPr>
            <a:xfrm>
              <a:off x="8508682" y="1128077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8 w 63500"/>
                <a:gd name="connsiteY1" fmla="*/ 6668 h 38100"/>
                <a:gd name="connsiteX2" fmla="*/ 60008 w 63500"/>
                <a:gd name="connsiteY2" fmla="*/ 4763 h 38100"/>
                <a:gd name="connsiteX3" fmla="*/ 8573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8" y="6668"/>
                  </a:lnTo>
                  <a:cubicBezTo>
                    <a:pt x="57468" y="6033"/>
                    <a:pt x="58738" y="5398"/>
                    <a:pt x="60008" y="4763"/>
                  </a:cubicBezTo>
                  <a:lnTo>
                    <a:pt x="8573" y="34608"/>
                  </a:lnTo>
                  <a:cubicBezTo>
                    <a:pt x="7303" y="35243"/>
                    <a:pt x="6033" y="35878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任意多边形: 形状 10282">
              <a:extLst>
                <a:ext uri="{FF2B5EF4-FFF2-40B4-BE49-F238E27FC236}">
                  <a16:creationId xmlns:a16="http://schemas.microsoft.com/office/drawing/2014/main" xmlns="" id="{1EC632DD-43B8-476E-9DFF-4D0D265A6632}"/>
                </a:ext>
              </a:extLst>
            </p:cNvPr>
            <p:cNvSpPr/>
            <p:nvPr/>
          </p:nvSpPr>
          <p:spPr>
            <a:xfrm>
              <a:off x="8512493" y="112744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4" name="任意多边形: 形状 10283">
              <a:extLst>
                <a:ext uri="{FF2B5EF4-FFF2-40B4-BE49-F238E27FC236}">
                  <a16:creationId xmlns:a16="http://schemas.microsoft.com/office/drawing/2014/main" xmlns="" id="{6F1C1D8D-4535-4A60-90F2-AC3F47648FFB}"/>
                </a:ext>
              </a:extLst>
            </p:cNvPr>
            <p:cNvSpPr/>
            <p:nvPr/>
          </p:nvSpPr>
          <p:spPr>
            <a:xfrm>
              <a:off x="8515668" y="112680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2" y="5398"/>
                    <a:pt x="58738" y="4763"/>
                  </a:cubicBezTo>
                  <a:lnTo>
                    <a:pt x="7302" y="34607"/>
                  </a:lnTo>
                  <a:cubicBezTo>
                    <a:pt x="6032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5" name="任意多边形: 形状 10284">
              <a:extLst>
                <a:ext uri="{FF2B5EF4-FFF2-40B4-BE49-F238E27FC236}">
                  <a16:creationId xmlns:a16="http://schemas.microsoft.com/office/drawing/2014/main" xmlns="" id="{75247D2F-84C4-4E64-9906-2090C27BA419}"/>
                </a:ext>
              </a:extLst>
            </p:cNvPr>
            <p:cNvSpPr/>
            <p:nvPr/>
          </p:nvSpPr>
          <p:spPr>
            <a:xfrm>
              <a:off x="8518207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6" name="任意多边形: 形状 10285">
              <a:extLst>
                <a:ext uri="{FF2B5EF4-FFF2-40B4-BE49-F238E27FC236}">
                  <a16:creationId xmlns:a16="http://schemas.microsoft.com/office/drawing/2014/main" xmlns="" id="{CEFAE02C-FB5F-4D32-858F-406EE9E6A9B0}"/>
                </a:ext>
              </a:extLst>
            </p:cNvPr>
            <p:cNvSpPr/>
            <p:nvPr/>
          </p:nvSpPr>
          <p:spPr>
            <a:xfrm>
              <a:off x="8520113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任意多边形: 形状 10286">
              <a:extLst>
                <a:ext uri="{FF2B5EF4-FFF2-40B4-BE49-F238E27FC236}">
                  <a16:creationId xmlns:a16="http://schemas.microsoft.com/office/drawing/2014/main" xmlns="" id="{413A71FB-B548-415F-B676-124CD6AA31DF}"/>
                </a:ext>
              </a:extLst>
            </p:cNvPr>
            <p:cNvSpPr/>
            <p:nvPr/>
          </p:nvSpPr>
          <p:spPr>
            <a:xfrm>
              <a:off x="8522018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8" name="任意多边形: 形状 10287">
              <a:extLst>
                <a:ext uri="{FF2B5EF4-FFF2-40B4-BE49-F238E27FC236}">
                  <a16:creationId xmlns:a16="http://schemas.microsoft.com/office/drawing/2014/main" xmlns="" id="{00666A88-6A6B-4FB6-9C4A-88F1774FC364}"/>
                </a:ext>
              </a:extLst>
            </p:cNvPr>
            <p:cNvSpPr/>
            <p:nvPr/>
          </p:nvSpPr>
          <p:spPr>
            <a:xfrm>
              <a:off x="8523922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9" name="任意多边形: 形状 10288">
              <a:extLst>
                <a:ext uri="{FF2B5EF4-FFF2-40B4-BE49-F238E27FC236}">
                  <a16:creationId xmlns:a16="http://schemas.microsoft.com/office/drawing/2014/main" xmlns="" id="{73114CEB-8CBA-47C9-82B3-9AAB13B0961C}"/>
                </a:ext>
              </a:extLst>
            </p:cNvPr>
            <p:cNvSpPr/>
            <p:nvPr/>
          </p:nvSpPr>
          <p:spPr>
            <a:xfrm>
              <a:off x="8525828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7"/>
                  </a:cubicBezTo>
                  <a:lnTo>
                    <a:pt x="6667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0" name="任意多边形: 形状 10289">
              <a:extLst>
                <a:ext uri="{FF2B5EF4-FFF2-40B4-BE49-F238E27FC236}">
                  <a16:creationId xmlns:a16="http://schemas.microsoft.com/office/drawing/2014/main" xmlns="" id="{AFAAE8EF-3188-41DB-96A6-6FFE719A0C81}"/>
                </a:ext>
              </a:extLst>
            </p:cNvPr>
            <p:cNvSpPr/>
            <p:nvPr/>
          </p:nvSpPr>
          <p:spPr>
            <a:xfrm>
              <a:off x="8527732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任意多边形: 形状 10290">
              <a:extLst>
                <a:ext uri="{FF2B5EF4-FFF2-40B4-BE49-F238E27FC236}">
                  <a16:creationId xmlns:a16="http://schemas.microsoft.com/office/drawing/2014/main" xmlns="" id="{6D255F93-1AB1-45AA-8389-1A6959F11F46}"/>
                </a:ext>
              </a:extLst>
            </p:cNvPr>
            <p:cNvSpPr/>
            <p:nvPr/>
          </p:nvSpPr>
          <p:spPr>
            <a:xfrm>
              <a:off x="8529638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2" name="任意多边形: 形状 10291">
              <a:extLst>
                <a:ext uri="{FF2B5EF4-FFF2-40B4-BE49-F238E27FC236}">
                  <a16:creationId xmlns:a16="http://schemas.microsoft.com/office/drawing/2014/main" xmlns="" id="{AD86265C-2416-4CEB-98D1-176F80B1DA30}"/>
                </a:ext>
              </a:extLst>
            </p:cNvPr>
            <p:cNvSpPr/>
            <p:nvPr/>
          </p:nvSpPr>
          <p:spPr>
            <a:xfrm>
              <a:off x="8531543" y="11287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3" name="任意多边形: 形状 10292">
              <a:extLst>
                <a:ext uri="{FF2B5EF4-FFF2-40B4-BE49-F238E27FC236}">
                  <a16:creationId xmlns:a16="http://schemas.microsoft.com/office/drawing/2014/main" xmlns="" id="{BB933922-41E3-4D08-A722-27338926F1A9}"/>
                </a:ext>
              </a:extLst>
            </p:cNvPr>
            <p:cNvSpPr/>
            <p:nvPr/>
          </p:nvSpPr>
          <p:spPr>
            <a:xfrm>
              <a:off x="8533447" y="1129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4" name="任意多边形: 形状 10293">
              <a:extLst>
                <a:ext uri="{FF2B5EF4-FFF2-40B4-BE49-F238E27FC236}">
                  <a16:creationId xmlns:a16="http://schemas.microsoft.com/office/drawing/2014/main" xmlns="" id="{3D344C71-DAC7-4757-B9C9-8C4491C281C7}"/>
                </a:ext>
              </a:extLst>
            </p:cNvPr>
            <p:cNvSpPr/>
            <p:nvPr/>
          </p:nvSpPr>
          <p:spPr>
            <a:xfrm>
              <a:off x="853535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3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任意多边形: 形状 10294">
              <a:extLst>
                <a:ext uri="{FF2B5EF4-FFF2-40B4-BE49-F238E27FC236}">
                  <a16:creationId xmlns:a16="http://schemas.microsoft.com/office/drawing/2014/main" xmlns="" id="{3446BCF4-C0CF-45C2-BDEA-2E015C1A31B9}"/>
                </a:ext>
              </a:extLst>
            </p:cNvPr>
            <p:cNvSpPr/>
            <p:nvPr/>
          </p:nvSpPr>
          <p:spPr>
            <a:xfrm>
              <a:off x="8537257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6" name="任意多边形: 形状 10295">
              <a:extLst>
                <a:ext uri="{FF2B5EF4-FFF2-40B4-BE49-F238E27FC236}">
                  <a16:creationId xmlns:a16="http://schemas.microsoft.com/office/drawing/2014/main" xmlns="" id="{165A8077-CD43-4E27-B819-F37029A2F517}"/>
                </a:ext>
              </a:extLst>
            </p:cNvPr>
            <p:cNvSpPr/>
            <p:nvPr/>
          </p:nvSpPr>
          <p:spPr>
            <a:xfrm>
              <a:off x="8538528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58103 w 57150"/>
                <a:gd name="connsiteY3" fmla="*/ 5397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cubicBezTo>
                    <a:pt x="57467" y="5397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7" name="任意多边形: 形状 10296">
              <a:extLst>
                <a:ext uri="{FF2B5EF4-FFF2-40B4-BE49-F238E27FC236}">
                  <a16:creationId xmlns:a16="http://schemas.microsoft.com/office/drawing/2014/main" xmlns="" id="{62EC8157-0258-40A7-A7F2-1B2722A12D1F}"/>
                </a:ext>
              </a:extLst>
            </p:cNvPr>
            <p:cNvSpPr/>
            <p:nvPr/>
          </p:nvSpPr>
          <p:spPr>
            <a:xfrm>
              <a:off x="8540432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8" name="任意多边形: 形状 10297">
              <a:extLst>
                <a:ext uri="{FF2B5EF4-FFF2-40B4-BE49-F238E27FC236}">
                  <a16:creationId xmlns:a16="http://schemas.microsoft.com/office/drawing/2014/main" xmlns="" id="{143852CF-457B-48C6-8B53-F36878230FB5}"/>
                </a:ext>
              </a:extLst>
            </p:cNvPr>
            <p:cNvSpPr/>
            <p:nvPr/>
          </p:nvSpPr>
          <p:spPr>
            <a:xfrm>
              <a:off x="8542338" y="1134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9" name="任意多边形: 形状 10298">
              <a:extLst>
                <a:ext uri="{FF2B5EF4-FFF2-40B4-BE49-F238E27FC236}">
                  <a16:creationId xmlns:a16="http://schemas.microsoft.com/office/drawing/2014/main" xmlns="" id="{6EDCBB45-30AD-4007-B918-905EC0BA100C}"/>
                </a:ext>
              </a:extLst>
            </p:cNvPr>
            <p:cNvSpPr/>
            <p:nvPr/>
          </p:nvSpPr>
          <p:spPr>
            <a:xfrm>
              <a:off x="8544243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2" y="6032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0" name="任意多边形: 形状 10299">
              <a:extLst>
                <a:ext uri="{FF2B5EF4-FFF2-40B4-BE49-F238E27FC236}">
                  <a16:creationId xmlns:a16="http://schemas.microsoft.com/office/drawing/2014/main" xmlns="" id="{ABB5534E-5ED6-4F99-AF1C-58635E88A4E7}"/>
                </a:ext>
              </a:extLst>
            </p:cNvPr>
            <p:cNvSpPr/>
            <p:nvPr/>
          </p:nvSpPr>
          <p:spPr>
            <a:xfrm>
              <a:off x="8546147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032"/>
                  </a:cubicBezTo>
                  <a:lnTo>
                    <a:pt x="6668" y="35877"/>
                  </a:lnTo>
                  <a:cubicBezTo>
                    <a:pt x="6033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1" name="任意多边形: 形状 10300">
              <a:extLst>
                <a:ext uri="{FF2B5EF4-FFF2-40B4-BE49-F238E27FC236}">
                  <a16:creationId xmlns:a16="http://schemas.microsoft.com/office/drawing/2014/main" xmlns="" id="{2939E006-669E-4800-80E3-3182D3E13A37}"/>
                </a:ext>
              </a:extLst>
            </p:cNvPr>
            <p:cNvSpPr/>
            <p:nvPr/>
          </p:nvSpPr>
          <p:spPr>
            <a:xfrm>
              <a:off x="8548053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3" y="6668"/>
                  </a:cubicBezTo>
                  <a:lnTo>
                    <a:pt x="6667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2" name="任意多边形: 形状 10301">
              <a:extLst>
                <a:ext uri="{FF2B5EF4-FFF2-40B4-BE49-F238E27FC236}">
                  <a16:creationId xmlns:a16="http://schemas.microsoft.com/office/drawing/2014/main" xmlns="" id="{E66D567C-0A3D-43CB-BBAE-DC1733FF042E}"/>
                </a:ext>
              </a:extLst>
            </p:cNvPr>
            <p:cNvSpPr/>
            <p:nvPr/>
          </p:nvSpPr>
          <p:spPr>
            <a:xfrm>
              <a:off x="8549957" y="11401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3" name="任意多边形: 形状 10302">
              <a:extLst>
                <a:ext uri="{FF2B5EF4-FFF2-40B4-BE49-F238E27FC236}">
                  <a16:creationId xmlns:a16="http://schemas.microsoft.com/office/drawing/2014/main" xmlns="" id="{0A9CCEFE-9FE0-4A92-8226-7B48490C31D0}"/>
                </a:ext>
              </a:extLst>
            </p:cNvPr>
            <p:cNvSpPr/>
            <p:nvPr/>
          </p:nvSpPr>
          <p:spPr>
            <a:xfrm>
              <a:off x="8551863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4" name="任意多边形: 形状 10303">
              <a:extLst>
                <a:ext uri="{FF2B5EF4-FFF2-40B4-BE49-F238E27FC236}">
                  <a16:creationId xmlns:a16="http://schemas.microsoft.com/office/drawing/2014/main" xmlns="" id="{4F8A6DEE-2BBD-4C30-BAC3-A41B417EB67A}"/>
                </a:ext>
              </a:extLst>
            </p:cNvPr>
            <p:cNvSpPr/>
            <p:nvPr/>
          </p:nvSpPr>
          <p:spPr>
            <a:xfrm>
              <a:off x="855440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8"/>
                  </a:cubicBezTo>
                  <a:lnTo>
                    <a:pt x="6667" y="3651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5" name="任意多边形: 形状 10304">
              <a:extLst>
                <a:ext uri="{FF2B5EF4-FFF2-40B4-BE49-F238E27FC236}">
                  <a16:creationId xmlns:a16="http://schemas.microsoft.com/office/drawing/2014/main" xmlns="" id="{6678B72E-E2BA-489E-9698-78CF443AC8C1}"/>
                </a:ext>
              </a:extLst>
            </p:cNvPr>
            <p:cNvSpPr/>
            <p:nvPr/>
          </p:nvSpPr>
          <p:spPr>
            <a:xfrm>
              <a:off x="8556307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6" name="任意多边形: 形状 10305">
              <a:extLst>
                <a:ext uri="{FF2B5EF4-FFF2-40B4-BE49-F238E27FC236}">
                  <a16:creationId xmlns:a16="http://schemas.microsoft.com/office/drawing/2014/main" xmlns="" id="{4E11F63C-61FE-41A6-99FA-C57DE3FEED3F}"/>
                </a:ext>
              </a:extLst>
            </p:cNvPr>
            <p:cNvSpPr/>
            <p:nvPr/>
          </p:nvSpPr>
          <p:spPr>
            <a:xfrm>
              <a:off x="8558213" y="11477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5398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2" y="5398"/>
                  </a:cubicBezTo>
                  <a:lnTo>
                    <a:pt x="4763" y="34607"/>
                  </a:lnTo>
                  <a:cubicBezTo>
                    <a:pt x="4763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7" name="任意多边形: 形状 10306">
              <a:extLst>
                <a:ext uri="{FF2B5EF4-FFF2-40B4-BE49-F238E27FC236}">
                  <a16:creationId xmlns:a16="http://schemas.microsoft.com/office/drawing/2014/main" xmlns="" id="{4689CE34-60C3-4EFE-AC5D-56C5B21FCEA8}"/>
                </a:ext>
              </a:extLst>
            </p:cNvPr>
            <p:cNvSpPr/>
            <p:nvPr/>
          </p:nvSpPr>
          <p:spPr>
            <a:xfrm>
              <a:off x="8587422" y="1079818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7 w 63500"/>
                <a:gd name="connsiteY1" fmla="*/ 8572 h 38100"/>
                <a:gd name="connsiteX2" fmla="*/ 64453 w 63500"/>
                <a:gd name="connsiteY2" fmla="*/ 4763 h 38100"/>
                <a:gd name="connsiteX3" fmla="*/ 13018 w 63500"/>
                <a:gd name="connsiteY3" fmla="*/ 34607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7" y="8572"/>
                  </a:lnTo>
                  <a:cubicBezTo>
                    <a:pt x="58738" y="7302"/>
                    <a:pt x="61913" y="6032"/>
                    <a:pt x="64453" y="4763"/>
                  </a:cubicBezTo>
                  <a:lnTo>
                    <a:pt x="13018" y="34607"/>
                  </a:lnTo>
                  <a:cubicBezTo>
                    <a:pt x="9843" y="35877"/>
                    <a:pt x="7303" y="37147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8" name="任意多边形: 形状 10307">
              <a:extLst>
                <a:ext uri="{FF2B5EF4-FFF2-40B4-BE49-F238E27FC236}">
                  <a16:creationId xmlns:a16="http://schemas.microsoft.com/office/drawing/2014/main" xmlns="" id="{B394B2A6-7B04-44C0-81BF-5AF4F7C245AF}"/>
                </a:ext>
              </a:extLst>
            </p:cNvPr>
            <p:cNvSpPr/>
            <p:nvPr/>
          </p:nvSpPr>
          <p:spPr>
            <a:xfrm>
              <a:off x="8595678" y="10779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8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8"/>
                  </a:lnTo>
                  <a:cubicBezTo>
                    <a:pt x="58738" y="6032"/>
                    <a:pt x="60642" y="5398"/>
                    <a:pt x="63182" y="4763"/>
                  </a:cubicBezTo>
                  <a:lnTo>
                    <a:pt x="11747" y="34607"/>
                  </a:lnTo>
                  <a:cubicBezTo>
                    <a:pt x="9207" y="35243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9" name="任意多边形: 形状 10308">
              <a:extLst>
                <a:ext uri="{FF2B5EF4-FFF2-40B4-BE49-F238E27FC236}">
                  <a16:creationId xmlns:a16="http://schemas.microsoft.com/office/drawing/2014/main" xmlns="" id="{1A150877-9452-4F11-AA72-BDC350461E72}"/>
                </a:ext>
              </a:extLst>
            </p:cNvPr>
            <p:cNvSpPr/>
            <p:nvPr/>
          </p:nvSpPr>
          <p:spPr>
            <a:xfrm>
              <a:off x="8602663" y="10772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8103" y="4763"/>
                    <a:pt x="60007" y="4763"/>
                    <a:pt x="61913" y="4763"/>
                  </a:cubicBezTo>
                  <a:lnTo>
                    <a:pt x="10478" y="34608"/>
                  </a:lnTo>
                  <a:cubicBezTo>
                    <a:pt x="9207" y="34608"/>
                    <a:pt x="6668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0" name="任意多边形: 形状 10309">
              <a:extLst>
                <a:ext uri="{FF2B5EF4-FFF2-40B4-BE49-F238E27FC236}">
                  <a16:creationId xmlns:a16="http://schemas.microsoft.com/office/drawing/2014/main" xmlns="" id="{3C15B15A-0AD3-4367-8FF2-73E62D854939}"/>
                </a:ext>
              </a:extLst>
            </p:cNvPr>
            <p:cNvSpPr/>
            <p:nvPr/>
          </p:nvSpPr>
          <p:spPr>
            <a:xfrm>
              <a:off x="860901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7" y="4763"/>
                    <a:pt x="61278" y="4763"/>
                  </a:cubicBezTo>
                  <a:lnTo>
                    <a:pt x="9843" y="34608"/>
                  </a:lnTo>
                  <a:cubicBezTo>
                    <a:pt x="7938" y="34608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1" name="任意多边形: 形状 10310">
              <a:extLst>
                <a:ext uri="{FF2B5EF4-FFF2-40B4-BE49-F238E27FC236}">
                  <a16:creationId xmlns:a16="http://schemas.microsoft.com/office/drawing/2014/main" xmlns="" id="{CCE47071-BA24-4E64-A858-D660171544DF}"/>
                </a:ext>
              </a:extLst>
            </p:cNvPr>
            <p:cNvSpPr/>
            <p:nvPr/>
          </p:nvSpPr>
          <p:spPr>
            <a:xfrm>
              <a:off x="861409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7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4763"/>
                    <a:pt x="59372" y="4763"/>
                    <a:pt x="61277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2" name="任意多边形: 形状 10311">
              <a:extLst>
                <a:ext uri="{FF2B5EF4-FFF2-40B4-BE49-F238E27FC236}">
                  <a16:creationId xmlns:a16="http://schemas.microsoft.com/office/drawing/2014/main" xmlns="" id="{C3B74A6D-F882-4160-B2EC-FB92CDA79A17}"/>
                </a:ext>
              </a:extLst>
            </p:cNvPr>
            <p:cNvSpPr/>
            <p:nvPr/>
          </p:nvSpPr>
          <p:spPr>
            <a:xfrm>
              <a:off x="8619172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4763"/>
                    <a:pt x="59372" y="4763"/>
                    <a:pt x="60643" y="5398"/>
                  </a:cubicBezTo>
                  <a:lnTo>
                    <a:pt x="9208" y="35243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3" name="任意多边形: 形状 10312">
              <a:extLst>
                <a:ext uri="{FF2B5EF4-FFF2-40B4-BE49-F238E27FC236}">
                  <a16:creationId xmlns:a16="http://schemas.microsoft.com/office/drawing/2014/main" xmlns="" id="{6B7774CF-8517-4987-A0EF-1A224F9E2FBF}"/>
                </a:ext>
              </a:extLst>
            </p:cNvPr>
            <p:cNvSpPr/>
            <p:nvPr/>
          </p:nvSpPr>
          <p:spPr>
            <a:xfrm>
              <a:off x="8623618" y="10779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3"/>
                  </a:lnTo>
                  <a:cubicBezTo>
                    <a:pt x="7938" y="34607"/>
                    <a:pt x="666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4" name="任意多边形: 形状 10313">
              <a:extLst>
                <a:ext uri="{FF2B5EF4-FFF2-40B4-BE49-F238E27FC236}">
                  <a16:creationId xmlns:a16="http://schemas.microsoft.com/office/drawing/2014/main" xmlns="" id="{F8364F27-FAAA-4145-9F95-862516D1AEA3}"/>
                </a:ext>
              </a:extLst>
            </p:cNvPr>
            <p:cNvSpPr/>
            <p:nvPr/>
          </p:nvSpPr>
          <p:spPr>
            <a:xfrm>
              <a:off x="8628063" y="107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7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7" y="35877"/>
                  </a:lnTo>
                  <a:cubicBezTo>
                    <a:pt x="7938" y="35242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5" name="任意多边形: 形状 10314">
              <a:extLst>
                <a:ext uri="{FF2B5EF4-FFF2-40B4-BE49-F238E27FC236}">
                  <a16:creationId xmlns:a16="http://schemas.microsoft.com/office/drawing/2014/main" xmlns="" id="{E060E20F-AADB-4795-919B-8275ECB37858}"/>
                </a:ext>
              </a:extLst>
            </p:cNvPr>
            <p:cNvSpPr/>
            <p:nvPr/>
          </p:nvSpPr>
          <p:spPr>
            <a:xfrm>
              <a:off x="8632507" y="10791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5398"/>
                    <a:pt x="60643" y="6032"/>
                  </a:cubicBezTo>
                  <a:lnTo>
                    <a:pt x="9208" y="35878"/>
                  </a:lnTo>
                  <a:cubicBezTo>
                    <a:pt x="7938" y="3524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6" name="任意多边形: 形状 10315">
              <a:extLst>
                <a:ext uri="{FF2B5EF4-FFF2-40B4-BE49-F238E27FC236}">
                  <a16:creationId xmlns:a16="http://schemas.microsoft.com/office/drawing/2014/main" xmlns="" id="{A3E4DE84-4864-40D8-AFFD-42BAB0F271EE}"/>
                </a:ext>
              </a:extLst>
            </p:cNvPr>
            <p:cNvSpPr/>
            <p:nvPr/>
          </p:nvSpPr>
          <p:spPr>
            <a:xfrm>
              <a:off x="8636953" y="108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5398"/>
                    <a:pt x="60642" y="6033"/>
                  </a:cubicBezTo>
                  <a:lnTo>
                    <a:pt x="9207" y="35878"/>
                  </a:lnTo>
                  <a:cubicBezTo>
                    <a:pt x="793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7" name="任意多边形: 形状 10316">
              <a:extLst>
                <a:ext uri="{FF2B5EF4-FFF2-40B4-BE49-F238E27FC236}">
                  <a16:creationId xmlns:a16="http://schemas.microsoft.com/office/drawing/2014/main" xmlns="" id="{4A28AB0B-2C75-48AB-81B5-35D091283F3A}"/>
                </a:ext>
              </a:extLst>
            </p:cNvPr>
            <p:cNvSpPr/>
            <p:nvPr/>
          </p:nvSpPr>
          <p:spPr>
            <a:xfrm>
              <a:off x="8641397" y="10817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8" name="任意多边形: 形状 10317">
              <a:extLst>
                <a:ext uri="{FF2B5EF4-FFF2-40B4-BE49-F238E27FC236}">
                  <a16:creationId xmlns:a16="http://schemas.microsoft.com/office/drawing/2014/main" xmlns="" id="{F6863C91-430D-46DE-A8DE-D733F3E8D8C5}"/>
                </a:ext>
              </a:extLst>
            </p:cNvPr>
            <p:cNvSpPr/>
            <p:nvPr/>
          </p:nvSpPr>
          <p:spPr>
            <a:xfrm>
              <a:off x="8645843" y="108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8"/>
                  </a:cubicBezTo>
                  <a:lnTo>
                    <a:pt x="9207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9" name="任意多边形: 形状 10318">
              <a:extLst>
                <a:ext uri="{FF2B5EF4-FFF2-40B4-BE49-F238E27FC236}">
                  <a16:creationId xmlns:a16="http://schemas.microsoft.com/office/drawing/2014/main" xmlns="" id="{2DBD7C9B-E4C4-4137-AD80-903E5BDD9BB3}"/>
                </a:ext>
              </a:extLst>
            </p:cNvPr>
            <p:cNvSpPr/>
            <p:nvPr/>
          </p:nvSpPr>
          <p:spPr>
            <a:xfrm>
              <a:off x="8649653" y="10855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5398"/>
                    <a:pt x="59372" y="6032"/>
                    <a:pt x="60642" y="6668"/>
                  </a:cubicBezTo>
                  <a:lnTo>
                    <a:pt x="9207" y="36513"/>
                  </a:lnTo>
                  <a:cubicBezTo>
                    <a:pt x="7938" y="35878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0" name="任意多边形: 形状 10319">
              <a:extLst>
                <a:ext uri="{FF2B5EF4-FFF2-40B4-BE49-F238E27FC236}">
                  <a16:creationId xmlns:a16="http://schemas.microsoft.com/office/drawing/2014/main" xmlns="" id="{482409F2-1041-4771-B45B-3D18B0B86FAC}"/>
                </a:ext>
              </a:extLst>
            </p:cNvPr>
            <p:cNvSpPr/>
            <p:nvPr/>
          </p:nvSpPr>
          <p:spPr>
            <a:xfrm>
              <a:off x="8654097" y="10874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8"/>
                    <a:pt x="59372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1" name="任意多边形: 形状 10320">
              <a:extLst>
                <a:ext uri="{FF2B5EF4-FFF2-40B4-BE49-F238E27FC236}">
                  <a16:creationId xmlns:a16="http://schemas.microsoft.com/office/drawing/2014/main" xmlns="" id="{7E3EEEAD-344A-4CC0-B739-E9A25DC87AF7}"/>
                </a:ext>
              </a:extLst>
            </p:cNvPr>
            <p:cNvSpPr/>
            <p:nvPr/>
          </p:nvSpPr>
          <p:spPr>
            <a:xfrm>
              <a:off x="8658543" y="10899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2" name="任意多边形: 形状 10321">
              <a:extLst>
                <a:ext uri="{FF2B5EF4-FFF2-40B4-BE49-F238E27FC236}">
                  <a16:creationId xmlns:a16="http://schemas.microsoft.com/office/drawing/2014/main" xmlns="" id="{45044F47-0A06-4FA4-AB41-CCCCF7050E8E}"/>
                </a:ext>
              </a:extLst>
            </p:cNvPr>
            <p:cNvSpPr/>
            <p:nvPr/>
          </p:nvSpPr>
          <p:spPr>
            <a:xfrm>
              <a:off x="8662353" y="10918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6032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lnTo>
                    <a:pt x="6032" y="35243"/>
                  </a:lnTo>
                  <a:cubicBezTo>
                    <a:pt x="5397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3" name="任意多边形: 形状 10322">
              <a:extLst>
                <a:ext uri="{FF2B5EF4-FFF2-40B4-BE49-F238E27FC236}">
                  <a16:creationId xmlns:a16="http://schemas.microsoft.com/office/drawing/2014/main" xmlns="" id="{1D832DA2-E967-463F-B170-D96E0069A162}"/>
                </a:ext>
              </a:extLst>
            </p:cNvPr>
            <p:cNvSpPr/>
            <p:nvPr/>
          </p:nvSpPr>
          <p:spPr>
            <a:xfrm>
              <a:off x="8662988" y="10925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7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9372" y="6668"/>
                    <a:pt x="60643" y="7302"/>
                  </a:cubicBezTo>
                  <a:lnTo>
                    <a:pt x="9207" y="37147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4" name="任意多边形: 形状 10323">
              <a:extLst>
                <a:ext uri="{FF2B5EF4-FFF2-40B4-BE49-F238E27FC236}">
                  <a16:creationId xmlns:a16="http://schemas.microsoft.com/office/drawing/2014/main" xmlns="" id="{55A404BA-2DC1-464F-9A02-68B14B927B8A}"/>
                </a:ext>
              </a:extLst>
            </p:cNvPr>
            <p:cNvSpPr/>
            <p:nvPr/>
          </p:nvSpPr>
          <p:spPr>
            <a:xfrm>
              <a:off x="8667432" y="109505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938 h 38100"/>
                <a:gd name="connsiteX3" fmla="*/ 920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6668"/>
                    <a:pt x="60643" y="7938"/>
                  </a:cubicBezTo>
                  <a:lnTo>
                    <a:pt x="9208" y="37782"/>
                  </a:lnTo>
                  <a:cubicBezTo>
                    <a:pt x="7938" y="3651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5" name="任意多边形: 形状 10324">
              <a:extLst>
                <a:ext uri="{FF2B5EF4-FFF2-40B4-BE49-F238E27FC236}">
                  <a16:creationId xmlns:a16="http://schemas.microsoft.com/office/drawing/2014/main" xmlns="" id="{0D6E2607-C602-4CC8-A7A8-E1F77D847428}"/>
                </a:ext>
              </a:extLst>
            </p:cNvPr>
            <p:cNvSpPr/>
            <p:nvPr/>
          </p:nvSpPr>
          <p:spPr>
            <a:xfrm>
              <a:off x="8671878" y="10982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6668"/>
                    <a:pt x="60642" y="7938"/>
                  </a:cubicBezTo>
                  <a:lnTo>
                    <a:pt x="9207" y="37782"/>
                  </a:lnTo>
                  <a:cubicBezTo>
                    <a:pt x="7938" y="36513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6" name="任意多边形: 形状 10325">
              <a:extLst>
                <a:ext uri="{FF2B5EF4-FFF2-40B4-BE49-F238E27FC236}">
                  <a16:creationId xmlns:a16="http://schemas.microsoft.com/office/drawing/2014/main" xmlns="" id="{95CEF72C-3B59-4F6D-82E4-1AA08E14C3B1}"/>
                </a:ext>
              </a:extLst>
            </p:cNvPr>
            <p:cNvSpPr/>
            <p:nvPr/>
          </p:nvSpPr>
          <p:spPr>
            <a:xfrm>
              <a:off x="8676957" y="11014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3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7303"/>
                    <a:pt x="60643" y="8573"/>
                  </a:cubicBezTo>
                  <a:lnTo>
                    <a:pt x="9208" y="38418"/>
                  </a:lnTo>
                  <a:cubicBezTo>
                    <a:pt x="7938" y="36513"/>
                    <a:pt x="603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7" name="任意多边形: 形状 10326">
              <a:extLst>
                <a:ext uri="{FF2B5EF4-FFF2-40B4-BE49-F238E27FC236}">
                  <a16:creationId xmlns:a16="http://schemas.microsoft.com/office/drawing/2014/main" xmlns="" id="{B987553F-E507-4115-818E-970D04C99B27}"/>
                </a:ext>
              </a:extLst>
            </p:cNvPr>
            <p:cNvSpPr/>
            <p:nvPr/>
          </p:nvSpPr>
          <p:spPr>
            <a:xfrm>
              <a:off x="8681403" y="1104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6032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7148"/>
                    <a:pt x="666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8" name="任意多边形: 形状 10327">
              <a:extLst>
                <a:ext uri="{FF2B5EF4-FFF2-40B4-BE49-F238E27FC236}">
                  <a16:creationId xmlns:a16="http://schemas.microsoft.com/office/drawing/2014/main" xmlns="" id="{1877C926-79FD-490A-8505-73B083704163}"/>
                </a:ext>
              </a:extLst>
            </p:cNvPr>
            <p:cNvSpPr/>
            <p:nvPr/>
          </p:nvSpPr>
          <p:spPr>
            <a:xfrm>
              <a:off x="8686482" y="1108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2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8103" y="6032"/>
                    <a:pt x="59373" y="7302"/>
                    <a:pt x="60643" y="8572"/>
                  </a:cubicBezTo>
                  <a:lnTo>
                    <a:pt x="9208" y="38418"/>
                  </a:lnTo>
                  <a:cubicBezTo>
                    <a:pt x="7938" y="37782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9" name="任意多边形: 形状 10328">
              <a:extLst>
                <a:ext uri="{FF2B5EF4-FFF2-40B4-BE49-F238E27FC236}">
                  <a16:creationId xmlns:a16="http://schemas.microsoft.com/office/drawing/2014/main" xmlns="" id="{E65DE3EB-79E2-45D2-AD26-6169CAC4E3A0}"/>
                </a:ext>
              </a:extLst>
            </p:cNvPr>
            <p:cNvSpPr/>
            <p:nvPr/>
          </p:nvSpPr>
          <p:spPr>
            <a:xfrm>
              <a:off x="8690928" y="11128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7938"/>
                    <a:pt x="60642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0" name="任意多边形: 形状 10329">
              <a:extLst>
                <a:ext uri="{FF2B5EF4-FFF2-40B4-BE49-F238E27FC236}">
                  <a16:creationId xmlns:a16="http://schemas.microsoft.com/office/drawing/2014/main" xmlns="" id="{C897856C-AD63-4AE0-96C4-F4F20DFCF8C8}"/>
                </a:ext>
              </a:extLst>
            </p:cNvPr>
            <p:cNvSpPr/>
            <p:nvPr/>
          </p:nvSpPr>
          <p:spPr>
            <a:xfrm>
              <a:off x="8695372" y="1117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8 w 63500"/>
                <a:gd name="connsiteY3" fmla="*/ 3905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1" name="任意多边形: 形状 10330">
              <a:extLst>
                <a:ext uri="{FF2B5EF4-FFF2-40B4-BE49-F238E27FC236}">
                  <a16:creationId xmlns:a16="http://schemas.microsoft.com/office/drawing/2014/main" xmlns="" id="{005D8721-4865-40A0-A6C7-6E19C6635C59}"/>
                </a:ext>
              </a:extLst>
            </p:cNvPr>
            <p:cNvSpPr/>
            <p:nvPr/>
          </p:nvSpPr>
          <p:spPr>
            <a:xfrm>
              <a:off x="8699818" y="1121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3"/>
                  </a:lnTo>
                  <a:cubicBezTo>
                    <a:pt x="7938" y="37148"/>
                    <a:pt x="666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2" name="任意多边形: 形状 10331">
              <a:extLst>
                <a:ext uri="{FF2B5EF4-FFF2-40B4-BE49-F238E27FC236}">
                  <a16:creationId xmlns:a16="http://schemas.microsoft.com/office/drawing/2014/main" xmlns="" id="{02DC1039-4F5A-4A90-9882-96B45151B7DA}"/>
                </a:ext>
              </a:extLst>
            </p:cNvPr>
            <p:cNvSpPr/>
            <p:nvPr/>
          </p:nvSpPr>
          <p:spPr>
            <a:xfrm>
              <a:off x="8704263" y="11261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7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7" y="9207"/>
                  </a:cubicBezTo>
                  <a:lnTo>
                    <a:pt x="8572" y="39052"/>
                  </a:lnTo>
                  <a:cubicBezTo>
                    <a:pt x="7303" y="37782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3" name="任意多边形: 形状 10332">
              <a:extLst>
                <a:ext uri="{FF2B5EF4-FFF2-40B4-BE49-F238E27FC236}">
                  <a16:creationId xmlns:a16="http://schemas.microsoft.com/office/drawing/2014/main" xmlns="" id="{5BA1CA5C-0A90-47C4-A9BD-83A5D2A36B8D}"/>
                </a:ext>
              </a:extLst>
            </p:cNvPr>
            <p:cNvSpPr/>
            <p:nvPr/>
          </p:nvSpPr>
          <p:spPr>
            <a:xfrm>
              <a:off x="8708707" y="11306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008 w 63500"/>
                <a:gd name="connsiteY2" fmla="*/ 9207 h 38100"/>
                <a:gd name="connsiteX3" fmla="*/ 8573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3" y="39052"/>
                  </a:lnTo>
                  <a:cubicBezTo>
                    <a:pt x="7303" y="37782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4" name="任意多边形: 形状 10333">
              <a:extLst>
                <a:ext uri="{FF2B5EF4-FFF2-40B4-BE49-F238E27FC236}">
                  <a16:creationId xmlns:a16="http://schemas.microsoft.com/office/drawing/2014/main" xmlns="" id="{D9FCEB5E-7605-49DD-819D-290CCC54D2DF}"/>
                </a:ext>
              </a:extLst>
            </p:cNvPr>
            <p:cNvSpPr/>
            <p:nvPr/>
          </p:nvSpPr>
          <p:spPr>
            <a:xfrm>
              <a:off x="8712518" y="113506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5" name="任意多边形: 形状 10334">
              <a:extLst>
                <a:ext uri="{FF2B5EF4-FFF2-40B4-BE49-F238E27FC236}">
                  <a16:creationId xmlns:a16="http://schemas.microsoft.com/office/drawing/2014/main" xmlns="" id="{EF30843B-5FC9-4284-9D0F-5914A3AA6B17}"/>
                </a:ext>
              </a:extLst>
            </p:cNvPr>
            <p:cNvSpPr/>
            <p:nvPr/>
          </p:nvSpPr>
          <p:spPr>
            <a:xfrm>
              <a:off x="8716328" y="11401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2 w 63500"/>
                <a:gd name="connsiteY2" fmla="*/ 10477 h 44450"/>
                <a:gd name="connsiteX3" fmla="*/ 9207 w 63500"/>
                <a:gd name="connsiteY3" fmla="*/ 40322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9372" y="8572"/>
                    <a:pt x="60642" y="10477"/>
                  </a:cubicBezTo>
                  <a:lnTo>
                    <a:pt x="9207" y="40322"/>
                  </a:lnTo>
                  <a:cubicBezTo>
                    <a:pt x="7938" y="38418"/>
                    <a:pt x="666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6" name="任意多边形: 形状 10335">
              <a:extLst>
                <a:ext uri="{FF2B5EF4-FFF2-40B4-BE49-F238E27FC236}">
                  <a16:creationId xmlns:a16="http://schemas.microsoft.com/office/drawing/2014/main" xmlns="" id="{D11FD9CF-5769-401F-ADF5-76AE40BE5113}"/>
                </a:ext>
              </a:extLst>
            </p:cNvPr>
            <p:cNvSpPr/>
            <p:nvPr/>
          </p:nvSpPr>
          <p:spPr>
            <a:xfrm>
              <a:off x="8720772" y="114649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2547 w 63500"/>
                <a:gd name="connsiteY2" fmla="*/ 13652 h 44450"/>
                <a:gd name="connsiteX3" fmla="*/ 11113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643" y="10477"/>
                    <a:pt x="62547" y="13652"/>
                  </a:cubicBezTo>
                  <a:lnTo>
                    <a:pt x="11113" y="43497"/>
                  </a:lnTo>
                  <a:cubicBezTo>
                    <a:pt x="9208" y="40322"/>
                    <a:pt x="7303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7" name="任意多边形: 形状 10336">
              <a:extLst>
                <a:ext uri="{FF2B5EF4-FFF2-40B4-BE49-F238E27FC236}">
                  <a16:creationId xmlns:a16="http://schemas.microsoft.com/office/drawing/2014/main" xmlns="" id="{66DDE794-9B6D-4710-93DF-8B6128E55678}"/>
                </a:ext>
              </a:extLst>
            </p:cNvPr>
            <p:cNvSpPr/>
            <p:nvPr/>
          </p:nvSpPr>
          <p:spPr>
            <a:xfrm>
              <a:off x="8727122" y="1155382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7 w 63500"/>
                <a:gd name="connsiteY1" fmla="*/ 4763 h 50800"/>
                <a:gd name="connsiteX2" fmla="*/ 64453 w 63500"/>
                <a:gd name="connsiteY2" fmla="*/ 18098 h 50800"/>
                <a:gd name="connsiteX3" fmla="*/ 13018 w 63500"/>
                <a:gd name="connsiteY3" fmla="*/ 47943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7" y="4763"/>
                  </a:lnTo>
                  <a:cubicBezTo>
                    <a:pt x="59372" y="9207"/>
                    <a:pt x="61913" y="13653"/>
                    <a:pt x="64453" y="18098"/>
                  </a:cubicBezTo>
                  <a:lnTo>
                    <a:pt x="13018" y="47943"/>
                  </a:lnTo>
                  <a:cubicBezTo>
                    <a:pt x="10478" y="42863"/>
                    <a:pt x="7938" y="3841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8" name="任意多边形: 形状 10337">
              <a:extLst>
                <a:ext uri="{FF2B5EF4-FFF2-40B4-BE49-F238E27FC236}">
                  <a16:creationId xmlns:a16="http://schemas.microsoft.com/office/drawing/2014/main" xmlns="" id="{5EF0414A-C0AE-4390-A2DA-DCE6547D783A}"/>
                </a:ext>
              </a:extLst>
            </p:cNvPr>
            <p:cNvSpPr/>
            <p:nvPr/>
          </p:nvSpPr>
          <p:spPr>
            <a:xfrm>
              <a:off x="8735378" y="116808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2 w 63500"/>
                <a:gd name="connsiteY3" fmla="*/ 4349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2" y="43498"/>
                  </a:lnTo>
                  <a:cubicBezTo>
                    <a:pt x="7938" y="40323"/>
                    <a:pt x="6667" y="3778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9" name="任意多边形: 形状 10338">
              <a:extLst>
                <a:ext uri="{FF2B5EF4-FFF2-40B4-BE49-F238E27FC236}">
                  <a16:creationId xmlns:a16="http://schemas.microsoft.com/office/drawing/2014/main" xmlns="" id="{3512C3C6-CB7B-4C7E-9745-36208F522509}"/>
                </a:ext>
              </a:extLst>
            </p:cNvPr>
            <p:cNvSpPr/>
            <p:nvPr/>
          </p:nvSpPr>
          <p:spPr>
            <a:xfrm>
              <a:off x="8740457" y="117697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9373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667"/>
                    <a:pt x="58103" y="8572"/>
                    <a:pt x="59373" y="11113"/>
                  </a:cubicBezTo>
                  <a:lnTo>
                    <a:pt x="7938" y="40957"/>
                  </a:lnTo>
                  <a:cubicBezTo>
                    <a:pt x="6668" y="38417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0" name="任意多边形: 形状 10339">
              <a:extLst>
                <a:ext uri="{FF2B5EF4-FFF2-40B4-BE49-F238E27FC236}">
                  <a16:creationId xmlns:a16="http://schemas.microsoft.com/office/drawing/2014/main" xmlns="" id="{14AA655D-EC2E-483C-9430-F7F3CE3C108E}"/>
                </a:ext>
              </a:extLst>
            </p:cNvPr>
            <p:cNvSpPr/>
            <p:nvPr/>
          </p:nvSpPr>
          <p:spPr>
            <a:xfrm>
              <a:off x="8743632" y="118268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8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1" name="任意多边形: 形状 10340">
              <a:extLst>
                <a:ext uri="{FF2B5EF4-FFF2-40B4-BE49-F238E27FC236}">
                  <a16:creationId xmlns:a16="http://schemas.microsoft.com/office/drawing/2014/main" xmlns="" id="{D9F83DCA-1F6C-40AE-9E0E-5050E7CE5218}"/>
                </a:ext>
              </a:extLst>
            </p:cNvPr>
            <p:cNvSpPr/>
            <p:nvPr/>
          </p:nvSpPr>
          <p:spPr>
            <a:xfrm>
              <a:off x="8746172" y="118776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2" name="任意多边形: 形状 10341">
              <a:extLst>
                <a:ext uri="{FF2B5EF4-FFF2-40B4-BE49-F238E27FC236}">
                  <a16:creationId xmlns:a16="http://schemas.microsoft.com/office/drawing/2014/main" xmlns="" id="{D254806D-BC5C-4308-971D-95CD8198D6D1}"/>
                </a:ext>
              </a:extLst>
            </p:cNvPr>
            <p:cNvSpPr/>
            <p:nvPr/>
          </p:nvSpPr>
          <p:spPr>
            <a:xfrm>
              <a:off x="8748078" y="119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7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938"/>
                    <a:pt x="58103" y="9207"/>
                  </a:cubicBezTo>
                  <a:lnTo>
                    <a:pt x="6667" y="39052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3" name="任意多边形: 形状 10342">
              <a:extLst>
                <a:ext uri="{FF2B5EF4-FFF2-40B4-BE49-F238E27FC236}">
                  <a16:creationId xmlns:a16="http://schemas.microsoft.com/office/drawing/2014/main" xmlns="" id="{7681AC90-F9AA-47BB-A194-C4D95631B7F0}"/>
                </a:ext>
              </a:extLst>
            </p:cNvPr>
            <p:cNvSpPr/>
            <p:nvPr/>
          </p:nvSpPr>
          <p:spPr>
            <a:xfrm>
              <a:off x="8749982" y="1197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4" name="任意多边形: 形状 10343">
              <a:extLst>
                <a:ext uri="{FF2B5EF4-FFF2-40B4-BE49-F238E27FC236}">
                  <a16:creationId xmlns:a16="http://schemas.microsoft.com/office/drawing/2014/main" xmlns="" id="{3B0BA8DC-CE06-4C1B-B308-9D2909569FE6}"/>
                </a:ext>
              </a:extLst>
            </p:cNvPr>
            <p:cNvSpPr/>
            <p:nvPr/>
          </p:nvSpPr>
          <p:spPr>
            <a:xfrm>
              <a:off x="8751888" y="120237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5" name="任意多边形: 形状 10344">
              <a:extLst>
                <a:ext uri="{FF2B5EF4-FFF2-40B4-BE49-F238E27FC236}">
                  <a16:creationId xmlns:a16="http://schemas.microsoft.com/office/drawing/2014/main" xmlns="" id="{8CFB51C9-C59E-438E-861B-E2EC6B8BC2A5}"/>
                </a:ext>
              </a:extLst>
            </p:cNvPr>
            <p:cNvSpPr/>
            <p:nvPr/>
          </p:nvSpPr>
          <p:spPr>
            <a:xfrm>
              <a:off x="8753793" y="1207452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6" name="任意多边形: 形状 10345">
              <a:extLst>
                <a:ext uri="{FF2B5EF4-FFF2-40B4-BE49-F238E27FC236}">
                  <a16:creationId xmlns:a16="http://schemas.microsoft.com/office/drawing/2014/main" xmlns="" id="{9A923C8B-8E19-4005-AB05-EDEEE980C00D}"/>
                </a:ext>
              </a:extLst>
            </p:cNvPr>
            <p:cNvSpPr/>
            <p:nvPr/>
          </p:nvSpPr>
          <p:spPr>
            <a:xfrm>
              <a:off x="8755697" y="1212532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2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7" name="任意多边形: 形状 10346">
              <a:extLst>
                <a:ext uri="{FF2B5EF4-FFF2-40B4-BE49-F238E27FC236}">
                  <a16:creationId xmlns:a16="http://schemas.microsoft.com/office/drawing/2014/main" xmlns="" id="{2D41DADF-95E7-429D-970B-F4534EFECEEA}"/>
                </a:ext>
              </a:extLst>
            </p:cNvPr>
            <p:cNvSpPr/>
            <p:nvPr/>
          </p:nvSpPr>
          <p:spPr>
            <a:xfrm>
              <a:off x="8757603" y="121761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7 w 57150"/>
                <a:gd name="connsiteY2" fmla="*/ 9843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7467" y="9843"/>
                  </a:cubicBezTo>
                  <a:lnTo>
                    <a:pt x="6032" y="39688"/>
                  </a:lnTo>
                  <a:cubicBezTo>
                    <a:pt x="5397" y="37782"/>
                    <a:pt x="476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8" name="任意多边形: 形状 10347">
              <a:extLst>
                <a:ext uri="{FF2B5EF4-FFF2-40B4-BE49-F238E27FC236}">
                  <a16:creationId xmlns:a16="http://schemas.microsoft.com/office/drawing/2014/main" xmlns="" id="{E73A4376-8864-4D0A-840C-4677A3873950}"/>
                </a:ext>
              </a:extLst>
            </p:cNvPr>
            <p:cNvSpPr/>
            <p:nvPr/>
          </p:nvSpPr>
          <p:spPr>
            <a:xfrm>
              <a:off x="8758872" y="122269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7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9" name="任意多边形: 形状 10348">
              <a:extLst>
                <a:ext uri="{FF2B5EF4-FFF2-40B4-BE49-F238E27FC236}">
                  <a16:creationId xmlns:a16="http://schemas.microsoft.com/office/drawing/2014/main" xmlns="" id="{1D195B04-42AB-41EE-A443-4FFF51347937}"/>
                </a:ext>
              </a:extLst>
            </p:cNvPr>
            <p:cNvSpPr/>
            <p:nvPr/>
          </p:nvSpPr>
          <p:spPr>
            <a:xfrm>
              <a:off x="8760143" y="12277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0" name="任意多边形: 形状 10349">
              <a:extLst>
                <a:ext uri="{FF2B5EF4-FFF2-40B4-BE49-F238E27FC236}">
                  <a16:creationId xmlns:a16="http://schemas.microsoft.com/office/drawing/2014/main" xmlns="" id="{D39C0DCB-AAE6-494F-88D8-244DE22EE83A}"/>
                </a:ext>
              </a:extLst>
            </p:cNvPr>
            <p:cNvSpPr/>
            <p:nvPr/>
          </p:nvSpPr>
          <p:spPr>
            <a:xfrm>
              <a:off x="8855393" y="13490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2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1" name="任意多边形: 形状 10350">
              <a:extLst>
                <a:ext uri="{FF2B5EF4-FFF2-40B4-BE49-F238E27FC236}">
                  <a16:creationId xmlns:a16="http://schemas.microsoft.com/office/drawing/2014/main" xmlns="" id="{80C412F4-EF8D-497D-A83B-BE71751F84F6}"/>
                </a:ext>
              </a:extLst>
            </p:cNvPr>
            <p:cNvSpPr/>
            <p:nvPr/>
          </p:nvSpPr>
          <p:spPr>
            <a:xfrm>
              <a:off x="8857297" y="13503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303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303"/>
                  </a:cubicBezTo>
                  <a:lnTo>
                    <a:pt x="7938" y="37148"/>
                  </a:lnTo>
                  <a:cubicBezTo>
                    <a:pt x="7303" y="36513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2" name="任意多边形: 形状 10351">
              <a:extLst>
                <a:ext uri="{FF2B5EF4-FFF2-40B4-BE49-F238E27FC236}">
                  <a16:creationId xmlns:a16="http://schemas.microsoft.com/office/drawing/2014/main" xmlns="" id="{00B1D127-6373-45B7-893B-475706461B36}"/>
                </a:ext>
              </a:extLst>
            </p:cNvPr>
            <p:cNvSpPr/>
            <p:nvPr/>
          </p:nvSpPr>
          <p:spPr>
            <a:xfrm>
              <a:off x="8860472" y="1353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938"/>
                  </a:cubicBezTo>
                  <a:lnTo>
                    <a:pt x="7938" y="37783"/>
                  </a:lnTo>
                  <a:cubicBezTo>
                    <a:pt x="7303" y="36513"/>
                    <a:pt x="603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3" name="任意多边形: 形状 10352">
              <a:extLst>
                <a:ext uri="{FF2B5EF4-FFF2-40B4-BE49-F238E27FC236}">
                  <a16:creationId xmlns:a16="http://schemas.microsoft.com/office/drawing/2014/main" xmlns="" id="{68B669EB-522E-44E3-8AA0-EFC4D8C00164}"/>
                </a:ext>
              </a:extLst>
            </p:cNvPr>
            <p:cNvSpPr/>
            <p:nvPr/>
          </p:nvSpPr>
          <p:spPr>
            <a:xfrm>
              <a:off x="8863647" y="13560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4" name="任意多边形: 形状 10353">
              <a:extLst>
                <a:ext uri="{FF2B5EF4-FFF2-40B4-BE49-F238E27FC236}">
                  <a16:creationId xmlns:a16="http://schemas.microsoft.com/office/drawing/2014/main" xmlns="" id="{F4C8AFC1-C06C-40DD-9719-25F55DBBDE85}"/>
                </a:ext>
              </a:extLst>
            </p:cNvPr>
            <p:cNvSpPr/>
            <p:nvPr/>
          </p:nvSpPr>
          <p:spPr>
            <a:xfrm>
              <a:off x="8866822" y="1359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5" name="任意多边形: 形状 10354">
              <a:extLst>
                <a:ext uri="{FF2B5EF4-FFF2-40B4-BE49-F238E27FC236}">
                  <a16:creationId xmlns:a16="http://schemas.microsoft.com/office/drawing/2014/main" xmlns="" id="{CBD2EE7D-D365-49FD-94D8-DDCD55C18EFA}"/>
                </a:ext>
              </a:extLst>
            </p:cNvPr>
            <p:cNvSpPr/>
            <p:nvPr/>
          </p:nvSpPr>
          <p:spPr>
            <a:xfrm>
              <a:off x="8869363" y="1362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6" name="任意多边形: 形状 10355">
              <a:extLst>
                <a:ext uri="{FF2B5EF4-FFF2-40B4-BE49-F238E27FC236}">
                  <a16:creationId xmlns:a16="http://schemas.microsoft.com/office/drawing/2014/main" xmlns="" id="{CD38A91B-A110-4CB3-91DB-685AE3769643}"/>
                </a:ext>
              </a:extLst>
            </p:cNvPr>
            <p:cNvSpPr/>
            <p:nvPr/>
          </p:nvSpPr>
          <p:spPr>
            <a:xfrm>
              <a:off x="8872538" y="1364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7" name="任意多边形: 形状 10356">
              <a:extLst>
                <a:ext uri="{FF2B5EF4-FFF2-40B4-BE49-F238E27FC236}">
                  <a16:creationId xmlns:a16="http://schemas.microsoft.com/office/drawing/2014/main" xmlns="" id="{6B2462DD-8079-44FE-BC77-EB42B5438028}"/>
                </a:ext>
              </a:extLst>
            </p:cNvPr>
            <p:cNvSpPr/>
            <p:nvPr/>
          </p:nvSpPr>
          <p:spPr>
            <a:xfrm>
              <a:off x="8875078" y="13681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7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8" name="任意多边形: 形状 10357">
              <a:extLst>
                <a:ext uri="{FF2B5EF4-FFF2-40B4-BE49-F238E27FC236}">
                  <a16:creationId xmlns:a16="http://schemas.microsoft.com/office/drawing/2014/main" xmlns="" id="{4D248E33-10A1-456C-8984-49C039CF5486}"/>
                </a:ext>
              </a:extLst>
            </p:cNvPr>
            <p:cNvSpPr/>
            <p:nvPr/>
          </p:nvSpPr>
          <p:spPr>
            <a:xfrm>
              <a:off x="8877618" y="13719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8572 h 38100"/>
                <a:gd name="connsiteX3" fmla="*/ 793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8102" y="7302"/>
                    <a:pt x="59372" y="8572"/>
                  </a:cubicBezTo>
                  <a:lnTo>
                    <a:pt x="7938" y="38418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9" name="任意多边形: 形状 10358">
              <a:extLst>
                <a:ext uri="{FF2B5EF4-FFF2-40B4-BE49-F238E27FC236}">
                  <a16:creationId xmlns:a16="http://schemas.microsoft.com/office/drawing/2014/main" xmlns="" id="{2FFEB2DE-F144-4CAF-888D-3E4897502FEC}"/>
                </a:ext>
              </a:extLst>
            </p:cNvPr>
            <p:cNvSpPr/>
            <p:nvPr/>
          </p:nvSpPr>
          <p:spPr>
            <a:xfrm>
              <a:off x="8880793" y="137572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8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60007" y="10478"/>
                  </a:cubicBezTo>
                  <a:lnTo>
                    <a:pt x="8572" y="40323"/>
                  </a:lnTo>
                  <a:cubicBezTo>
                    <a:pt x="7302" y="38418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0" name="任意多边形: 形状 10359">
              <a:extLst>
                <a:ext uri="{FF2B5EF4-FFF2-40B4-BE49-F238E27FC236}">
                  <a16:creationId xmlns:a16="http://schemas.microsoft.com/office/drawing/2014/main" xmlns="" id="{3DDFE1E8-0E91-4CFD-A4B1-3EE791ED50E3}"/>
                </a:ext>
              </a:extLst>
            </p:cNvPr>
            <p:cNvSpPr/>
            <p:nvPr/>
          </p:nvSpPr>
          <p:spPr>
            <a:xfrm>
              <a:off x="8884603" y="13814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913 w 63500"/>
                <a:gd name="connsiteY2" fmla="*/ 13652 h 44450"/>
                <a:gd name="connsiteX3" fmla="*/ 10478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007" y="10477"/>
                    <a:pt x="61913" y="13652"/>
                  </a:cubicBezTo>
                  <a:lnTo>
                    <a:pt x="10478" y="43497"/>
                  </a:lnTo>
                  <a:cubicBezTo>
                    <a:pt x="8572" y="40322"/>
                    <a:pt x="6667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1" name="任意多边形: 形状 10360">
              <a:extLst>
                <a:ext uri="{FF2B5EF4-FFF2-40B4-BE49-F238E27FC236}">
                  <a16:creationId xmlns:a16="http://schemas.microsoft.com/office/drawing/2014/main" xmlns="" id="{93048441-8D0F-43D8-8E5D-81A9073566DA}"/>
                </a:ext>
              </a:extLst>
            </p:cNvPr>
            <p:cNvSpPr/>
            <p:nvPr/>
          </p:nvSpPr>
          <p:spPr>
            <a:xfrm>
              <a:off x="8890318" y="139033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59372" y="11113"/>
                  </a:cubicBezTo>
                  <a:lnTo>
                    <a:pt x="7938" y="40957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2" name="任意多边形: 形状 10361">
              <a:extLst>
                <a:ext uri="{FF2B5EF4-FFF2-40B4-BE49-F238E27FC236}">
                  <a16:creationId xmlns:a16="http://schemas.microsoft.com/office/drawing/2014/main" xmlns="" id="{FBB13FA1-02CA-48EF-853F-AE8E11F0C24F}"/>
                </a:ext>
              </a:extLst>
            </p:cNvPr>
            <p:cNvSpPr/>
            <p:nvPr/>
          </p:nvSpPr>
          <p:spPr>
            <a:xfrm>
              <a:off x="8893493" y="1396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2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3" name="任意多边形: 形状 10362">
              <a:extLst>
                <a:ext uri="{FF2B5EF4-FFF2-40B4-BE49-F238E27FC236}">
                  <a16:creationId xmlns:a16="http://schemas.microsoft.com/office/drawing/2014/main" xmlns="" id="{C0EEACCE-4777-42E0-9B65-DBC2A2CBF744}"/>
                </a:ext>
              </a:extLst>
            </p:cNvPr>
            <p:cNvSpPr/>
            <p:nvPr/>
          </p:nvSpPr>
          <p:spPr>
            <a:xfrm>
              <a:off x="8896032" y="14004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8572 h 38100"/>
                <a:gd name="connsiteX3" fmla="*/ 6668 w 57150"/>
                <a:gd name="connsiteY3" fmla="*/ 3841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7302"/>
                    <a:pt x="58103" y="8572"/>
                  </a:cubicBezTo>
                  <a:lnTo>
                    <a:pt x="6668" y="38418"/>
                  </a:lnTo>
                  <a:cubicBezTo>
                    <a:pt x="6033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4" name="任意多边形: 形状 10363">
              <a:extLst>
                <a:ext uri="{FF2B5EF4-FFF2-40B4-BE49-F238E27FC236}">
                  <a16:creationId xmlns:a16="http://schemas.microsoft.com/office/drawing/2014/main" xmlns="" id="{BCFD3BFF-84B4-40E6-AD88-251E4EBF5073}"/>
                </a:ext>
              </a:extLst>
            </p:cNvPr>
            <p:cNvSpPr/>
            <p:nvPr/>
          </p:nvSpPr>
          <p:spPr>
            <a:xfrm>
              <a:off x="8897303" y="14036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8"/>
                    <a:pt x="57467" y="7938"/>
                  </a:cubicBezTo>
                  <a:lnTo>
                    <a:pt x="6032" y="37782"/>
                  </a:lnTo>
                  <a:cubicBezTo>
                    <a:pt x="6032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5" name="任意多边形: 形状 10364">
              <a:extLst>
                <a:ext uri="{FF2B5EF4-FFF2-40B4-BE49-F238E27FC236}">
                  <a16:creationId xmlns:a16="http://schemas.microsoft.com/office/drawing/2014/main" xmlns="" id="{818F00DA-0E15-43AD-A3D0-0290BAF02402}"/>
                </a:ext>
              </a:extLst>
            </p:cNvPr>
            <p:cNvSpPr/>
            <p:nvPr/>
          </p:nvSpPr>
          <p:spPr>
            <a:xfrm>
              <a:off x="8899207" y="1406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8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6" name="任意多边形: 形状 10365">
              <a:extLst>
                <a:ext uri="{FF2B5EF4-FFF2-40B4-BE49-F238E27FC236}">
                  <a16:creationId xmlns:a16="http://schemas.microsoft.com/office/drawing/2014/main" xmlns="" id="{E54B2167-DFD9-4811-AAF7-6C0687CBE4F8}"/>
                </a:ext>
              </a:extLst>
            </p:cNvPr>
            <p:cNvSpPr/>
            <p:nvPr/>
          </p:nvSpPr>
          <p:spPr>
            <a:xfrm>
              <a:off x="8900478" y="14100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6668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7" name="任意多边形: 形状 10366">
              <a:extLst>
                <a:ext uri="{FF2B5EF4-FFF2-40B4-BE49-F238E27FC236}">
                  <a16:creationId xmlns:a16="http://schemas.microsoft.com/office/drawing/2014/main" xmlns="" id="{2250530F-C6DE-4C25-B13A-9174A2D373ED}"/>
                </a:ext>
              </a:extLst>
            </p:cNvPr>
            <p:cNvSpPr/>
            <p:nvPr/>
          </p:nvSpPr>
          <p:spPr>
            <a:xfrm>
              <a:off x="8901747" y="14131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8" name="任意多边形: 形状 10367">
              <a:extLst>
                <a:ext uri="{FF2B5EF4-FFF2-40B4-BE49-F238E27FC236}">
                  <a16:creationId xmlns:a16="http://schemas.microsoft.com/office/drawing/2014/main" xmlns="" id="{8D400F31-5F86-4FE0-B377-BD4E57026A61}"/>
                </a:ext>
              </a:extLst>
            </p:cNvPr>
            <p:cNvSpPr/>
            <p:nvPr/>
          </p:nvSpPr>
          <p:spPr>
            <a:xfrm>
              <a:off x="8903018" y="14163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9" name="任意多边形: 形状 10368">
              <a:extLst>
                <a:ext uri="{FF2B5EF4-FFF2-40B4-BE49-F238E27FC236}">
                  <a16:creationId xmlns:a16="http://schemas.microsoft.com/office/drawing/2014/main" xmlns="" id="{475BD26E-EA56-4EA4-880E-F458EAB88065}"/>
                </a:ext>
              </a:extLst>
            </p:cNvPr>
            <p:cNvSpPr/>
            <p:nvPr/>
          </p:nvSpPr>
          <p:spPr>
            <a:xfrm>
              <a:off x="8904288" y="14201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3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0" name="任意多边形: 形状 10369">
              <a:extLst>
                <a:ext uri="{FF2B5EF4-FFF2-40B4-BE49-F238E27FC236}">
                  <a16:creationId xmlns:a16="http://schemas.microsoft.com/office/drawing/2014/main" xmlns="" id="{22542521-5D08-4E46-B78C-25ADF8E130CA}"/>
                </a:ext>
              </a:extLst>
            </p:cNvPr>
            <p:cNvSpPr/>
            <p:nvPr/>
          </p:nvSpPr>
          <p:spPr>
            <a:xfrm>
              <a:off x="8904922" y="1423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3"/>
                    <a:pt x="57468" y="7938"/>
                  </a:cubicBezTo>
                  <a:lnTo>
                    <a:pt x="6033" y="37783"/>
                  </a:lnTo>
                  <a:cubicBezTo>
                    <a:pt x="5397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1" name="任意多边形: 形状 10370">
              <a:extLst>
                <a:ext uri="{FF2B5EF4-FFF2-40B4-BE49-F238E27FC236}">
                  <a16:creationId xmlns:a16="http://schemas.microsoft.com/office/drawing/2014/main" xmlns="" id="{FD957FCD-38E5-43D8-BA6E-55EE8371914B}"/>
                </a:ext>
              </a:extLst>
            </p:cNvPr>
            <p:cNvSpPr/>
            <p:nvPr/>
          </p:nvSpPr>
          <p:spPr>
            <a:xfrm>
              <a:off x="8906193" y="1427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2" name="任意多边形: 形状 10371">
              <a:extLst>
                <a:ext uri="{FF2B5EF4-FFF2-40B4-BE49-F238E27FC236}">
                  <a16:creationId xmlns:a16="http://schemas.microsoft.com/office/drawing/2014/main" xmlns="" id="{DF68384D-68C9-404C-BB9E-1116B307437F}"/>
                </a:ext>
              </a:extLst>
            </p:cNvPr>
            <p:cNvSpPr/>
            <p:nvPr/>
          </p:nvSpPr>
          <p:spPr>
            <a:xfrm>
              <a:off x="8906828" y="14303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7148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3" name="任意多边形: 形状 10372">
              <a:extLst>
                <a:ext uri="{FF2B5EF4-FFF2-40B4-BE49-F238E27FC236}">
                  <a16:creationId xmlns:a16="http://schemas.microsoft.com/office/drawing/2014/main" xmlns="" id="{683A74C5-3358-4FD4-9734-91215AC614AC}"/>
                </a:ext>
              </a:extLst>
            </p:cNvPr>
            <p:cNvSpPr/>
            <p:nvPr/>
          </p:nvSpPr>
          <p:spPr>
            <a:xfrm>
              <a:off x="8908097" y="14335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7302"/>
                    <a:pt x="56833" y="7938"/>
                  </a:cubicBezTo>
                  <a:lnTo>
                    <a:pt x="5397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4" name="任意多边形: 形状 10373">
              <a:extLst>
                <a:ext uri="{FF2B5EF4-FFF2-40B4-BE49-F238E27FC236}">
                  <a16:creationId xmlns:a16="http://schemas.microsoft.com/office/drawing/2014/main" xmlns="" id="{A537C13C-31D8-4505-974E-17DFFA4072AB}"/>
                </a:ext>
              </a:extLst>
            </p:cNvPr>
            <p:cNvSpPr/>
            <p:nvPr/>
          </p:nvSpPr>
          <p:spPr>
            <a:xfrm>
              <a:off x="8908732" y="14373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7"/>
                    <a:pt x="56833" y="7938"/>
                  </a:cubicBezTo>
                  <a:lnTo>
                    <a:pt x="5398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5" name="任意多边形: 形状 10374">
              <a:extLst>
                <a:ext uri="{FF2B5EF4-FFF2-40B4-BE49-F238E27FC236}">
                  <a16:creationId xmlns:a16="http://schemas.microsoft.com/office/drawing/2014/main" xmlns="" id="{69E8AC83-E0C9-47E9-BBD9-F463A821564F}"/>
                </a:ext>
              </a:extLst>
            </p:cNvPr>
            <p:cNvSpPr/>
            <p:nvPr/>
          </p:nvSpPr>
          <p:spPr>
            <a:xfrm>
              <a:off x="8909368" y="14404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6" name="任意多边形: 形状 10375">
              <a:extLst>
                <a:ext uri="{FF2B5EF4-FFF2-40B4-BE49-F238E27FC236}">
                  <a16:creationId xmlns:a16="http://schemas.microsoft.com/office/drawing/2014/main" xmlns="" id="{E2F5F4EE-AC68-4A2F-AFF1-9DE8FC816F86}"/>
                </a:ext>
              </a:extLst>
            </p:cNvPr>
            <p:cNvSpPr/>
            <p:nvPr/>
          </p:nvSpPr>
          <p:spPr>
            <a:xfrm>
              <a:off x="8909368" y="14436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7" name="任意多边形: 形状 10376">
              <a:extLst>
                <a:ext uri="{FF2B5EF4-FFF2-40B4-BE49-F238E27FC236}">
                  <a16:creationId xmlns:a16="http://schemas.microsoft.com/office/drawing/2014/main" xmlns="" id="{5DEFA08F-7BF0-4788-ABD0-BDD16A9DA29A}"/>
                </a:ext>
              </a:extLst>
            </p:cNvPr>
            <p:cNvSpPr/>
            <p:nvPr/>
          </p:nvSpPr>
          <p:spPr>
            <a:xfrm>
              <a:off x="8910003" y="1446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8" name="任意多边形: 形状 10377">
              <a:extLst>
                <a:ext uri="{FF2B5EF4-FFF2-40B4-BE49-F238E27FC236}">
                  <a16:creationId xmlns:a16="http://schemas.microsoft.com/office/drawing/2014/main" xmlns="" id="{105BD83C-25C0-4C6B-B964-F6BBFC482D72}"/>
                </a:ext>
              </a:extLst>
            </p:cNvPr>
            <p:cNvSpPr/>
            <p:nvPr/>
          </p:nvSpPr>
          <p:spPr>
            <a:xfrm>
              <a:off x="8910003" y="14500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9" name="任意多边形: 形状 10378">
              <a:extLst>
                <a:ext uri="{FF2B5EF4-FFF2-40B4-BE49-F238E27FC236}">
                  <a16:creationId xmlns:a16="http://schemas.microsoft.com/office/drawing/2014/main" xmlns="" id="{C6BD727F-8D69-4B27-BB25-C12848865D3C}"/>
                </a:ext>
              </a:extLst>
            </p:cNvPr>
            <p:cNvSpPr/>
            <p:nvPr/>
          </p:nvSpPr>
          <p:spPr>
            <a:xfrm>
              <a:off x="8910638" y="1453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0" name="任意多边形: 形状 10379">
              <a:extLst>
                <a:ext uri="{FF2B5EF4-FFF2-40B4-BE49-F238E27FC236}">
                  <a16:creationId xmlns:a16="http://schemas.microsoft.com/office/drawing/2014/main" xmlns="" id="{D4B3131C-D5B2-4A2E-8169-9B8794479915}"/>
                </a:ext>
              </a:extLst>
            </p:cNvPr>
            <p:cNvSpPr/>
            <p:nvPr/>
          </p:nvSpPr>
          <p:spPr>
            <a:xfrm>
              <a:off x="8910638" y="14563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1" name="任意多边形: 形状 10380">
              <a:extLst>
                <a:ext uri="{FF2B5EF4-FFF2-40B4-BE49-F238E27FC236}">
                  <a16:creationId xmlns:a16="http://schemas.microsoft.com/office/drawing/2014/main" xmlns="" id="{30B87006-4253-4C64-B39B-2C8BAD48C1A4}"/>
                </a:ext>
              </a:extLst>
            </p:cNvPr>
            <p:cNvSpPr/>
            <p:nvPr/>
          </p:nvSpPr>
          <p:spPr>
            <a:xfrm>
              <a:off x="8910161" y="1459548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938 h 38100"/>
                <a:gd name="connsiteX3" fmla="*/ 5239 w 57150"/>
                <a:gd name="connsiteY3" fmla="*/ 37782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6032"/>
                    <a:pt x="56673" y="6667"/>
                    <a:pt x="56673" y="7938"/>
                  </a:cubicBezTo>
                  <a:lnTo>
                    <a:pt x="5239" y="37782"/>
                  </a:lnTo>
                  <a:cubicBezTo>
                    <a:pt x="4604" y="36513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2" name="任意多边形: 形状 10381">
              <a:extLst>
                <a:ext uri="{FF2B5EF4-FFF2-40B4-BE49-F238E27FC236}">
                  <a16:creationId xmlns:a16="http://schemas.microsoft.com/office/drawing/2014/main" xmlns="" id="{23019E37-77C4-4E15-9992-168E60F70BCF}"/>
                </a:ext>
              </a:extLst>
            </p:cNvPr>
            <p:cNvSpPr/>
            <p:nvPr/>
          </p:nvSpPr>
          <p:spPr>
            <a:xfrm>
              <a:off x="8909368" y="14627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3" name="任意多边形: 形状 10382">
              <a:extLst>
                <a:ext uri="{FF2B5EF4-FFF2-40B4-BE49-F238E27FC236}">
                  <a16:creationId xmlns:a16="http://schemas.microsoft.com/office/drawing/2014/main" xmlns="" id="{834B6E29-B7A6-4C4B-8283-A513CC4BEE55}"/>
                </a:ext>
              </a:extLst>
            </p:cNvPr>
            <p:cNvSpPr/>
            <p:nvPr/>
          </p:nvSpPr>
          <p:spPr>
            <a:xfrm>
              <a:off x="8909368" y="14658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4" name="任意多边形: 形状 10383">
              <a:extLst>
                <a:ext uri="{FF2B5EF4-FFF2-40B4-BE49-F238E27FC236}">
                  <a16:creationId xmlns:a16="http://schemas.microsoft.com/office/drawing/2014/main" xmlns="" id="{60D799EA-C337-4B3E-A490-AE5F9F7877D6}"/>
                </a:ext>
              </a:extLst>
            </p:cNvPr>
            <p:cNvSpPr/>
            <p:nvPr/>
          </p:nvSpPr>
          <p:spPr>
            <a:xfrm>
              <a:off x="8908732" y="146843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6668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5" name="任意多边形: 形状 10384">
              <a:extLst>
                <a:ext uri="{FF2B5EF4-FFF2-40B4-BE49-F238E27FC236}">
                  <a16:creationId xmlns:a16="http://schemas.microsoft.com/office/drawing/2014/main" xmlns="" id="{4035FEAD-73C0-49CB-9E2A-28825E8F6DAA}"/>
                </a:ext>
              </a:extLst>
            </p:cNvPr>
            <p:cNvSpPr/>
            <p:nvPr/>
          </p:nvSpPr>
          <p:spPr>
            <a:xfrm>
              <a:off x="8908097" y="147161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3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3" y="4763"/>
                  </a:lnTo>
                  <a:cubicBezTo>
                    <a:pt x="56833" y="6032"/>
                    <a:pt x="56197" y="7302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6" name="任意多边形: 形状 10385">
              <a:extLst>
                <a:ext uri="{FF2B5EF4-FFF2-40B4-BE49-F238E27FC236}">
                  <a16:creationId xmlns:a16="http://schemas.microsoft.com/office/drawing/2014/main" xmlns="" id="{F4CD8459-04DF-4935-BFF8-EB307681249E}"/>
                </a:ext>
              </a:extLst>
            </p:cNvPr>
            <p:cNvSpPr/>
            <p:nvPr/>
          </p:nvSpPr>
          <p:spPr>
            <a:xfrm>
              <a:off x="8906828" y="14754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7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7" y="4763"/>
                  </a:lnTo>
                  <a:cubicBezTo>
                    <a:pt x="56832" y="6032"/>
                    <a:pt x="56832" y="7302"/>
                    <a:pt x="56197" y="8572"/>
                  </a:cubicBezTo>
                  <a:lnTo>
                    <a:pt x="4763" y="38417"/>
                  </a:lnTo>
                  <a:cubicBezTo>
                    <a:pt x="4763" y="36513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7" name="任意多边形: 形状 10386">
              <a:extLst>
                <a:ext uri="{FF2B5EF4-FFF2-40B4-BE49-F238E27FC236}">
                  <a16:creationId xmlns:a16="http://schemas.microsoft.com/office/drawing/2014/main" xmlns="" id="{A0AB5F42-480B-4062-B054-015BB02797DF}"/>
                </a:ext>
              </a:extLst>
            </p:cNvPr>
            <p:cNvSpPr/>
            <p:nvPr/>
          </p:nvSpPr>
          <p:spPr>
            <a:xfrm>
              <a:off x="8904922" y="1478598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7" y="8572"/>
                  </a:cubicBezTo>
                  <a:lnTo>
                    <a:pt x="4763" y="38417"/>
                  </a:lnTo>
                  <a:cubicBezTo>
                    <a:pt x="5397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8" name="任意多边形: 形状 10387">
              <a:extLst>
                <a:ext uri="{FF2B5EF4-FFF2-40B4-BE49-F238E27FC236}">
                  <a16:creationId xmlns:a16="http://schemas.microsoft.com/office/drawing/2014/main" xmlns="" id="{67B96410-F66F-413C-A567-8C63FABB9895}"/>
                </a:ext>
              </a:extLst>
            </p:cNvPr>
            <p:cNvSpPr/>
            <p:nvPr/>
          </p:nvSpPr>
          <p:spPr>
            <a:xfrm>
              <a:off x="8902382" y="1482407"/>
              <a:ext cx="63500" cy="38100"/>
            </a:xfrm>
            <a:custGeom>
              <a:avLst/>
              <a:gdLst>
                <a:gd name="connsiteX0" fmla="*/ 7303 w 63500"/>
                <a:gd name="connsiteY0" fmla="*/ 34607 h 38100"/>
                <a:gd name="connsiteX1" fmla="*/ 58738 w 63500"/>
                <a:gd name="connsiteY1" fmla="*/ 4763 h 38100"/>
                <a:gd name="connsiteX2" fmla="*/ 56198 w 63500"/>
                <a:gd name="connsiteY2" fmla="*/ 9207 h 38100"/>
                <a:gd name="connsiteX3" fmla="*/ 4763 w 63500"/>
                <a:gd name="connsiteY3" fmla="*/ 39053 h 38100"/>
                <a:gd name="connsiteX4" fmla="*/ 730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3" y="34607"/>
                  </a:moveTo>
                  <a:lnTo>
                    <a:pt x="58738" y="4763"/>
                  </a:lnTo>
                  <a:cubicBezTo>
                    <a:pt x="58103" y="6032"/>
                    <a:pt x="57468" y="7938"/>
                    <a:pt x="56198" y="9207"/>
                  </a:cubicBezTo>
                  <a:lnTo>
                    <a:pt x="4763" y="39053"/>
                  </a:lnTo>
                  <a:cubicBezTo>
                    <a:pt x="6033" y="37782"/>
                    <a:pt x="6668" y="36513"/>
                    <a:pt x="730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9" name="任意多边形: 形状 10388">
              <a:extLst>
                <a:ext uri="{FF2B5EF4-FFF2-40B4-BE49-F238E27FC236}">
                  <a16:creationId xmlns:a16="http://schemas.microsoft.com/office/drawing/2014/main" xmlns="" id="{624F1759-F3B9-4E71-BBE6-319863550E36}"/>
                </a:ext>
              </a:extLst>
            </p:cNvPr>
            <p:cNvSpPr/>
            <p:nvPr/>
          </p:nvSpPr>
          <p:spPr>
            <a:xfrm>
              <a:off x="8890953" y="1486852"/>
              <a:ext cx="69850" cy="50800"/>
            </a:xfrm>
            <a:custGeom>
              <a:avLst/>
              <a:gdLst>
                <a:gd name="connsiteX0" fmla="*/ 16192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3 h 50800"/>
                <a:gd name="connsiteX3" fmla="*/ 4763 w 69850"/>
                <a:gd name="connsiteY3" fmla="*/ 46038 h 50800"/>
                <a:gd name="connsiteX4" fmla="*/ 16192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2" y="34608"/>
                  </a:moveTo>
                  <a:lnTo>
                    <a:pt x="67628" y="4763"/>
                  </a:lnTo>
                  <a:cubicBezTo>
                    <a:pt x="64453" y="9843"/>
                    <a:pt x="60642" y="13653"/>
                    <a:pt x="56197" y="16193"/>
                  </a:cubicBezTo>
                  <a:lnTo>
                    <a:pt x="4763" y="46038"/>
                  </a:lnTo>
                  <a:cubicBezTo>
                    <a:pt x="9207" y="43498"/>
                    <a:pt x="13653" y="39688"/>
                    <a:pt x="1619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0" name="任意多边形: 形状 10389">
              <a:extLst>
                <a:ext uri="{FF2B5EF4-FFF2-40B4-BE49-F238E27FC236}">
                  <a16:creationId xmlns:a16="http://schemas.microsoft.com/office/drawing/2014/main" xmlns="" id="{763D5B15-7558-4308-8F16-D24A9AF1EEF8}"/>
                </a:ext>
              </a:extLst>
            </p:cNvPr>
            <p:cNvSpPr/>
            <p:nvPr/>
          </p:nvSpPr>
          <p:spPr>
            <a:xfrm>
              <a:off x="8760778" y="12309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7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1" name="任意多边形: 形状 10390">
              <a:extLst>
                <a:ext uri="{FF2B5EF4-FFF2-40B4-BE49-F238E27FC236}">
                  <a16:creationId xmlns:a16="http://schemas.microsoft.com/office/drawing/2014/main" xmlns="" id="{DB335F9D-EAD4-407A-80F6-EAD96F501E6D}"/>
                </a:ext>
              </a:extLst>
            </p:cNvPr>
            <p:cNvSpPr/>
            <p:nvPr/>
          </p:nvSpPr>
          <p:spPr>
            <a:xfrm>
              <a:off x="8762682" y="123031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8 w 63500"/>
                <a:gd name="connsiteY1" fmla="*/ 5398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8" y="5398"/>
                  </a:lnTo>
                  <a:cubicBezTo>
                    <a:pt x="57468" y="5398"/>
                    <a:pt x="58738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2" name="任意多边形: 形状 10391">
              <a:extLst>
                <a:ext uri="{FF2B5EF4-FFF2-40B4-BE49-F238E27FC236}">
                  <a16:creationId xmlns:a16="http://schemas.microsoft.com/office/drawing/2014/main" xmlns="" id="{261D6639-4FF1-4225-BF64-6D05BC1EA5E5}"/>
                </a:ext>
              </a:extLst>
            </p:cNvPr>
            <p:cNvSpPr/>
            <p:nvPr/>
          </p:nvSpPr>
          <p:spPr>
            <a:xfrm>
              <a:off x="876585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3" name="任意多边形: 形状 10392">
              <a:extLst>
                <a:ext uri="{FF2B5EF4-FFF2-40B4-BE49-F238E27FC236}">
                  <a16:creationId xmlns:a16="http://schemas.microsoft.com/office/drawing/2014/main" xmlns="" id="{901BA331-9860-4D0F-A3C6-70341CD7A2AF}"/>
                </a:ext>
              </a:extLst>
            </p:cNvPr>
            <p:cNvSpPr/>
            <p:nvPr/>
          </p:nvSpPr>
          <p:spPr>
            <a:xfrm>
              <a:off x="8769032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6668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4" name="任意多边形: 形状 10393">
              <a:extLst>
                <a:ext uri="{FF2B5EF4-FFF2-40B4-BE49-F238E27FC236}">
                  <a16:creationId xmlns:a16="http://schemas.microsoft.com/office/drawing/2014/main" xmlns="" id="{946549E6-5D94-484E-8475-8B535EB4D096}"/>
                </a:ext>
              </a:extLst>
            </p:cNvPr>
            <p:cNvSpPr/>
            <p:nvPr/>
          </p:nvSpPr>
          <p:spPr>
            <a:xfrm>
              <a:off x="877220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5" name="任意多边形: 形状 10394">
              <a:extLst>
                <a:ext uri="{FF2B5EF4-FFF2-40B4-BE49-F238E27FC236}">
                  <a16:creationId xmlns:a16="http://schemas.microsoft.com/office/drawing/2014/main" xmlns="" id="{A5A99577-E1BB-495B-971B-67A6158433E4}"/>
                </a:ext>
              </a:extLst>
            </p:cNvPr>
            <p:cNvSpPr/>
            <p:nvPr/>
          </p:nvSpPr>
          <p:spPr>
            <a:xfrm>
              <a:off x="8774747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6" name="任意多边形: 形状 10395">
              <a:extLst>
                <a:ext uri="{FF2B5EF4-FFF2-40B4-BE49-F238E27FC236}">
                  <a16:creationId xmlns:a16="http://schemas.microsoft.com/office/drawing/2014/main" xmlns="" id="{0515EB8A-CD3F-40CB-9984-B24187AC1880}"/>
                </a:ext>
              </a:extLst>
            </p:cNvPr>
            <p:cNvSpPr/>
            <p:nvPr/>
          </p:nvSpPr>
          <p:spPr>
            <a:xfrm>
              <a:off x="8777288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7" name="任意多边形: 形状 10396">
              <a:extLst>
                <a:ext uri="{FF2B5EF4-FFF2-40B4-BE49-F238E27FC236}">
                  <a16:creationId xmlns:a16="http://schemas.microsoft.com/office/drawing/2014/main" xmlns="" id="{1B2FA7CF-D99F-41AE-AA1E-82C6DD19512C}"/>
                </a:ext>
              </a:extLst>
            </p:cNvPr>
            <p:cNvSpPr/>
            <p:nvPr/>
          </p:nvSpPr>
          <p:spPr>
            <a:xfrm>
              <a:off x="8779828" y="1231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8" name="任意多边形: 形状 10397">
              <a:extLst>
                <a:ext uri="{FF2B5EF4-FFF2-40B4-BE49-F238E27FC236}">
                  <a16:creationId xmlns:a16="http://schemas.microsoft.com/office/drawing/2014/main" xmlns="" id="{0A57B33E-976E-4D8C-ACDD-FD8BB00061C8}"/>
                </a:ext>
              </a:extLst>
            </p:cNvPr>
            <p:cNvSpPr/>
            <p:nvPr/>
          </p:nvSpPr>
          <p:spPr>
            <a:xfrm>
              <a:off x="8782368" y="1232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2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5397"/>
                    <a:pt x="58738" y="5397"/>
                  </a:cubicBezTo>
                  <a:lnTo>
                    <a:pt x="7302" y="35243"/>
                  </a:lnTo>
                  <a:cubicBezTo>
                    <a:pt x="666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9" name="任意多边形: 形状 10398">
              <a:extLst>
                <a:ext uri="{FF2B5EF4-FFF2-40B4-BE49-F238E27FC236}">
                  <a16:creationId xmlns:a16="http://schemas.microsoft.com/office/drawing/2014/main" xmlns="" id="{3A474CD4-6E8F-40AA-929C-3C6B4E82A1CF}"/>
                </a:ext>
              </a:extLst>
            </p:cNvPr>
            <p:cNvSpPr/>
            <p:nvPr/>
          </p:nvSpPr>
          <p:spPr>
            <a:xfrm>
              <a:off x="8784907" y="12334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0" name="任意多边形: 形状 10399">
              <a:extLst>
                <a:ext uri="{FF2B5EF4-FFF2-40B4-BE49-F238E27FC236}">
                  <a16:creationId xmlns:a16="http://schemas.microsoft.com/office/drawing/2014/main" xmlns="" id="{06360855-28F5-4080-9B12-FDDDBB49FCB5}"/>
                </a:ext>
              </a:extLst>
            </p:cNvPr>
            <p:cNvSpPr/>
            <p:nvPr/>
          </p:nvSpPr>
          <p:spPr>
            <a:xfrm>
              <a:off x="8787447" y="1234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1" name="任意多边形: 形状 10400">
              <a:extLst>
                <a:ext uri="{FF2B5EF4-FFF2-40B4-BE49-F238E27FC236}">
                  <a16:creationId xmlns:a16="http://schemas.microsoft.com/office/drawing/2014/main" xmlns="" id="{F0E97A82-1FBC-4488-8934-855A5AFBEA2F}"/>
                </a:ext>
              </a:extLst>
            </p:cNvPr>
            <p:cNvSpPr/>
            <p:nvPr/>
          </p:nvSpPr>
          <p:spPr>
            <a:xfrm>
              <a:off x="8789988" y="1235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2" name="任意多边形: 形状 10401">
              <a:extLst>
                <a:ext uri="{FF2B5EF4-FFF2-40B4-BE49-F238E27FC236}">
                  <a16:creationId xmlns:a16="http://schemas.microsoft.com/office/drawing/2014/main" xmlns="" id="{76D8EF10-4B39-4EA4-9112-1B2FD34EB1DC}"/>
                </a:ext>
              </a:extLst>
            </p:cNvPr>
            <p:cNvSpPr/>
            <p:nvPr/>
          </p:nvSpPr>
          <p:spPr>
            <a:xfrm>
              <a:off x="8792528" y="123666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3" name="任意多边形: 形状 10402">
              <a:extLst>
                <a:ext uri="{FF2B5EF4-FFF2-40B4-BE49-F238E27FC236}">
                  <a16:creationId xmlns:a16="http://schemas.microsoft.com/office/drawing/2014/main" xmlns="" id="{F570A41C-E68C-419E-9834-090154368E5E}"/>
                </a:ext>
              </a:extLst>
            </p:cNvPr>
            <p:cNvSpPr/>
            <p:nvPr/>
          </p:nvSpPr>
          <p:spPr>
            <a:xfrm>
              <a:off x="8795068" y="1237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2 w 63500"/>
                <a:gd name="connsiteY2" fmla="*/ 6032 h 38100"/>
                <a:gd name="connsiteX3" fmla="*/ 58738 w 63500"/>
                <a:gd name="connsiteY3" fmla="*/ 6668 h 38100"/>
                <a:gd name="connsiteX4" fmla="*/ 7302 w 63500"/>
                <a:gd name="connsiteY4" fmla="*/ 36513 h 38100"/>
                <a:gd name="connsiteX5" fmla="*/ 6667 w 63500"/>
                <a:gd name="connsiteY5" fmla="*/ 35878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2"/>
                  </a:cubicBezTo>
                  <a:cubicBezTo>
                    <a:pt x="58102" y="6032"/>
                    <a:pt x="58738" y="6032"/>
                    <a:pt x="58738" y="6668"/>
                  </a:cubicBezTo>
                  <a:lnTo>
                    <a:pt x="7302" y="36513"/>
                  </a:lnTo>
                  <a:cubicBezTo>
                    <a:pt x="7302" y="36513"/>
                    <a:pt x="6667" y="36513"/>
                    <a:pt x="6667" y="35878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4" name="任意多边形: 形状 10403">
              <a:extLst>
                <a:ext uri="{FF2B5EF4-FFF2-40B4-BE49-F238E27FC236}">
                  <a16:creationId xmlns:a16="http://schemas.microsoft.com/office/drawing/2014/main" xmlns="" id="{2F965353-B1F3-46E9-B419-6EE5882074F1}"/>
                </a:ext>
              </a:extLst>
            </p:cNvPr>
            <p:cNvSpPr/>
            <p:nvPr/>
          </p:nvSpPr>
          <p:spPr>
            <a:xfrm>
              <a:off x="8797607" y="1239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5" name="任意多边形: 形状 10404">
              <a:extLst>
                <a:ext uri="{FF2B5EF4-FFF2-40B4-BE49-F238E27FC236}">
                  <a16:creationId xmlns:a16="http://schemas.microsoft.com/office/drawing/2014/main" xmlns="" id="{D37165A1-9318-442D-A0F8-D68CBCCFFEA3}"/>
                </a:ext>
              </a:extLst>
            </p:cNvPr>
            <p:cNvSpPr/>
            <p:nvPr/>
          </p:nvSpPr>
          <p:spPr>
            <a:xfrm>
              <a:off x="8800147" y="12404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6" name="任意多边形: 形状 10405">
              <a:extLst>
                <a:ext uri="{FF2B5EF4-FFF2-40B4-BE49-F238E27FC236}">
                  <a16:creationId xmlns:a16="http://schemas.microsoft.com/office/drawing/2014/main" xmlns="" id="{1C1D7A24-30FF-4190-AE7F-0070949F5378}"/>
                </a:ext>
              </a:extLst>
            </p:cNvPr>
            <p:cNvSpPr/>
            <p:nvPr/>
          </p:nvSpPr>
          <p:spPr>
            <a:xfrm>
              <a:off x="8802688" y="12423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7" name="任意多边形: 形状 10406">
              <a:extLst>
                <a:ext uri="{FF2B5EF4-FFF2-40B4-BE49-F238E27FC236}">
                  <a16:creationId xmlns:a16="http://schemas.microsoft.com/office/drawing/2014/main" xmlns="" id="{FD61BFB4-63A5-443C-B64B-0A422D891BDD}"/>
                </a:ext>
              </a:extLst>
            </p:cNvPr>
            <p:cNvSpPr/>
            <p:nvPr/>
          </p:nvSpPr>
          <p:spPr>
            <a:xfrm>
              <a:off x="8805228" y="1244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6668"/>
                  </a:cubicBezTo>
                  <a:lnTo>
                    <a:pt x="7303" y="36513"/>
                  </a:lnTo>
                  <a:cubicBezTo>
                    <a:pt x="6667" y="35878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8" name="任意多边形: 形状 10407">
              <a:extLst>
                <a:ext uri="{FF2B5EF4-FFF2-40B4-BE49-F238E27FC236}">
                  <a16:creationId xmlns:a16="http://schemas.microsoft.com/office/drawing/2014/main" xmlns="" id="{BAB56D8B-8050-4EC7-9D3B-B94CBBD59A85}"/>
                </a:ext>
              </a:extLst>
            </p:cNvPr>
            <p:cNvSpPr/>
            <p:nvPr/>
          </p:nvSpPr>
          <p:spPr>
            <a:xfrm>
              <a:off x="8807768" y="12461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2" y="6032"/>
                    <a:pt x="58738" y="7302"/>
                  </a:cubicBezTo>
                  <a:lnTo>
                    <a:pt x="7302" y="37148"/>
                  </a:lnTo>
                  <a:cubicBezTo>
                    <a:pt x="6667" y="36513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9" name="任意多边形: 形状 10408">
              <a:extLst>
                <a:ext uri="{FF2B5EF4-FFF2-40B4-BE49-F238E27FC236}">
                  <a16:creationId xmlns:a16="http://schemas.microsoft.com/office/drawing/2014/main" xmlns="" id="{293F6B07-7138-4A82-8306-6AB4F0CCF479}"/>
                </a:ext>
              </a:extLst>
            </p:cNvPr>
            <p:cNvSpPr/>
            <p:nvPr/>
          </p:nvSpPr>
          <p:spPr>
            <a:xfrm>
              <a:off x="8810943" y="1248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7303"/>
                  </a:cubicBezTo>
                  <a:lnTo>
                    <a:pt x="7302" y="37148"/>
                  </a:lnTo>
                  <a:cubicBezTo>
                    <a:pt x="6667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0" name="任意多边形: 形状 10409">
              <a:extLst>
                <a:ext uri="{FF2B5EF4-FFF2-40B4-BE49-F238E27FC236}">
                  <a16:creationId xmlns:a16="http://schemas.microsoft.com/office/drawing/2014/main" xmlns="" id="{8F65369C-1480-4B57-BD76-BFB496EEA259}"/>
                </a:ext>
              </a:extLst>
            </p:cNvPr>
            <p:cNvSpPr/>
            <p:nvPr/>
          </p:nvSpPr>
          <p:spPr>
            <a:xfrm>
              <a:off x="8813482" y="12512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8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1" name="任意多边形: 形状 10410">
              <a:extLst>
                <a:ext uri="{FF2B5EF4-FFF2-40B4-BE49-F238E27FC236}">
                  <a16:creationId xmlns:a16="http://schemas.microsoft.com/office/drawing/2014/main" xmlns="" id="{164A73FD-6F50-4BBD-A8A8-152234C93977}"/>
                </a:ext>
              </a:extLst>
            </p:cNvPr>
            <p:cNvSpPr/>
            <p:nvPr/>
          </p:nvSpPr>
          <p:spPr>
            <a:xfrm>
              <a:off x="8816022" y="12538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8"/>
                    <a:pt x="58738" y="7303"/>
                  </a:cubicBezTo>
                  <a:lnTo>
                    <a:pt x="7303" y="37148"/>
                  </a:lnTo>
                  <a:cubicBezTo>
                    <a:pt x="6668" y="35878"/>
                    <a:pt x="603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2" name="任意多边形: 形状 10411">
              <a:extLst>
                <a:ext uri="{FF2B5EF4-FFF2-40B4-BE49-F238E27FC236}">
                  <a16:creationId xmlns:a16="http://schemas.microsoft.com/office/drawing/2014/main" xmlns="" id="{CC53FD4D-A045-4C89-B7EF-09920635C232}"/>
                </a:ext>
              </a:extLst>
            </p:cNvPr>
            <p:cNvSpPr/>
            <p:nvPr/>
          </p:nvSpPr>
          <p:spPr>
            <a:xfrm>
              <a:off x="8818563" y="12563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3" name="任意多边形: 形状 10412">
              <a:extLst>
                <a:ext uri="{FF2B5EF4-FFF2-40B4-BE49-F238E27FC236}">
                  <a16:creationId xmlns:a16="http://schemas.microsoft.com/office/drawing/2014/main" xmlns="" id="{DBCFDD34-5A2D-4CB8-9E64-9DD2EF2CD12C}"/>
                </a:ext>
              </a:extLst>
            </p:cNvPr>
            <p:cNvSpPr/>
            <p:nvPr/>
          </p:nvSpPr>
          <p:spPr>
            <a:xfrm>
              <a:off x="8821103" y="12588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8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4" name="任意多边形: 形状 10413">
              <a:extLst>
                <a:ext uri="{FF2B5EF4-FFF2-40B4-BE49-F238E27FC236}">
                  <a16:creationId xmlns:a16="http://schemas.microsoft.com/office/drawing/2014/main" xmlns="" id="{89375F0B-17C2-484D-80DE-4F99E862BFD0}"/>
                </a:ext>
              </a:extLst>
            </p:cNvPr>
            <p:cNvSpPr/>
            <p:nvPr/>
          </p:nvSpPr>
          <p:spPr>
            <a:xfrm>
              <a:off x="8823643" y="12614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3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5" name="任意多边形: 形状 10414">
              <a:extLst>
                <a:ext uri="{FF2B5EF4-FFF2-40B4-BE49-F238E27FC236}">
                  <a16:creationId xmlns:a16="http://schemas.microsoft.com/office/drawing/2014/main" xmlns="" id="{9E29E447-E1F6-48B0-B603-6350A860942A}"/>
                </a:ext>
              </a:extLst>
            </p:cNvPr>
            <p:cNvSpPr/>
            <p:nvPr/>
          </p:nvSpPr>
          <p:spPr>
            <a:xfrm>
              <a:off x="8826182" y="12639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668"/>
                    <a:pt x="58738" y="7302"/>
                  </a:cubicBezTo>
                  <a:lnTo>
                    <a:pt x="7303" y="37147"/>
                  </a:lnTo>
                  <a:cubicBezTo>
                    <a:pt x="6033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6" name="任意多边形: 形状 10415">
              <a:extLst>
                <a:ext uri="{FF2B5EF4-FFF2-40B4-BE49-F238E27FC236}">
                  <a16:creationId xmlns:a16="http://schemas.microsoft.com/office/drawing/2014/main" xmlns="" id="{999E7DC3-EB29-4C23-9815-6910F3669A97}"/>
                </a:ext>
              </a:extLst>
            </p:cNvPr>
            <p:cNvSpPr/>
            <p:nvPr/>
          </p:nvSpPr>
          <p:spPr>
            <a:xfrm>
              <a:off x="8828088" y="12671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7302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7" name="任意多边形: 形状 10416">
              <a:extLst>
                <a:ext uri="{FF2B5EF4-FFF2-40B4-BE49-F238E27FC236}">
                  <a16:creationId xmlns:a16="http://schemas.microsoft.com/office/drawing/2014/main" xmlns="" id="{70DA99DF-9162-45FB-894C-6B25552B7079}"/>
                </a:ext>
              </a:extLst>
            </p:cNvPr>
            <p:cNvSpPr/>
            <p:nvPr/>
          </p:nvSpPr>
          <p:spPr>
            <a:xfrm>
              <a:off x="8830628" y="12703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8" name="任意多边形: 形状 10417">
              <a:extLst>
                <a:ext uri="{FF2B5EF4-FFF2-40B4-BE49-F238E27FC236}">
                  <a16:creationId xmlns:a16="http://schemas.microsoft.com/office/drawing/2014/main" xmlns="" id="{EF1D8284-BC3D-46E8-B754-736388654157}"/>
                </a:ext>
              </a:extLst>
            </p:cNvPr>
            <p:cNvSpPr/>
            <p:nvPr/>
          </p:nvSpPr>
          <p:spPr>
            <a:xfrm>
              <a:off x="8834438" y="12753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7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7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9" name="任意多边形: 形状 10418">
              <a:extLst>
                <a:ext uri="{FF2B5EF4-FFF2-40B4-BE49-F238E27FC236}">
                  <a16:creationId xmlns:a16="http://schemas.microsoft.com/office/drawing/2014/main" xmlns="" id="{809C091D-4B2B-45A6-9759-98FDE84EF5C1}"/>
                </a:ext>
              </a:extLst>
            </p:cNvPr>
            <p:cNvSpPr/>
            <p:nvPr/>
          </p:nvSpPr>
          <p:spPr>
            <a:xfrm>
              <a:off x="8839518" y="12830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102" y="7938"/>
                    <a:pt x="58738" y="9843"/>
                  </a:cubicBezTo>
                  <a:lnTo>
                    <a:pt x="7302" y="39688"/>
                  </a:lnTo>
                  <a:cubicBezTo>
                    <a:pt x="6667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0" name="任意多边形: 形状 10419">
              <a:extLst>
                <a:ext uri="{FF2B5EF4-FFF2-40B4-BE49-F238E27FC236}">
                  <a16:creationId xmlns:a16="http://schemas.microsoft.com/office/drawing/2014/main" xmlns="" id="{C9B351EF-6C42-4336-9FCE-253B7DC72730}"/>
                </a:ext>
              </a:extLst>
            </p:cNvPr>
            <p:cNvSpPr/>
            <p:nvPr/>
          </p:nvSpPr>
          <p:spPr>
            <a:xfrm>
              <a:off x="8842057" y="12880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7938 h 38100"/>
                <a:gd name="connsiteX3" fmla="*/ 666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6667"/>
                    <a:pt x="58103" y="7938"/>
                  </a:cubicBezTo>
                  <a:lnTo>
                    <a:pt x="6668" y="37782"/>
                  </a:lnTo>
                  <a:cubicBezTo>
                    <a:pt x="6033" y="37147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1" name="任意多边形: 形状 10420">
              <a:extLst>
                <a:ext uri="{FF2B5EF4-FFF2-40B4-BE49-F238E27FC236}">
                  <a16:creationId xmlns:a16="http://schemas.microsoft.com/office/drawing/2014/main" xmlns="" id="{244907B6-1126-4C18-9595-0CFB7E4CD52D}"/>
                </a:ext>
              </a:extLst>
            </p:cNvPr>
            <p:cNvSpPr/>
            <p:nvPr/>
          </p:nvSpPr>
          <p:spPr>
            <a:xfrm>
              <a:off x="8843963" y="12912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6667"/>
                    <a:pt x="57468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2" name="任意多边形: 形状 10421">
              <a:extLst>
                <a:ext uri="{FF2B5EF4-FFF2-40B4-BE49-F238E27FC236}">
                  <a16:creationId xmlns:a16="http://schemas.microsoft.com/office/drawing/2014/main" xmlns="" id="{D99E5BD4-21EE-475C-8707-72AFFE21D363}"/>
                </a:ext>
              </a:extLst>
            </p:cNvPr>
            <p:cNvSpPr/>
            <p:nvPr/>
          </p:nvSpPr>
          <p:spPr>
            <a:xfrm>
              <a:off x="8845232" y="12944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6833" y="6667"/>
                    <a:pt x="57468" y="7302"/>
                  </a:cubicBezTo>
                  <a:lnTo>
                    <a:pt x="6033" y="37147"/>
                  </a:lnTo>
                  <a:cubicBezTo>
                    <a:pt x="5398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3" name="任意多边形: 形状 10422">
              <a:extLst>
                <a:ext uri="{FF2B5EF4-FFF2-40B4-BE49-F238E27FC236}">
                  <a16:creationId xmlns:a16="http://schemas.microsoft.com/office/drawing/2014/main" xmlns="" id="{27128FD9-5FAA-44AA-9914-114B44806BEC}"/>
                </a:ext>
              </a:extLst>
            </p:cNvPr>
            <p:cNvSpPr/>
            <p:nvPr/>
          </p:nvSpPr>
          <p:spPr>
            <a:xfrm>
              <a:off x="8846503" y="1297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4" name="任意多边形: 形状 10423">
              <a:extLst>
                <a:ext uri="{FF2B5EF4-FFF2-40B4-BE49-F238E27FC236}">
                  <a16:creationId xmlns:a16="http://schemas.microsoft.com/office/drawing/2014/main" xmlns="" id="{0E9AF094-3F3E-4E54-9470-999718AF6792}"/>
                </a:ext>
              </a:extLst>
            </p:cNvPr>
            <p:cNvSpPr/>
            <p:nvPr/>
          </p:nvSpPr>
          <p:spPr>
            <a:xfrm>
              <a:off x="8847772" y="1300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6833" y="6668"/>
                    <a:pt x="57468" y="7302"/>
                  </a:cubicBezTo>
                  <a:lnTo>
                    <a:pt x="6033" y="37148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5" name="任意多边形: 形状 10424">
              <a:extLst>
                <a:ext uri="{FF2B5EF4-FFF2-40B4-BE49-F238E27FC236}">
                  <a16:creationId xmlns:a16="http://schemas.microsoft.com/office/drawing/2014/main" xmlns="" id="{27602F4C-6A9A-4E0B-BC65-B5DDA909D032}"/>
                </a:ext>
              </a:extLst>
            </p:cNvPr>
            <p:cNvSpPr/>
            <p:nvPr/>
          </p:nvSpPr>
          <p:spPr>
            <a:xfrm>
              <a:off x="8849043" y="13027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3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8"/>
                    <a:pt x="57467" y="7303"/>
                  </a:cubicBezTo>
                  <a:lnTo>
                    <a:pt x="6032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6" name="任意多边形: 形状 10425">
              <a:extLst>
                <a:ext uri="{FF2B5EF4-FFF2-40B4-BE49-F238E27FC236}">
                  <a16:creationId xmlns:a16="http://schemas.microsoft.com/office/drawing/2014/main" xmlns="" id="{7C088660-BBCE-4F84-8F64-CA6F6EABB3C5}"/>
                </a:ext>
              </a:extLst>
            </p:cNvPr>
            <p:cNvSpPr/>
            <p:nvPr/>
          </p:nvSpPr>
          <p:spPr>
            <a:xfrm>
              <a:off x="8849678" y="13058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7" name="任意多边形: 形状 10426">
              <a:extLst>
                <a:ext uri="{FF2B5EF4-FFF2-40B4-BE49-F238E27FC236}">
                  <a16:creationId xmlns:a16="http://schemas.microsoft.com/office/drawing/2014/main" xmlns="" id="{6647D07B-4EB2-4FFB-9B52-5AB78B2D03D6}"/>
                </a:ext>
              </a:extLst>
            </p:cNvPr>
            <p:cNvSpPr/>
            <p:nvPr/>
          </p:nvSpPr>
          <p:spPr>
            <a:xfrm>
              <a:off x="8850947" y="13084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8" name="任意多边形: 形状 10427">
              <a:extLst>
                <a:ext uri="{FF2B5EF4-FFF2-40B4-BE49-F238E27FC236}">
                  <a16:creationId xmlns:a16="http://schemas.microsoft.com/office/drawing/2014/main" xmlns="" id="{83D8775C-CF47-41B7-A2A6-456E6CDEDEE5}"/>
                </a:ext>
              </a:extLst>
            </p:cNvPr>
            <p:cNvSpPr/>
            <p:nvPr/>
          </p:nvSpPr>
          <p:spPr>
            <a:xfrm>
              <a:off x="8851582" y="13115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8"/>
                    <a:pt x="56833" y="7938"/>
                  </a:cubicBezTo>
                  <a:lnTo>
                    <a:pt x="5398" y="37782"/>
                  </a:lnTo>
                  <a:cubicBezTo>
                    <a:pt x="5398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9" name="任意多边形: 形状 10428">
              <a:extLst>
                <a:ext uri="{FF2B5EF4-FFF2-40B4-BE49-F238E27FC236}">
                  <a16:creationId xmlns:a16="http://schemas.microsoft.com/office/drawing/2014/main" xmlns="" id="{B2BA32C5-9E54-463B-83CC-8C13DEB83BE2}"/>
                </a:ext>
              </a:extLst>
            </p:cNvPr>
            <p:cNvSpPr/>
            <p:nvPr/>
          </p:nvSpPr>
          <p:spPr>
            <a:xfrm>
              <a:off x="8852853" y="13147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0" name="任意多边形: 形状 10429">
              <a:extLst>
                <a:ext uri="{FF2B5EF4-FFF2-40B4-BE49-F238E27FC236}">
                  <a16:creationId xmlns:a16="http://schemas.microsoft.com/office/drawing/2014/main" xmlns="" id="{5099273A-E735-4899-8303-864CA555D466}"/>
                </a:ext>
              </a:extLst>
            </p:cNvPr>
            <p:cNvSpPr/>
            <p:nvPr/>
          </p:nvSpPr>
          <p:spPr>
            <a:xfrm>
              <a:off x="8853488" y="13173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1" name="任意多边形: 形状 10430">
              <a:extLst>
                <a:ext uri="{FF2B5EF4-FFF2-40B4-BE49-F238E27FC236}">
                  <a16:creationId xmlns:a16="http://schemas.microsoft.com/office/drawing/2014/main" xmlns="" id="{592DCEB4-C6A2-4FBD-B847-A031F18E4145}"/>
                </a:ext>
              </a:extLst>
            </p:cNvPr>
            <p:cNvSpPr/>
            <p:nvPr/>
          </p:nvSpPr>
          <p:spPr>
            <a:xfrm>
              <a:off x="8854122" y="13204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2" name="任意多边形: 形状 10431">
              <a:extLst>
                <a:ext uri="{FF2B5EF4-FFF2-40B4-BE49-F238E27FC236}">
                  <a16:creationId xmlns:a16="http://schemas.microsoft.com/office/drawing/2014/main" xmlns="" id="{D879AD5E-270C-49B0-8739-A940D5DAB141}"/>
                </a:ext>
              </a:extLst>
            </p:cNvPr>
            <p:cNvSpPr/>
            <p:nvPr/>
          </p:nvSpPr>
          <p:spPr>
            <a:xfrm>
              <a:off x="8854757" y="13236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303 h 38100"/>
                <a:gd name="connsiteX3" fmla="*/ 5398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5398"/>
                    <a:pt x="56833" y="6668"/>
                    <a:pt x="56833" y="7303"/>
                  </a:cubicBezTo>
                  <a:lnTo>
                    <a:pt x="5398" y="37148"/>
                  </a:lnTo>
                  <a:cubicBezTo>
                    <a:pt x="5398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3" name="任意多边形: 形状 10432">
              <a:extLst>
                <a:ext uri="{FF2B5EF4-FFF2-40B4-BE49-F238E27FC236}">
                  <a16:creationId xmlns:a16="http://schemas.microsoft.com/office/drawing/2014/main" xmlns="" id="{1DFA8A4C-36C5-4638-8A7F-13D267DE38E2}"/>
                </a:ext>
              </a:extLst>
            </p:cNvPr>
            <p:cNvSpPr/>
            <p:nvPr/>
          </p:nvSpPr>
          <p:spPr>
            <a:xfrm>
              <a:off x="8855393" y="1326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4" name="任意多边形: 形状 10433">
              <a:extLst>
                <a:ext uri="{FF2B5EF4-FFF2-40B4-BE49-F238E27FC236}">
                  <a16:creationId xmlns:a16="http://schemas.microsoft.com/office/drawing/2014/main" xmlns="" id="{1F7F334B-E87E-4A5F-BDC9-5C44B34166E1}"/>
                </a:ext>
              </a:extLst>
            </p:cNvPr>
            <p:cNvSpPr/>
            <p:nvPr/>
          </p:nvSpPr>
          <p:spPr>
            <a:xfrm>
              <a:off x="8856028" y="13287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5" name="任意多边形: 形状 10434">
              <a:extLst>
                <a:ext uri="{FF2B5EF4-FFF2-40B4-BE49-F238E27FC236}">
                  <a16:creationId xmlns:a16="http://schemas.microsoft.com/office/drawing/2014/main" xmlns="" id="{9ED1EFC8-6CCC-43A8-85BA-DD24FA2D2C93}"/>
                </a:ext>
              </a:extLst>
            </p:cNvPr>
            <p:cNvSpPr/>
            <p:nvPr/>
          </p:nvSpPr>
          <p:spPr>
            <a:xfrm>
              <a:off x="8856028" y="13319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6" name="任意多边形: 形状 10435">
              <a:extLst>
                <a:ext uri="{FF2B5EF4-FFF2-40B4-BE49-F238E27FC236}">
                  <a16:creationId xmlns:a16="http://schemas.microsoft.com/office/drawing/2014/main" xmlns="" id="{7632D087-5F2B-42AB-800E-EF313BD4E542}"/>
                </a:ext>
              </a:extLst>
            </p:cNvPr>
            <p:cNvSpPr/>
            <p:nvPr/>
          </p:nvSpPr>
          <p:spPr>
            <a:xfrm>
              <a:off x="8856028" y="13344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3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3"/>
                  </a:cubicBezTo>
                  <a:lnTo>
                    <a:pt x="4763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7" name="任意多边形: 形状 10436">
              <a:extLst>
                <a:ext uri="{FF2B5EF4-FFF2-40B4-BE49-F238E27FC236}">
                  <a16:creationId xmlns:a16="http://schemas.microsoft.com/office/drawing/2014/main" xmlns="" id="{51B74D03-FA64-4FFD-A885-60CA30F1C642}"/>
                </a:ext>
              </a:extLst>
            </p:cNvPr>
            <p:cNvSpPr/>
            <p:nvPr/>
          </p:nvSpPr>
          <p:spPr>
            <a:xfrm>
              <a:off x="8856663" y="13369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7 h 38100"/>
                <a:gd name="connsiteX5" fmla="*/ 4763 w 57150"/>
                <a:gd name="connsiteY5" fmla="*/ 37147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7"/>
                  </a:lnTo>
                  <a:cubicBezTo>
                    <a:pt x="4763" y="37147"/>
                    <a:pt x="4763" y="37147"/>
                    <a:pt x="4763" y="37147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8" name="任意多边形: 形状 10437">
              <a:extLst>
                <a:ext uri="{FF2B5EF4-FFF2-40B4-BE49-F238E27FC236}">
                  <a16:creationId xmlns:a16="http://schemas.microsoft.com/office/drawing/2014/main" xmlns="" id="{6A6B4C20-B321-494F-9E6F-DE89CB0ADA66}"/>
                </a:ext>
              </a:extLst>
            </p:cNvPr>
            <p:cNvSpPr/>
            <p:nvPr/>
          </p:nvSpPr>
          <p:spPr>
            <a:xfrm>
              <a:off x="8856663" y="13401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032"/>
                    <a:pt x="56197" y="6668"/>
                  </a:cubicBezTo>
                  <a:lnTo>
                    <a:pt x="4763" y="36513"/>
                  </a:lnTo>
                  <a:cubicBezTo>
                    <a:pt x="4763" y="35877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9" name="任意多边形: 形状 10438">
              <a:extLst>
                <a:ext uri="{FF2B5EF4-FFF2-40B4-BE49-F238E27FC236}">
                  <a16:creationId xmlns:a16="http://schemas.microsoft.com/office/drawing/2014/main" xmlns="" id="{C69EA77C-FF7C-4B6E-82E0-999E073E77F0}"/>
                </a:ext>
              </a:extLst>
            </p:cNvPr>
            <p:cNvSpPr/>
            <p:nvPr/>
          </p:nvSpPr>
          <p:spPr>
            <a:xfrm>
              <a:off x="8856186" y="1342073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302 h 38100"/>
                <a:gd name="connsiteX3" fmla="*/ 5239 w 57150"/>
                <a:gd name="connsiteY3" fmla="*/ 37147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5397"/>
                    <a:pt x="56673" y="6667"/>
                    <a:pt x="56673" y="7302"/>
                  </a:cubicBezTo>
                  <a:lnTo>
                    <a:pt x="5239" y="37147"/>
                  </a:lnTo>
                  <a:cubicBezTo>
                    <a:pt x="4604" y="35877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0" name="任意多边形: 形状 10439">
              <a:extLst>
                <a:ext uri="{FF2B5EF4-FFF2-40B4-BE49-F238E27FC236}">
                  <a16:creationId xmlns:a16="http://schemas.microsoft.com/office/drawing/2014/main" xmlns="" id="{41A99D2D-367D-49F0-A5BF-3F3F2A01EC3C}"/>
                </a:ext>
              </a:extLst>
            </p:cNvPr>
            <p:cNvSpPr/>
            <p:nvPr/>
          </p:nvSpPr>
          <p:spPr>
            <a:xfrm>
              <a:off x="8856028" y="13446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8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1" name="任意多边形: 形状 10440">
              <a:extLst>
                <a:ext uri="{FF2B5EF4-FFF2-40B4-BE49-F238E27FC236}">
                  <a16:creationId xmlns:a16="http://schemas.microsoft.com/office/drawing/2014/main" xmlns="" id="{9371124D-1CFD-4A29-96CE-1CA2725810FD}"/>
                </a:ext>
              </a:extLst>
            </p:cNvPr>
            <p:cNvSpPr/>
            <p:nvPr/>
          </p:nvSpPr>
          <p:spPr>
            <a:xfrm>
              <a:off x="8856028" y="13471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5878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2" name="任意多边形: 形状 10441">
              <a:extLst>
                <a:ext uri="{FF2B5EF4-FFF2-40B4-BE49-F238E27FC236}">
                  <a16:creationId xmlns:a16="http://schemas.microsoft.com/office/drawing/2014/main" xmlns="" id="{F4716F35-798B-4C48-852F-8553B6A369A0}"/>
                </a:ext>
              </a:extLst>
            </p:cNvPr>
            <p:cNvSpPr/>
            <p:nvPr/>
          </p:nvSpPr>
          <p:spPr>
            <a:xfrm>
              <a:off x="8403272" y="1107028"/>
              <a:ext cx="514350" cy="431800"/>
            </a:xfrm>
            <a:custGeom>
              <a:avLst/>
              <a:gdLst>
                <a:gd name="connsiteX0" fmla="*/ 263843 w 514350"/>
                <a:gd name="connsiteY0" fmla="*/ 19462 h 431800"/>
                <a:gd name="connsiteX1" fmla="*/ 362903 w 514350"/>
                <a:gd name="connsiteY1" fmla="*/ 159162 h 431800"/>
                <a:gd name="connsiteX2" fmla="*/ 398463 w 514350"/>
                <a:gd name="connsiteY2" fmla="*/ 166782 h 431800"/>
                <a:gd name="connsiteX3" fmla="*/ 458153 w 514350"/>
                <a:gd name="connsiteY3" fmla="*/ 267747 h 431800"/>
                <a:gd name="connsiteX4" fmla="*/ 457518 w 514350"/>
                <a:gd name="connsiteY4" fmla="*/ 277272 h 431800"/>
                <a:gd name="connsiteX5" fmla="*/ 512128 w 514350"/>
                <a:gd name="connsiteY5" fmla="*/ 384587 h 431800"/>
                <a:gd name="connsiteX6" fmla="*/ 454343 w 514350"/>
                <a:gd name="connsiteY6" fmla="*/ 427132 h 431800"/>
                <a:gd name="connsiteX7" fmla="*/ 53022 w 514350"/>
                <a:gd name="connsiteY7" fmla="*/ 196627 h 431800"/>
                <a:gd name="connsiteX8" fmla="*/ 44768 w 514350"/>
                <a:gd name="connsiteY8" fmla="*/ 192182 h 431800"/>
                <a:gd name="connsiteX9" fmla="*/ 4763 w 514350"/>
                <a:gd name="connsiteY9" fmla="*/ 124872 h 431800"/>
                <a:gd name="connsiteX10" fmla="*/ 39053 w 514350"/>
                <a:gd name="connsiteY10" fmla="*/ 100742 h 431800"/>
                <a:gd name="connsiteX11" fmla="*/ 37147 w 514350"/>
                <a:gd name="connsiteY11" fmla="*/ 86137 h 431800"/>
                <a:gd name="connsiteX12" fmla="*/ 77153 w 514350"/>
                <a:gd name="connsiteY12" fmla="*/ 64547 h 431800"/>
                <a:gd name="connsiteX13" fmla="*/ 98108 w 514350"/>
                <a:gd name="connsiteY13" fmla="*/ 83597 h 431800"/>
                <a:gd name="connsiteX14" fmla="*/ 141288 w 514350"/>
                <a:gd name="connsiteY14" fmla="*/ 62007 h 431800"/>
                <a:gd name="connsiteX15" fmla="*/ 159068 w 514350"/>
                <a:gd name="connsiteY15" fmla="*/ 76612 h 431800"/>
                <a:gd name="connsiteX16" fmla="*/ 263843 w 514350"/>
                <a:gd name="connsiteY16" fmla="*/ 1946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462"/>
                  </a:moveTo>
                  <a:cubicBezTo>
                    <a:pt x="310833" y="46767"/>
                    <a:pt x="350203" y="104552"/>
                    <a:pt x="362903" y="159162"/>
                  </a:cubicBezTo>
                  <a:cubicBezTo>
                    <a:pt x="373063" y="156622"/>
                    <a:pt x="385128" y="158527"/>
                    <a:pt x="398463" y="166782"/>
                  </a:cubicBezTo>
                  <a:cubicBezTo>
                    <a:pt x="431483" y="185832"/>
                    <a:pt x="458153" y="230917"/>
                    <a:pt x="458153" y="267747"/>
                  </a:cubicBezTo>
                  <a:cubicBezTo>
                    <a:pt x="458153" y="270922"/>
                    <a:pt x="458153" y="274097"/>
                    <a:pt x="457518" y="277272"/>
                  </a:cubicBezTo>
                  <a:cubicBezTo>
                    <a:pt x="488633" y="302672"/>
                    <a:pt x="512128" y="347122"/>
                    <a:pt x="512128" y="384587"/>
                  </a:cubicBezTo>
                  <a:cubicBezTo>
                    <a:pt x="512128" y="422687"/>
                    <a:pt x="486728" y="439832"/>
                    <a:pt x="454343" y="427132"/>
                  </a:cubicBezTo>
                  <a:lnTo>
                    <a:pt x="53022" y="196627"/>
                  </a:lnTo>
                  <a:cubicBezTo>
                    <a:pt x="50483" y="194722"/>
                    <a:pt x="47943" y="193452"/>
                    <a:pt x="44768" y="192182"/>
                  </a:cubicBezTo>
                  <a:cubicBezTo>
                    <a:pt x="22543" y="179482"/>
                    <a:pt x="4763" y="149002"/>
                    <a:pt x="4763" y="124872"/>
                  </a:cubicBezTo>
                  <a:cubicBezTo>
                    <a:pt x="4763" y="102647"/>
                    <a:pt x="20003" y="92487"/>
                    <a:pt x="39053" y="100742"/>
                  </a:cubicBezTo>
                  <a:cubicBezTo>
                    <a:pt x="37783" y="95662"/>
                    <a:pt x="37147" y="90582"/>
                    <a:pt x="37147" y="86137"/>
                  </a:cubicBezTo>
                  <a:cubicBezTo>
                    <a:pt x="37147" y="61372"/>
                    <a:pt x="54928" y="51847"/>
                    <a:pt x="77153" y="64547"/>
                  </a:cubicBezTo>
                  <a:cubicBezTo>
                    <a:pt x="84772" y="68992"/>
                    <a:pt x="91758" y="75342"/>
                    <a:pt x="98108" y="83597"/>
                  </a:cubicBezTo>
                  <a:cubicBezTo>
                    <a:pt x="98743" y="58197"/>
                    <a:pt x="117793" y="48672"/>
                    <a:pt x="141288" y="62007"/>
                  </a:cubicBezTo>
                  <a:cubicBezTo>
                    <a:pt x="147638" y="65817"/>
                    <a:pt x="153988" y="70897"/>
                    <a:pt x="159068" y="76612"/>
                  </a:cubicBezTo>
                  <a:cubicBezTo>
                    <a:pt x="159703" y="10572"/>
                    <a:pt x="206058" y="-13558"/>
                    <a:pt x="263843" y="1946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3" name="任意多边形: 形状 10442">
              <a:extLst>
                <a:ext uri="{FF2B5EF4-FFF2-40B4-BE49-F238E27FC236}">
                  <a16:creationId xmlns:a16="http://schemas.microsoft.com/office/drawing/2014/main" xmlns="" id="{6599C468-126B-4542-AA3B-667A71929419}"/>
                </a:ext>
              </a:extLst>
            </p:cNvPr>
            <p:cNvSpPr/>
            <p:nvPr/>
          </p:nvSpPr>
          <p:spPr>
            <a:xfrm>
              <a:off x="6976428" y="1983423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7 w 76200"/>
                <a:gd name="connsiteY1" fmla="*/ 6667 h 50800"/>
                <a:gd name="connsiteX2" fmla="*/ 4763 w 76200"/>
                <a:gd name="connsiteY2" fmla="*/ 4763 h 50800"/>
                <a:gd name="connsiteX3" fmla="*/ 72707 w 76200"/>
                <a:gd name="connsiteY3" fmla="*/ 44132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7" y="6667"/>
                  </a:lnTo>
                  <a:cubicBezTo>
                    <a:pt x="7938" y="6032"/>
                    <a:pt x="6667" y="5398"/>
                    <a:pt x="4763" y="4763"/>
                  </a:cubicBezTo>
                  <a:lnTo>
                    <a:pt x="72707" y="44132"/>
                  </a:lnTo>
                  <a:cubicBezTo>
                    <a:pt x="74613" y="44767"/>
                    <a:pt x="75882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4" name="任意多边形: 形状 10443">
              <a:extLst>
                <a:ext uri="{FF2B5EF4-FFF2-40B4-BE49-F238E27FC236}">
                  <a16:creationId xmlns:a16="http://schemas.microsoft.com/office/drawing/2014/main" xmlns="" id="{DF24E2A6-8C23-47AF-9C0D-6E2A5EDA6BFB}"/>
                </a:ext>
              </a:extLst>
            </p:cNvPr>
            <p:cNvSpPr/>
            <p:nvPr/>
          </p:nvSpPr>
          <p:spPr>
            <a:xfrm>
              <a:off x="6972618" y="1982152"/>
              <a:ext cx="76200" cy="44450"/>
            </a:xfrm>
            <a:custGeom>
              <a:avLst/>
              <a:gdLst>
                <a:gd name="connsiteX0" fmla="*/ 76517 w 76200"/>
                <a:gd name="connsiteY0" fmla="*/ 45402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6517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5402"/>
                  </a:moveTo>
                  <a:lnTo>
                    <a:pt x="8572" y="6033"/>
                  </a:lnTo>
                  <a:cubicBezTo>
                    <a:pt x="7302" y="5398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4613" y="44768"/>
                    <a:pt x="75247" y="44768"/>
                    <a:pt x="76517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5" name="任意多边形: 形状 10444">
              <a:extLst>
                <a:ext uri="{FF2B5EF4-FFF2-40B4-BE49-F238E27FC236}">
                  <a16:creationId xmlns:a16="http://schemas.microsoft.com/office/drawing/2014/main" xmlns="" id="{882B5B08-FAD1-4140-B370-279995BE3019}"/>
                </a:ext>
              </a:extLst>
            </p:cNvPr>
            <p:cNvSpPr/>
            <p:nvPr/>
          </p:nvSpPr>
          <p:spPr>
            <a:xfrm>
              <a:off x="6970078" y="1981517"/>
              <a:ext cx="76200" cy="44450"/>
            </a:xfrm>
            <a:custGeom>
              <a:avLst/>
              <a:gdLst>
                <a:gd name="connsiteX0" fmla="*/ 75882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882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768"/>
                  </a:moveTo>
                  <a:lnTo>
                    <a:pt x="7938" y="5398"/>
                  </a:lnTo>
                  <a:cubicBezTo>
                    <a:pt x="6667" y="5398"/>
                    <a:pt x="6032" y="4763"/>
                    <a:pt x="4763" y="4763"/>
                  </a:cubicBezTo>
                  <a:lnTo>
                    <a:pt x="72707" y="44133"/>
                  </a:lnTo>
                  <a:cubicBezTo>
                    <a:pt x="73342" y="44768"/>
                    <a:pt x="74613" y="44768"/>
                    <a:pt x="75882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6" name="任意多边形: 形状 10445">
              <a:extLst>
                <a:ext uri="{FF2B5EF4-FFF2-40B4-BE49-F238E27FC236}">
                  <a16:creationId xmlns:a16="http://schemas.microsoft.com/office/drawing/2014/main" xmlns="" id="{62404A71-6DA6-4A4B-AE5C-EE254160EC73}"/>
                </a:ext>
              </a:extLst>
            </p:cNvPr>
            <p:cNvSpPr/>
            <p:nvPr/>
          </p:nvSpPr>
          <p:spPr>
            <a:xfrm>
              <a:off x="696753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343" y="43498"/>
                    <a:pt x="73978" y="4349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7" name="任意多边形: 形状 10446">
              <a:extLst>
                <a:ext uri="{FF2B5EF4-FFF2-40B4-BE49-F238E27FC236}">
                  <a16:creationId xmlns:a16="http://schemas.microsoft.com/office/drawing/2014/main" xmlns="" id="{571B510C-18F6-4FBC-9320-06A3590236E9}"/>
                </a:ext>
              </a:extLst>
            </p:cNvPr>
            <p:cNvSpPr/>
            <p:nvPr/>
          </p:nvSpPr>
          <p:spPr>
            <a:xfrm>
              <a:off x="6964997" y="19815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8" y="44133"/>
                  </a:lnTo>
                  <a:cubicBezTo>
                    <a:pt x="73343" y="44133"/>
                    <a:pt x="73978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8" name="任意多边形: 形状 10447">
              <a:extLst>
                <a:ext uri="{FF2B5EF4-FFF2-40B4-BE49-F238E27FC236}">
                  <a16:creationId xmlns:a16="http://schemas.microsoft.com/office/drawing/2014/main" xmlns="" id="{FC32EA4D-D4B0-4BC8-A6E3-F4A3E01C5F77}"/>
                </a:ext>
              </a:extLst>
            </p:cNvPr>
            <p:cNvSpPr/>
            <p:nvPr/>
          </p:nvSpPr>
          <p:spPr>
            <a:xfrm>
              <a:off x="6961822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9" name="任意多边形: 形状 10448">
              <a:extLst>
                <a:ext uri="{FF2B5EF4-FFF2-40B4-BE49-F238E27FC236}">
                  <a16:creationId xmlns:a16="http://schemas.microsoft.com/office/drawing/2014/main" xmlns="" id="{6E6E125C-C438-4ADC-999A-94372992A421}"/>
                </a:ext>
              </a:extLst>
            </p:cNvPr>
            <p:cNvSpPr/>
            <p:nvPr/>
          </p:nvSpPr>
          <p:spPr>
            <a:xfrm>
              <a:off x="695991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342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0" name="任意多边形: 形状 10449">
              <a:extLst>
                <a:ext uri="{FF2B5EF4-FFF2-40B4-BE49-F238E27FC236}">
                  <a16:creationId xmlns:a16="http://schemas.microsoft.com/office/drawing/2014/main" xmlns="" id="{3973E9D4-7AE2-491E-9EAA-FAD2A1A5106B}"/>
                </a:ext>
              </a:extLst>
            </p:cNvPr>
            <p:cNvSpPr/>
            <p:nvPr/>
          </p:nvSpPr>
          <p:spPr>
            <a:xfrm>
              <a:off x="6957378" y="19827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1" name="任意多边形: 形状 10450">
              <a:extLst>
                <a:ext uri="{FF2B5EF4-FFF2-40B4-BE49-F238E27FC236}">
                  <a16:creationId xmlns:a16="http://schemas.microsoft.com/office/drawing/2014/main" xmlns="" id="{C8F59E41-E1C5-48E6-8ECE-02A9E56FF6C2}"/>
                </a:ext>
              </a:extLst>
            </p:cNvPr>
            <p:cNvSpPr/>
            <p:nvPr/>
          </p:nvSpPr>
          <p:spPr>
            <a:xfrm>
              <a:off x="6956107" y="1982788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4763"/>
                    <a:pt x="5398" y="5398"/>
                    <a:pt x="4763" y="5398"/>
                  </a:cubicBezTo>
                  <a:lnTo>
                    <a:pt x="72708" y="44767"/>
                  </a:lnTo>
                  <a:cubicBezTo>
                    <a:pt x="72708" y="44767"/>
                    <a:pt x="73343" y="44767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2" name="任意多边形: 形状 10451">
              <a:extLst>
                <a:ext uri="{FF2B5EF4-FFF2-40B4-BE49-F238E27FC236}">
                  <a16:creationId xmlns:a16="http://schemas.microsoft.com/office/drawing/2014/main" xmlns="" id="{F41AD345-9850-4F92-AA6A-EFBFE5C618E6}"/>
                </a:ext>
              </a:extLst>
            </p:cNvPr>
            <p:cNvSpPr/>
            <p:nvPr/>
          </p:nvSpPr>
          <p:spPr>
            <a:xfrm>
              <a:off x="6953568" y="19834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3977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3" name="任意多边形: 形状 10452">
              <a:extLst>
                <a:ext uri="{FF2B5EF4-FFF2-40B4-BE49-F238E27FC236}">
                  <a16:creationId xmlns:a16="http://schemas.microsoft.com/office/drawing/2014/main" xmlns="" id="{6D1521DD-F3D7-400F-B92D-3A03E1D665CE}"/>
                </a:ext>
              </a:extLst>
            </p:cNvPr>
            <p:cNvSpPr/>
            <p:nvPr/>
          </p:nvSpPr>
          <p:spPr>
            <a:xfrm>
              <a:off x="6951663" y="19840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2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2707" y="44767"/>
                    <a:pt x="73343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4" name="任意多边形: 形状 10453">
              <a:extLst>
                <a:ext uri="{FF2B5EF4-FFF2-40B4-BE49-F238E27FC236}">
                  <a16:creationId xmlns:a16="http://schemas.microsoft.com/office/drawing/2014/main" xmlns="" id="{2F5E9833-9668-48FD-B59C-9D2828FB0876}"/>
                </a:ext>
              </a:extLst>
            </p:cNvPr>
            <p:cNvSpPr/>
            <p:nvPr/>
          </p:nvSpPr>
          <p:spPr>
            <a:xfrm>
              <a:off x="6950393" y="198532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72707" y="44133"/>
                  </a:lnTo>
                  <a:cubicBezTo>
                    <a:pt x="72707" y="44133"/>
                    <a:pt x="73342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5" name="任意多边形: 形状 10454">
              <a:extLst>
                <a:ext uri="{FF2B5EF4-FFF2-40B4-BE49-F238E27FC236}">
                  <a16:creationId xmlns:a16="http://schemas.microsoft.com/office/drawing/2014/main" xmlns="" id="{335A9E14-5D29-4A74-81E7-54AA426F4B41}"/>
                </a:ext>
              </a:extLst>
            </p:cNvPr>
            <p:cNvSpPr/>
            <p:nvPr/>
          </p:nvSpPr>
          <p:spPr>
            <a:xfrm>
              <a:off x="6933882" y="1931988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8 w 76200"/>
                <a:gd name="connsiteY1" fmla="*/ 6667 h 50800"/>
                <a:gd name="connsiteX2" fmla="*/ 4763 w 76200"/>
                <a:gd name="connsiteY2" fmla="*/ 4763 h 50800"/>
                <a:gd name="connsiteX3" fmla="*/ 72708 w 76200"/>
                <a:gd name="connsiteY3" fmla="*/ 44133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8" y="6667"/>
                  </a:lnTo>
                  <a:cubicBezTo>
                    <a:pt x="7938" y="6033"/>
                    <a:pt x="6668" y="5398"/>
                    <a:pt x="4763" y="4763"/>
                  </a:cubicBezTo>
                  <a:lnTo>
                    <a:pt x="72708" y="44133"/>
                  </a:lnTo>
                  <a:cubicBezTo>
                    <a:pt x="73978" y="44767"/>
                    <a:pt x="75883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6" name="任意多边形: 形状 10455">
              <a:extLst>
                <a:ext uri="{FF2B5EF4-FFF2-40B4-BE49-F238E27FC236}">
                  <a16:creationId xmlns:a16="http://schemas.microsoft.com/office/drawing/2014/main" xmlns="" id="{5AA6DAC5-62DA-4AD7-BB64-BF77B4F05273}"/>
                </a:ext>
              </a:extLst>
            </p:cNvPr>
            <p:cNvSpPr/>
            <p:nvPr/>
          </p:nvSpPr>
          <p:spPr>
            <a:xfrm>
              <a:off x="6930072" y="1930717"/>
              <a:ext cx="76200" cy="44450"/>
            </a:xfrm>
            <a:custGeom>
              <a:avLst/>
              <a:gdLst>
                <a:gd name="connsiteX0" fmla="*/ 76518 w 76200"/>
                <a:gd name="connsiteY0" fmla="*/ 45403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6518 w 7620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3"/>
                  </a:moveTo>
                  <a:lnTo>
                    <a:pt x="8572" y="6033"/>
                  </a:lnTo>
                  <a:cubicBezTo>
                    <a:pt x="7303" y="5398"/>
                    <a:pt x="6033" y="5398"/>
                    <a:pt x="4763" y="4763"/>
                  </a:cubicBezTo>
                  <a:lnTo>
                    <a:pt x="72708" y="44133"/>
                  </a:lnTo>
                  <a:cubicBezTo>
                    <a:pt x="73978" y="44768"/>
                    <a:pt x="75247" y="45403"/>
                    <a:pt x="76518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7" name="任意多边形: 形状 10456">
              <a:extLst>
                <a:ext uri="{FF2B5EF4-FFF2-40B4-BE49-F238E27FC236}">
                  <a16:creationId xmlns:a16="http://schemas.microsoft.com/office/drawing/2014/main" xmlns="" id="{21249A1D-038F-4674-BF47-9F83AB607A03}"/>
                </a:ext>
              </a:extLst>
            </p:cNvPr>
            <p:cNvSpPr/>
            <p:nvPr/>
          </p:nvSpPr>
          <p:spPr>
            <a:xfrm>
              <a:off x="6926897" y="1930717"/>
              <a:ext cx="76200" cy="44450"/>
            </a:xfrm>
            <a:custGeom>
              <a:avLst/>
              <a:gdLst>
                <a:gd name="connsiteX0" fmla="*/ 75883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883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8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5247" y="44133"/>
                    <a:pt x="75883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8" name="任意多边形: 形状 10457">
              <a:extLst>
                <a:ext uri="{FF2B5EF4-FFF2-40B4-BE49-F238E27FC236}">
                  <a16:creationId xmlns:a16="http://schemas.microsoft.com/office/drawing/2014/main" xmlns="" id="{32625184-3A6C-4251-8347-7539ED07F95C}"/>
                </a:ext>
              </a:extLst>
            </p:cNvPr>
            <p:cNvSpPr/>
            <p:nvPr/>
          </p:nvSpPr>
          <p:spPr>
            <a:xfrm>
              <a:off x="6924357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9" name="任意多边形: 形状 10458">
              <a:extLst>
                <a:ext uri="{FF2B5EF4-FFF2-40B4-BE49-F238E27FC236}">
                  <a16:creationId xmlns:a16="http://schemas.microsoft.com/office/drawing/2014/main" xmlns="" id="{D543BBCA-7700-4C53-A2F7-B9B04490204F}"/>
                </a:ext>
              </a:extLst>
            </p:cNvPr>
            <p:cNvSpPr/>
            <p:nvPr/>
          </p:nvSpPr>
          <p:spPr>
            <a:xfrm>
              <a:off x="692181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0" name="任意多边形: 形状 10459">
              <a:extLst>
                <a:ext uri="{FF2B5EF4-FFF2-40B4-BE49-F238E27FC236}">
                  <a16:creationId xmlns:a16="http://schemas.microsoft.com/office/drawing/2014/main" xmlns="" id="{FDD709BA-C9B6-4F64-9DA9-CB65B9EEFE23}"/>
                </a:ext>
              </a:extLst>
            </p:cNvPr>
            <p:cNvSpPr/>
            <p:nvPr/>
          </p:nvSpPr>
          <p:spPr>
            <a:xfrm>
              <a:off x="691927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1" name="任意多边形: 形状 10460">
              <a:extLst>
                <a:ext uri="{FF2B5EF4-FFF2-40B4-BE49-F238E27FC236}">
                  <a16:creationId xmlns:a16="http://schemas.microsoft.com/office/drawing/2014/main" xmlns="" id="{1546EC5E-37CA-4B69-BEE7-C30080DA4866}"/>
                </a:ext>
              </a:extLst>
            </p:cNvPr>
            <p:cNvSpPr/>
            <p:nvPr/>
          </p:nvSpPr>
          <p:spPr>
            <a:xfrm>
              <a:off x="691673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978" y="44768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2" name="任意多边形: 形状 10461">
              <a:extLst>
                <a:ext uri="{FF2B5EF4-FFF2-40B4-BE49-F238E27FC236}">
                  <a16:creationId xmlns:a16="http://schemas.microsoft.com/office/drawing/2014/main" xmlns="" id="{F5F859B0-31FE-4C63-8825-84E10A314A87}"/>
                </a:ext>
              </a:extLst>
            </p:cNvPr>
            <p:cNvSpPr/>
            <p:nvPr/>
          </p:nvSpPr>
          <p:spPr>
            <a:xfrm>
              <a:off x="6914832" y="193135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5398"/>
                  </a:cubicBezTo>
                  <a:lnTo>
                    <a:pt x="72708" y="44768"/>
                  </a:lnTo>
                  <a:cubicBezTo>
                    <a:pt x="73343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3" name="任意多边形: 形状 10462">
              <a:extLst>
                <a:ext uri="{FF2B5EF4-FFF2-40B4-BE49-F238E27FC236}">
                  <a16:creationId xmlns:a16="http://schemas.microsoft.com/office/drawing/2014/main" xmlns="" id="{837192F6-3470-4011-AD13-D0742D687533}"/>
                </a:ext>
              </a:extLst>
            </p:cNvPr>
            <p:cNvSpPr/>
            <p:nvPr/>
          </p:nvSpPr>
          <p:spPr>
            <a:xfrm>
              <a:off x="691229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4" name="任意多边形: 形状 10463">
              <a:extLst>
                <a:ext uri="{FF2B5EF4-FFF2-40B4-BE49-F238E27FC236}">
                  <a16:creationId xmlns:a16="http://schemas.microsoft.com/office/drawing/2014/main" xmlns="" id="{2E5EAE38-E5A0-4B70-AA99-E7DC2B3FEE2F}"/>
                </a:ext>
              </a:extLst>
            </p:cNvPr>
            <p:cNvSpPr/>
            <p:nvPr/>
          </p:nvSpPr>
          <p:spPr>
            <a:xfrm>
              <a:off x="6911022" y="19326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72708" y="44767"/>
                  </a:lnTo>
                  <a:cubicBezTo>
                    <a:pt x="72708" y="44132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5" name="任意多边形: 形状 10464">
              <a:extLst>
                <a:ext uri="{FF2B5EF4-FFF2-40B4-BE49-F238E27FC236}">
                  <a16:creationId xmlns:a16="http://schemas.microsoft.com/office/drawing/2014/main" xmlns="" id="{D206CBB1-CEEB-42CD-99D2-B879A853F775}"/>
                </a:ext>
              </a:extLst>
            </p:cNvPr>
            <p:cNvSpPr/>
            <p:nvPr/>
          </p:nvSpPr>
          <p:spPr>
            <a:xfrm>
              <a:off x="6908482" y="19332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72708" y="44767"/>
                  </a:lnTo>
                  <a:cubicBezTo>
                    <a:pt x="73343" y="44767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6" name="任意多边形: 形状 10465">
              <a:extLst>
                <a:ext uri="{FF2B5EF4-FFF2-40B4-BE49-F238E27FC236}">
                  <a16:creationId xmlns:a16="http://schemas.microsoft.com/office/drawing/2014/main" xmlns="" id="{5894484A-51D2-4EF9-8377-8D93089FADD1}"/>
                </a:ext>
              </a:extLst>
            </p:cNvPr>
            <p:cNvSpPr/>
            <p:nvPr/>
          </p:nvSpPr>
          <p:spPr>
            <a:xfrm>
              <a:off x="6906578" y="1933892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3978" y="4413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7" name="任意多边形: 形状 10466">
              <a:extLst>
                <a:ext uri="{FF2B5EF4-FFF2-40B4-BE49-F238E27FC236}">
                  <a16:creationId xmlns:a16="http://schemas.microsoft.com/office/drawing/2014/main" xmlns="" id="{C077CDC2-A6D1-4CF7-99D0-E2421FC6D593}"/>
                </a:ext>
              </a:extLst>
            </p:cNvPr>
            <p:cNvSpPr/>
            <p:nvPr/>
          </p:nvSpPr>
          <p:spPr>
            <a:xfrm>
              <a:off x="6904038" y="1934527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3" y="4476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8" name="任意多边形: 形状 10467">
              <a:extLst>
                <a:ext uri="{FF2B5EF4-FFF2-40B4-BE49-F238E27FC236}">
                  <a16:creationId xmlns:a16="http://schemas.microsoft.com/office/drawing/2014/main" xmlns="" id="{5A7DB297-B37F-4253-83D6-3C384948F627}"/>
                </a:ext>
              </a:extLst>
            </p:cNvPr>
            <p:cNvSpPr/>
            <p:nvPr/>
          </p:nvSpPr>
          <p:spPr>
            <a:xfrm>
              <a:off x="6901497" y="193579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2"/>
                  </a:cubicBezTo>
                  <a:lnTo>
                    <a:pt x="72708" y="45402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9" name="任意多边形: 形状 10468">
              <a:extLst>
                <a:ext uri="{FF2B5EF4-FFF2-40B4-BE49-F238E27FC236}">
                  <a16:creationId xmlns:a16="http://schemas.microsoft.com/office/drawing/2014/main" xmlns="" id="{96B29EE2-4D87-4905-8471-64C44CC7BEC8}"/>
                </a:ext>
              </a:extLst>
            </p:cNvPr>
            <p:cNvSpPr/>
            <p:nvPr/>
          </p:nvSpPr>
          <p:spPr>
            <a:xfrm>
              <a:off x="6898957" y="193706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5398 w 76200"/>
                <a:gd name="connsiteY2" fmla="*/ 6033 h 44450"/>
                <a:gd name="connsiteX3" fmla="*/ 4763 w 76200"/>
                <a:gd name="connsiteY3" fmla="*/ 6033 h 44450"/>
                <a:gd name="connsiteX4" fmla="*/ 72708 w 76200"/>
                <a:gd name="connsiteY4" fmla="*/ 45403 h 44450"/>
                <a:gd name="connsiteX5" fmla="*/ 73343 w 76200"/>
                <a:gd name="connsiteY5" fmla="*/ 45403 h 44450"/>
                <a:gd name="connsiteX6" fmla="*/ 75248 w 76200"/>
                <a:gd name="connsiteY6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5398"/>
                    <a:pt x="5398" y="6033"/>
                  </a:cubicBezTo>
                  <a:cubicBezTo>
                    <a:pt x="5398" y="6033"/>
                    <a:pt x="4763" y="6033"/>
                    <a:pt x="4763" y="6033"/>
                  </a:cubicBezTo>
                  <a:lnTo>
                    <a:pt x="72708" y="45403"/>
                  </a:lnTo>
                  <a:cubicBezTo>
                    <a:pt x="72708" y="45403"/>
                    <a:pt x="73343" y="45403"/>
                    <a:pt x="73343" y="45403"/>
                  </a:cubicBezTo>
                  <a:cubicBezTo>
                    <a:pt x="74613" y="44768"/>
                    <a:pt x="7524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0" name="任意多边形: 形状 10469">
              <a:extLst>
                <a:ext uri="{FF2B5EF4-FFF2-40B4-BE49-F238E27FC236}">
                  <a16:creationId xmlns:a16="http://schemas.microsoft.com/office/drawing/2014/main" xmlns="" id="{D9FDC820-D16E-4F99-AD36-BB1B7BB92FF3}"/>
                </a:ext>
              </a:extLst>
            </p:cNvPr>
            <p:cNvSpPr/>
            <p:nvPr/>
          </p:nvSpPr>
          <p:spPr>
            <a:xfrm>
              <a:off x="6897053" y="193833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6032" y="5398"/>
                    <a:pt x="4763" y="6033"/>
                  </a:cubicBezTo>
                  <a:lnTo>
                    <a:pt x="72707" y="45402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1" name="任意多边形: 形状 10470">
              <a:extLst>
                <a:ext uri="{FF2B5EF4-FFF2-40B4-BE49-F238E27FC236}">
                  <a16:creationId xmlns:a16="http://schemas.microsoft.com/office/drawing/2014/main" xmlns="" id="{49598E0A-FD66-4EF2-8240-CD9AE9DF60E4}"/>
                </a:ext>
              </a:extLst>
            </p:cNvPr>
            <p:cNvSpPr/>
            <p:nvPr/>
          </p:nvSpPr>
          <p:spPr>
            <a:xfrm>
              <a:off x="6894513" y="19396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6032" y="6032"/>
                    <a:pt x="4763" y="6032"/>
                  </a:cubicBezTo>
                  <a:lnTo>
                    <a:pt x="72707" y="45402"/>
                  </a:lnTo>
                  <a:cubicBezTo>
                    <a:pt x="73978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2" name="任意多边形: 形状 10471">
              <a:extLst>
                <a:ext uri="{FF2B5EF4-FFF2-40B4-BE49-F238E27FC236}">
                  <a16:creationId xmlns:a16="http://schemas.microsoft.com/office/drawing/2014/main" xmlns="" id="{D2A43B52-E3FB-40FB-9317-6BBE3614597D}"/>
                </a:ext>
              </a:extLst>
            </p:cNvPr>
            <p:cNvSpPr/>
            <p:nvPr/>
          </p:nvSpPr>
          <p:spPr>
            <a:xfrm>
              <a:off x="6892607" y="194087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3" y="45402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3" name="任意多边形: 形状 10472">
              <a:extLst>
                <a:ext uri="{FF2B5EF4-FFF2-40B4-BE49-F238E27FC236}">
                  <a16:creationId xmlns:a16="http://schemas.microsoft.com/office/drawing/2014/main" xmlns="" id="{26406174-A82D-4AFD-B1A4-9A196B0F7399}"/>
                </a:ext>
              </a:extLst>
            </p:cNvPr>
            <p:cNvSpPr/>
            <p:nvPr/>
          </p:nvSpPr>
          <p:spPr>
            <a:xfrm>
              <a:off x="6890068" y="1942783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2" y="6032"/>
                    <a:pt x="4763" y="6667"/>
                  </a:cubicBezTo>
                  <a:lnTo>
                    <a:pt x="72707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4" name="任意多边形: 形状 10473">
              <a:extLst>
                <a:ext uri="{FF2B5EF4-FFF2-40B4-BE49-F238E27FC236}">
                  <a16:creationId xmlns:a16="http://schemas.microsoft.com/office/drawing/2014/main" xmlns="" id="{B0E23137-8628-410B-9DB0-01D9104C69E7}"/>
                </a:ext>
              </a:extLst>
            </p:cNvPr>
            <p:cNvSpPr/>
            <p:nvPr/>
          </p:nvSpPr>
          <p:spPr>
            <a:xfrm>
              <a:off x="6887528" y="194468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978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5" name="任意多边形: 形状 10474">
              <a:extLst>
                <a:ext uri="{FF2B5EF4-FFF2-40B4-BE49-F238E27FC236}">
                  <a16:creationId xmlns:a16="http://schemas.microsoft.com/office/drawing/2014/main" xmlns="" id="{389A2A5E-50AF-40AA-956D-DCC91651396C}"/>
                </a:ext>
              </a:extLst>
            </p:cNvPr>
            <p:cNvSpPr/>
            <p:nvPr/>
          </p:nvSpPr>
          <p:spPr>
            <a:xfrm>
              <a:off x="6885622" y="194659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343" y="45403"/>
                    <a:pt x="73978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6" name="任意多边形: 形状 10475">
              <a:extLst>
                <a:ext uri="{FF2B5EF4-FFF2-40B4-BE49-F238E27FC236}">
                  <a16:creationId xmlns:a16="http://schemas.microsoft.com/office/drawing/2014/main" xmlns="" id="{BDF1A9B4-2C6C-464A-B700-1D33C88AE24F}"/>
                </a:ext>
              </a:extLst>
            </p:cNvPr>
            <p:cNvSpPr/>
            <p:nvPr/>
          </p:nvSpPr>
          <p:spPr>
            <a:xfrm>
              <a:off x="68830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343" y="46038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7" name="任意多边形: 形状 10476">
              <a:extLst>
                <a:ext uri="{FF2B5EF4-FFF2-40B4-BE49-F238E27FC236}">
                  <a16:creationId xmlns:a16="http://schemas.microsoft.com/office/drawing/2014/main" xmlns="" id="{1BC63D18-9BE2-4ECB-B4FE-68006B3E4365}"/>
                </a:ext>
              </a:extLst>
            </p:cNvPr>
            <p:cNvSpPr/>
            <p:nvPr/>
          </p:nvSpPr>
          <p:spPr>
            <a:xfrm>
              <a:off x="68805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6032" y="6033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8" name="任意多边形: 形状 10477">
              <a:extLst>
                <a:ext uri="{FF2B5EF4-FFF2-40B4-BE49-F238E27FC236}">
                  <a16:creationId xmlns:a16="http://schemas.microsoft.com/office/drawing/2014/main" xmlns="" id="{9140335E-1936-4214-8B9E-AB1E31273C98}"/>
                </a:ext>
              </a:extLst>
            </p:cNvPr>
            <p:cNvSpPr/>
            <p:nvPr/>
          </p:nvSpPr>
          <p:spPr>
            <a:xfrm>
              <a:off x="6878638" y="195294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3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033"/>
                    <a:pt x="4763" y="7303"/>
                  </a:cubicBezTo>
                  <a:lnTo>
                    <a:pt x="72707" y="46673"/>
                  </a:lnTo>
                  <a:cubicBezTo>
                    <a:pt x="73343" y="4603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9" name="任意多边形: 形状 10478">
              <a:extLst>
                <a:ext uri="{FF2B5EF4-FFF2-40B4-BE49-F238E27FC236}">
                  <a16:creationId xmlns:a16="http://schemas.microsoft.com/office/drawing/2014/main" xmlns="" id="{96B6F32E-C0AE-4C55-AE7F-C8A2D9872C8B}"/>
                </a:ext>
              </a:extLst>
            </p:cNvPr>
            <p:cNvSpPr/>
            <p:nvPr/>
          </p:nvSpPr>
          <p:spPr>
            <a:xfrm>
              <a:off x="6876732" y="195548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72708" y="46672"/>
                  </a:lnTo>
                  <a:cubicBezTo>
                    <a:pt x="73343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0" name="任意多边形: 形状 10479">
              <a:extLst>
                <a:ext uri="{FF2B5EF4-FFF2-40B4-BE49-F238E27FC236}">
                  <a16:creationId xmlns:a16="http://schemas.microsoft.com/office/drawing/2014/main" xmlns="" id="{8C978D09-4CDA-4518-BF2E-0B2C7F699DA4}"/>
                </a:ext>
              </a:extLst>
            </p:cNvPr>
            <p:cNvSpPr/>
            <p:nvPr/>
          </p:nvSpPr>
          <p:spPr>
            <a:xfrm>
              <a:off x="6874828" y="195802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342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1" name="任意多边形: 形状 10480">
              <a:extLst>
                <a:ext uri="{FF2B5EF4-FFF2-40B4-BE49-F238E27FC236}">
                  <a16:creationId xmlns:a16="http://schemas.microsoft.com/office/drawing/2014/main" xmlns="" id="{73EDCA36-C678-4FB2-8CA2-C21485A080B6}"/>
                </a:ext>
              </a:extLst>
            </p:cNvPr>
            <p:cNvSpPr/>
            <p:nvPr/>
          </p:nvSpPr>
          <p:spPr>
            <a:xfrm>
              <a:off x="6872288" y="195992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668"/>
                    <a:pt x="4763" y="7302"/>
                  </a:cubicBezTo>
                  <a:lnTo>
                    <a:pt x="72707" y="46673"/>
                  </a:lnTo>
                  <a:cubicBezTo>
                    <a:pt x="73343" y="4603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2" name="任意多边形: 形状 10481">
              <a:extLst>
                <a:ext uri="{FF2B5EF4-FFF2-40B4-BE49-F238E27FC236}">
                  <a16:creationId xmlns:a16="http://schemas.microsoft.com/office/drawing/2014/main" xmlns="" id="{586BFA35-AA24-469C-BE9B-713F54E53561}"/>
                </a:ext>
              </a:extLst>
            </p:cNvPr>
            <p:cNvSpPr/>
            <p:nvPr/>
          </p:nvSpPr>
          <p:spPr>
            <a:xfrm>
              <a:off x="6872288" y="1962467"/>
              <a:ext cx="76200" cy="44450"/>
            </a:xfrm>
            <a:custGeom>
              <a:avLst/>
              <a:gdLst>
                <a:gd name="connsiteX0" fmla="*/ 72707 w 76200"/>
                <a:gd name="connsiteY0" fmla="*/ 44133 h 44450"/>
                <a:gd name="connsiteX1" fmla="*/ 476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270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2707" y="44133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72707" y="44133"/>
                  </a:lnTo>
                  <a:lnTo>
                    <a:pt x="72707" y="4413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3" name="任意多边形: 形状 10482">
              <a:extLst>
                <a:ext uri="{FF2B5EF4-FFF2-40B4-BE49-F238E27FC236}">
                  <a16:creationId xmlns:a16="http://schemas.microsoft.com/office/drawing/2014/main" xmlns="" id="{94EE1AB0-B020-49D0-9922-3C5CBD94BE30}"/>
                </a:ext>
              </a:extLst>
            </p:cNvPr>
            <p:cNvSpPr/>
            <p:nvPr/>
          </p:nvSpPr>
          <p:spPr>
            <a:xfrm>
              <a:off x="6851968" y="1928177"/>
              <a:ext cx="76200" cy="50800"/>
            </a:xfrm>
            <a:custGeom>
              <a:avLst/>
              <a:gdLst>
                <a:gd name="connsiteX0" fmla="*/ 77152 w 76200"/>
                <a:gd name="connsiteY0" fmla="*/ 46038 h 50800"/>
                <a:gd name="connsiteX1" fmla="*/ 9207 w 76200"/>
                <a:gd name="connsiteY1" fmla="*/ 6668 h 50800"/>
                <a:gd name="connsiteX2" fmla="*/ 4763 w 76200"/>
                <a:gd name="connsiteY2" fmla="*/ 4763 h 50800"/>
                <a:gd name="connsiteX3" fmla="*/ 72707 w 76200"/>
                <a:gd name="connsiteY3" fmla="*/ 44133 h 50800"/>
                <a:gd name="connsiteX4" fmla="*/ 77152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6038"/>
                  </a:moveTo>
                  <a:lnTo>
                    <a:pt x="9207" y="6668"/>
                  </a:lnTo>
                  <a:cubicBezTo>
                    <a:pt x="7938" y="6033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3977" y="44768"/>
                    <a:pt x="75882" y="45402"/>
                    <a:pt x="77152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4" name="任意多边形: 形状 10483">
              <a:extLst>
                <a:ext uri="{FF2B5EF4-FFF2-40B4-BE49-F238E27FC236}">
                  <a16:creationId xmlns:a16="http://schemas.microsoft.com/office/drawing/2014/main" xmlns="" id="{D4180C68-24D1-47B7-A8CF-BFF7B012C872}"/>
                </a:ext>
              </a:extLst>
            </p:cNvPr>
            <p:cNvSpPr/>
            <p:nvPr/>
          </p:nvSpPr>
          <p:spPr>
            <a:xfrm>
              <a:off x="6848157" y="1926908"/>
              <a:ext cx="76200" cy="44450"/>
            </a:xfrm>
            <a:custGeom>
              <a:avLst/>
              <a:gdLst>
                <a:gd name="connsiteX0" fmla="*/ 76518 w 76200"/>
                <a:gd name="connsiteY0" fmla="*/ 45402 h 44450"/>
                <a:gd name="connsiteX1" fmla="*/ 8573 w 76200"/>
                <a:gd name="connsiteY1" fmla="*/ 6032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2"/>
                  </a:moveTo>
                  <a:lnTo>
                    <a:pt x="8573" y="6032"/>
                  </a:lnTo>
                  <a:cubicBezTo>
                    <a:pt x="7303" y="5397"/>
                    <a:pt x="6033" y="5397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8" y="44767"/>
                    <a:pt x="76518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5" name="任意多边形: 形状 10484">
              <a:extLst>
                <a:ext uri="{FF2B5EF4-FFF2-40B4-BE49-F238E27FC236}">
                  <a16:creationId xmlns:a16="http://schemas.microsoft.com/office/drawing/2014/main" xmlns="" id="{2B8658AE-8940-46C4-A1D8-D21D2010EEC4}"/>
                </a:ext>
              </a:extLst>
            </p:cNvPr>
            <p:cNvSpPr/>
            <p:nvPr/>
          </p:nvSpPr>
          <p:spPr>
            <a:xfrm>
              <a:off x="6844982" y="1926273"/>
              <a:ext cx="76200" cy="44450"/>
            </a:xfrm>
            <a:custGeom>
              <a:avLst/>
              <a:gdLst>
                <a:gd name="connsiteX0" fmla="*/ 75883 w 76200"/>
                <a:gd name="connsiteY0" fmla="*/ 44767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7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343" y="44132"/>
                    <a:pt x="74613" y="44767"/>
                    <a:pt x="7588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6" name="任意多边形: 形状 10485">
              <a:extLst>
                <a:ext uri="{FF2B5EF4-FFF2-40B4-BE49-F238E27FC236}">
                  <a16:creationId xmlns:a16="http://schemas.microsoft.com/office/drawing/2014/main" xmlns="" id="{3F1767C2-F142-4BE8-B2F6-BEB73D5C427D}"/>
                </a:ext>
              </a:extLst>
            </p:cNvPr>
            <p:cNvSpPr/>
            <p:nvPr/>
          </p:nvSpPr>
          <p:spPr>
            <a:xfrm>
              <a:off x="6841172" y="1926273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7" name="任意多边形: 形状 10486">
              <a:extLst>
                <a:ext uri="{FF2B5EF4-FFF2-40B4-BE49-F238E27FC236}">
                  <a16:creationId xmlns:a16="http://schemas.microsoft.com/office/drawing/2014/main" xmlns="" id="{5FB87C86-527C-4DB2-A487-34B1E6F9F361}"/>
                </a:ext>
              </a:extLst>
            </p:cNvPr>
            <p:cNvSpPr/>
            <p:nvPr/>
          </p:nvSpPr>
          <p:spPr>
            <a:xfrm>
              <a:off x="683926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7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8" name="任意多边形: 形状 10487">
              <a:extLst>
                <a:ext uri="{FF2B5EF4-FFF2-40B4-BE49-F238E27FC236}">
                  <a16:creationId xmlns:a16="http://schemas.microsoft.com/office/drawing/2014/main" xmlns="" id="{9CD63F0D-2159-484D-AD07-F712CD5CCEFC}"/>
                </a:ext>
              </a:extLst>
            </p:cNvPr>
            <p:cNvSpPr/>
            <p:nvPr/>
          </p:nvSpPr>
          <p:spPr>
            <a:xfrm>
              <a:off x="683672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9" name="任意多边形: 形状 10488">
              <a:extLst>
                <a:ext uri="{FF2B5EF4-FFF2-40B4-BE49-F238E27FC236}">
                  <a16:creationId xmlns:a16="http://schemas.microsoft.com/office/drawing/2014/main" xmlns="" id="{F89EF147-11F7-4D66-BFE2-A795DA9D9EE0}"/>
                </a:ext>
              </a:extLst>
            </p:cNvPr>
            <p:cNvSpPr/>
            <p:nvPr/>
          </p:nvSpPr>
          <p:spPr>
            <a:xfrm>
              <a:off x="683355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72707" y="44767"/>
                  </a:lnTo>
                  <a:cubicBezTo>
                    <a:pt x="73978" y="44132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0" name="任意多边形: 形状 10489">
              <a:extLst>
                <a:ext uri="{FF2B5EF4-FFF2-40B4-BE49-F238E27FC236}">
                  <a16:creationId xmlns:a16="http://schemas.microsoft.com/office/drawing/2014/main" xmlns="" id="{CD686381-15EA-42ED-BAEE-EE457CC9A907}"/>
                </a:ext>
              </a:extLst>
            </p:cNvPr>
            <p:cNvSpPr/>
            <p:nvPr/>
          </p:nvSpPr>
          <p:spPr>
            <a:xfrm>
              <a:off x="683101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1" name="任意多边形: 形状 10490">
              <a:extLst>
                <a:ext uri="{FF2B5EF4-FFF2-40B4-BE49-F238E27FC236}">
                  <a16:creationId xmlns:a16="http://schemas.microsoft.com/office/drawing/2014/main" xmlns="" id="{13A2119A-39E3-4FA3-B63A-2242A5A607E7}"/>
                </a:ext>
              </a:extLst>
            </p:cNvPr>
            <p:cNvSpPr/>
            <p:nvPr/>
          </p:nvSpPr>
          <p:spPr>
            <a:xfrm>
              <a:off x="6829107" y="192754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5398"/>
                    <a:pt x="4763" y="5398"/>
                  </a:cubicBezTo>
                  <a:lnTo>
                    <a:pt x="72708" y="44768"/>
                  </a:lnTo>
                  <a:cubicBezTo>
                    <a:pt x="73343" y="44768"/>
                    <a:pt x="7397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2" name="任意多边形: 形状 10491">
              <a:extLst>
                <a:ext uri="{FF2B5EF4-FFF2-40B4-BE49-F238E27FC236}">
                  <a16:creationId xmlns:a16="http://schemas.microsoft.com/office/drawing/2014/main" xmlns="" id="{6C12DF85-615D-4C26-B596-E9244A28E3F7}"/>
                </a:ext>
              </a:extLst>
            </p:cNvPr>
            <p:cNvSpPr/>
            <p:nvPr/>
          </p:nvSpPr>
          <p:spPr>
            <a:xfrm>
              <a:off x="6826568" y="192817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3" name="任意多边形: 形状 10492">
              <a:extLst>
                <a:ext uri="{FF2B5EF4-FFF2-40B4-BE49-F238E27FC236}">
                  <a16:creationId xmlns:a16="http://schemas.microsoft.com/office/drawing/2014/main" xmlns="" id="{FADB43FD-60B5-485B-847F-256E76C02393}"/>
                </a:ext>
              </a:extLst>
            </p:cNvPr>
            <p:cNvSpPr/>
            <p:nvPr/>
          </p:nvSpPr>
          <p:spPr>
            <a:xfrm>
              <a:off x="6824028" y="1928813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4" name="任意多边形: 形状 10493">
              <a:extLst>
                <a:ext uri="{FF2B5EF4-FFF2-40B4-BE49-F238E27FC236}">
                  <a16:creationId xmlns:a16="http://schemas.microsoft.com/office/drawing/2014/main" xmlns="" id="{648D7C6E-42CB-4E56-BA5C-F33FE79D8D25}"/>
                </a:ext>
              </a:extLst>
            </p:cNvPr>
            <p:cNvSpPr/>
            <p:nvPr/>
          </p:nvSpPr>
          <p:spPr>
            <a:xfrm>
              <a:off x="6821488" y="193008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6032" y="5397"/>
                    <a:pt x="4763" y="6032"/>
                  </a:cubicBezTo>
                  <a:lnTo>
                    <a:pt x="72707" y="45402"/>
                  </a:lnTo>
                  <a:cubicBezTo>
                    <a:pt x="73978" y="44767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5" name="任意多边形: 形状 10494">
              <a:extLst>
                <a:ext uri="{FF2B5EF4-FFF2-40B4-BE49-F238E27FC236}">
                  <a16:creationId xmlns:a16="http://schemas.microsoft.com/office/drawing/2014/main" xmlns="" id="{2B4B2B30-2E5D-4507-89D7-10BD01A1BF80}"/>
                </a:ext>
              </a:extLst>
            </p:cNvPr>
            <p:cNvSpPr/>
            <p:nvPr/>
          </p:nvSpPr>
          <p:spPr>
            <a:xfrm>
              <a:off x="6819582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3"/>
                  </a:cubicBezTo>
                  <a:lnTo>
                    <a:pt x="72708" y="45403"/>
                  </a:lnTo>
                  <a:cubicBezTo>
                    <a:pt x="73343" y="45403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6" name="任意多边形: 形状 10495">
              <a:extLst>
                <a:ext uri="{FF2B5EF4-FFF2-40B4-BE49-F238E27FC236}">
                  <a16:creationId xmlns:a16="http://schemas.microsoft.com/office/drawing/2014/main" xmlns="" id="{68C7075F-F9AA-4881-B4D7-7B7A63E553CA}"/>
                </a:ext>
              </a:extLst>
            </p:cNvPr>
            <p:cNvSpPr/>
            <p:nvPr/>
          </p:nvSpPr>
          <p:spPr>
            <a:xfrm>
              <a:off x="681704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2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7" name="任意多边形: 形状 10496">
              <a:extLst>
                <a:ext uri="{FF2B5EF4-FFF2-40B4-BE49-F238E27FC236}">
                  <a16:creationId xmlns:a16="http://schemas.microsoft.com/office/drawing/2014/main" xmlns="" id="{B4ACB706-3883-4918-B8DF-21022F261EC1}"/>
                </a:ext>
              </a:extLst>
            </p:cNvPr>
            <p:cNvSpPr/>
            <p:nvPr/>
          </p:nvSpPr>
          <p:spPr>
            <a:xfrm>
              <a:off x="6814503" y="19332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7 w 76200"/>
                <a:gd name="connsiteY4" fmla="*/ 46038 h 50800"/>
                <a:gd name="connsiteX5" fmla="*/ 73342 w 76200"/>
                <a:gd name="connsiteY5" fmla="*/ 45402 h 50800"/>
                <a:gd name="connsiteX6" fmla="*/ 75247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6032" y="5397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7" y="46038"/>
                  </a:lnTo>
                  <a:cubicBezTo>
                    <a:pt x="72707" y="46038"/>
                    <a:pt x="73342" y="46038"/>
                    <a:pt x="73342" y="45402"/>
                  </a:cubicBez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8" name="任意多边形: 形状 10497">
              <a:extLst>
                <a:ext uri="{FF2B5EF4-FFF2-40B4-BE49-F238E27FC236}">
                  <a16:creationId xmlns:a16="http://schemas.microsoft.com/office/drawing/2014/main" xmlns="" id="{73D838E2-3D78-420E-AFC0-9EB5DE06FEF5}"/>
                </a:ext>
              </a:extLst>
            </p:cNvPr>
            <p:cNvSpPr/>
            <p:nvPr/>
          </p:nvSpPr>
          <p:spPr>
            <a:xfrm>
              <a:off x="6811963" y="193452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033"/>
                  </a:cubicBezTo>
                  <a:lnTo>
                    <a:pt x="72707" y="45402"/>
                  </a:lnTo>
                  <a:cubicBezTo>
                    <a:pt x="73978" y="45402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9" name="任意多边形: 形状 10498">
              <a:extLst>
                <a:ext uri="{FF2B5EF4-FFF2-40B4-BE49-F238E27FC236}">
                  <a16:creationId xmlns:a16="http://schemas.microsoft.com/office/drawing/2014/main" xmlns="" id="{C505916F-46A6-4628-B2D6-1A98AB903FFC}"/>
                </a:ext>
              </a:extLst>
            </p:cNvPr>
            <p:cNvSpPr/>
            <p:nvPr/>
          </p:nvSpPr>
          <p:spPr>
            <a:xfrm>
              <a:off x="6810057" y="1936433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7"/>
                    <a:pt x="5398" y="6032"/>
                    <a:pt x="4763" y="6667"/>
                  </a:cubicBezTo>
                  <a:lnTo>
                    <a:pt x="72708" y="46038"/>
                  </a:lnTo>
                  <a:cubicBezTo>
                    <a:pt x="73343" y="44767"/>
                    <a:pt x="73978" y="44132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0" name="任意多边形: 形状 10499">
              <a:extLst>
                <a:ext uri="{FF2B5EF4-FFF2-40B4-BE49-F238E27FC236}">
                  <a16:creationId xmlns:a16="http://schemas.microsoft.com/office/drawing/2014/main" xmlns="" id="{A263E9A9-6204-464D-9537-B4487EF40B7B}"/>
                </a:ext>
              </a:extLst>
            </p:cNvPr>
            <p:cNvSpPr/>
            <p:nvPr/>
          </p:nvSpPr>
          <p:spPr>
            <a:xfrm>
              <a:off x="6807518" y="193770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6668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7" y="46038"/>
                  </a:lnTo>
                  <a:cubicBezTo>
                    <a:pt x="73342" y="45402"/>
                    <a:pt x="73977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1" name="任意多边形: 形状 10500">
              <a:extLst>
                <a:ext uri="{FF2B5EF4-FFF2-40B4-BE49-F238E27FC236}">
                  <a16:creationId xmlns:a16="http://schemas.microsoft.com/office/drawing/2014/main" xmlns="" id="{EF4DA786-2879-45EB-BB30-507B73ECA0BA}"/>
                </a:ext>
              </a:extLst>
            </p:cNvPr>
            <p:cNvSpPr/>
            <p:nvPr/>
          </p:nvSpPr>
          <p:spPr>
            <a:xfrm>
              <a:off x="6804978" y="19396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5397" y="6032"/>
                    <a:pt x="4763" y="6667"/>
                  </a:cubicBezTo>
                  <a:lnTo>
                    <a:pt x="72707" y="46038"/>
                  </a:lnTo>
                  <a:cubicBezTo>
                    <a:pt x="73342" y="45402"/>
                    <a:pt x="73978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2" name="任意多边形: 形状 10501">
              <a:extLst>
                <a:ext uri="{FF2B5EF4-FFF2-40B4-BE49-F238E27FC236}">
                  <a16:creationId xmlns:a16="http://schemas.microsoft.com/office/drawing/2014/main" xmlns="" id="{1CAA0F69-6039-4DA1-8971-E92D21ACC5BC}"/>
                </a:ext>
              </a:extLst>
            </p:cNvPr>
            <p:cNvSpPr/>
            <p:nvPr/>
          </p:nvSpPr>
          <p:spPr>
            <a:xfrm>
              <a:off x="6802438" y="1941513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343" y="45402"/>
                    <a:pt x="73978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3" name="任意多边形: 形状 10502">
              <a:extLst>
                <a:ext uri="{FF2B5EF4-FFF2-40B4-BE49-F238E27FC236}">
                  <a16:creationId xmlns:a16="http://schemas.microsoft.com/office/drawing/2014/main" xmlns="" id="{769BDE04-8041-4D5B-AF5A-E289D74CFF2E}"/>
                </a:ext>
              </a:extLst>
            </p:cNvPr>
            <p:cNvSpPr/>
            <p:nvPr/>
          </p:nvSpPr>
          <p:spPr>
            <a:xfrm>
              <a:off x="6799897" y="19434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7303"/>
                  </a:cubicBezTo>
                  <a:lnTo>
                    <a:pt x="72708" y="46673"/>
                  </a:lnTo>
                  <a:cubicBezTo>
                    <a:pt x="73343" y="46038"/>
                    <a:pt x="73978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4" name="任意多边形: 形状 10503">
              <a:extLst>
                <a:ext uri="{FF2B5EF4-FFF2-40B4-BE49-F238E27FC236}">
                  <a16:creationId xmlns:a16="http://schemas.microsoft.com/office/drawing/2014/main" xmlns="" id="{D47344E7-CAF6-49B6-9CF8-AEFC9CD846E6}"/>
                </a:ext>
              </a:extLst>
            </p:cNvPr>
            <p:cNvSpPr/>
            <p:nvPr/>
          </p:nvSpPr>
          <p:spPr>
            <a:xfrm>
              <a:off x="6796722" y="19459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5397" y="6667"/>
                    <a:pt x="4763" y="7302"/>
                  </a:cubicBezTo>
                  <a:lnTo>
                    <a:pt x="72708" y="46672"/>
                  </a:lnTo>
                  <a:cubicBezTo>
                    <a:pt x="73978" y="46038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5" name="任意多边形: 形状 10504">
              <a:extLst>
                <a:ext uri="{FF2B5EF4-FFF2-40B4-BE49-F238E27FC236}">
                  <a16:creationId xmlns:a16="http://schemas.microsoft.com/office/drawing/2014/main" xmlns="" id="{1A1F7C71-56ED-4DD5-B2C0-E4759B080D72}"/>
                </a:ext>
              </a:extLst>
            </p:cNvPr>
            <p:cNvSpPr/>
            <p:nvPr/>
          </p:nvSpPr>
          <p:spPr>
            <a:xfrm>
              <a:off x="67941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3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5398" y="6667"/>
                    <a:pt x="4763" y="7302"/>
                  </a:cubicBezTo>
                  <a:lnTo>
                    <a:pt x="72708" y="46673"/>
                  </a:lnTo>
                  <a:cubicBezTo>
                    <a:pt x="73978" y="45402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6" name="任意多边形: 形状 10505">
              <a:extLst>
                <a:ext uri="{FF2B5EF4-FFF2-40B4-BE49-F238E27FC236}">
                  <a16:creationId xmlns:a16="http://schemas.microsoft.com/office/drawing/2014/main" xmlns="" id="{42DE3E7B-D5B2-4571-9FAD-EF6F138F6A9B}"/>
                </a:ext>
              </a:extLst>
            </p:cNvPr>
            <p:cNvSpPr/>
            <p:nvPr/>
          </p:nvSpPr>
          <p:spPr>
            <a:xfrm>
              <a:off x="67916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7" name="任意多边形: 形状 10506">
              <a:extLst>
                <a:ext uri="{FF2B5EF4-FFF2-40B4-BE49-F238E27FC236}">
                  <a16:creationId xmlns:a16="http://schemas.microsoft.com/office/drawing/2014/main" xmlns="" id="{88AA9B24-5ADE-4982-AECF-871439979490}"/>
                </a:ext>
              </a:extLst>
            </p:cNvPr>
            <p:cNvSpPr/>
            <p:nvPr/>
          </p:nvSpPr>
          <p:spPr>
            <a:xfrm>
              <a:off x="6791643" y="195357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5398 h 44450"/>
                <a:gd name="connsiteX3" fmla="*/ 73342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3342" y="44133"/>
                  </a:lnTo>
                  <a:cubicBezTo>
                    <a:pt x="72707" y="44133"/>
                    <a:pt x="72707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8" name="任意多边形: 形状 10507">
              <a:extLst>
                <a:ext uri="{FF2B5EF4-FFF2-40B4-BE49-F238E27FC236}">
                  <a16:creationId xmlns:a16="http://schemas.microsoft.com/office/drawing/2014/main" xmlns="" id="{7B230B52-808C-4634-9927-9A005319AEF0}"/>
                </a:ext>
              </a:extLst>
            </p:cNvPr>
            <p:cNvSpPr/>
            <p:nvPr/>
          </p:nvSpPr>
          <p:spPr>
            <a:xfrm>
              <a:off x="6742113" y="1864677"/>
              <a:ext cx="82550" cy="50800"/>
            </a:xfrm>
            <a:custGeom>
              <a:avLst/>
              <a:gdLst>
                <a:gd name="connsiteX0" fmla="*/ 83503 w 82550"/>
                <a:gd name="connsiteY0" fmla="*/ 49213 h 50800"/>
                <a:gd name="connsiteX1" fmla="*/ 15557 w 82550"/>
                <a:gd name="connsiteY1" fmla="*/ 9843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3503 w 82550"/>
                <a:gd name="connsiteY4" fmla="*/ 4921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3503" y="49213"/>
                  </a:moveTo>
                  <a:lnTo>
                    <a:pt x="15557" y="9843"/>
                  </a:lnTo>
                  <a:cubicBezTo>
                    <a:pt x="12382" y="7938"/>
                    <a:pt x="8572" y="6033"/>
                    <a:pt x="4763" y="4763"/>
                  </a:cubicBezTo>
                  <a:lnTo>
                    <a:pt x="72707" y="44133"/>
                  </a:lnTo>
                  <a:cubicBezTo>
                    <a:pt x="76518" y="45402"/>
                    <a:pt x="80328" y="47308"/>
                    <a:pt x="83503" y="492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9" name="任意多边形: 形状 10508">
              <a:extLst>
                <a:ext uri="{FF2B5EF4-FFF2-40B4-BE49-F238E27FC236}">
                  <a16:creationId xmlns:a16="http://schemas.microsoft.com/office/drawing/2014/main" xmlns="" id="{08897F79-C937-466F-98F3-BE6164E1213C}"/>
                </a:ext>
              </a:extLst>
            </p:cNvPr>
            <p:cNvSpPr/>
            <p:nvPr/>
          </p:nvSpPr>
          <p:spPr>
            <a:xfrm>
              <a:off x="6732588" y="1862138"/>
              <a:ext cx="82550" cy="50800"/>
            </a:xfrm>
            <a:custGeom>
              <a:avLst/>
              <a:gdLst>
                <a:gd name="connsiteX0" fmla="*/ 82232 w 82550"/>
                <a:gd name="connsiteY0" fmla="*/ 46673 h 50800"/>
                <a:gd name="connsiteX1" fmla="*/ 14288 w 82550"/>
                <a:gd name="connsiteY1" fmla="*/ 7302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2232 w 82550"/>
                <a:gd name="connsiteY4" fmla="*/ 4667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2232" y="46673"/>
                  </a:moveTo>
                  <a:lnTo>
                    <a:pt x="14288" y="7302"/>
                  </a:lnTo>
                  <a:cubicBezTo>
                    <a:pt x="11113" y="6033"/>
                    <a:pt x="7938" y="5398"/>
                    <a:pt x="4763" y="4763"/>
                  </a:cubicBezTo>
                  <a:lnTo>
                    <a:pt x="72707" y="44133"/>
                  </a:lnTo>
                  <a:cubicBezTo>
                    <a:pt x="75882" y="44767"/>
                    <a:pt x="79057" y="45402"/>
                    <a:pt x="82232" y="4667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0" name="任意多边形: 形状 10509">
              <a:extLst>
                <a:ext uri="{FF2B5EF4-FFF2-40B4-BE49-F238E27FC236}">
                  <a16:creationId xmlns:a16="http://schemas.microsoft.com/office/drawing/2014/main" xmlns="" id="{B3527AB7-6B80-45F9-AE23-0162F33F714A}"/>
                </a:ext>
              </a:extLst>
            </p:cNvPr>
            <p:cNvSpPr/>
            <p:nvPr/>
          </p:nvSpPr>
          <p:spPr>
            <a:xfrm>
              <a:off x="6724968" y="1860867"/>
              <a:ext cx="82550" cy="44450"/>
            </a:xfrm>
            <a:custGeom>
              <a:avLst/>
              <a:gdLst>
                <a:gd name="connsiteX0" fmla="*/ 80327 w 82550"/>
                <a:gd name="connsiteY0" fmla="*/ 45403 h 44450"/>
                <a:gd name="connsiteX1" fmla="*/ 12382 w 82550"/>
                <a:gd name="connsiteY1" fmla="*/ 6033 h 44450"/>
                <a:gd name="connsiteX2" fmla="*/ 4763 w 82550"/>
                <a:gd name="connsiteY2" fmla="*/ 4763 h 44450"/>
                <a:gd name="connsiteX3" fmla="*/ 72707 w 82550"/>
                <a:gd name="connsiteY3" fmla="*/ 44133 h 44450"/>
                <a:gd name="connsiteX4" fmla="*/ 80327 w 8255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80327" y="45403"/>
                  </a:moveTo>
                  <a:lnTo>
                    <a:pt x="12382" y="6033"/>
                  </a:lnTo>
                  <a:cubicBezTo>
                    <a:pt x="9842" y="5398"/>
                    <a:pt x="7302" y="5398"/>
                    <a:pt x="4763" y="4763"/>
                  </a:cubicBezTo>
                  <a:lnTo>
                    <a:pt x="72707" y="44133"/>
                  </a:lnTo>
                  <a:cubicBezTo>
                    <a:pt x="75247" y="44768"/>
                    <a:pt x="77788" y="44768"/>
                    <a:pt x="80327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1" name="任意多边形: 形状 10510">
              <a:extLst>
                <a:ext uri="{FF2B5EF4-FFF2-40B4-BE49-F238E27FC236}">
                  <a16:creationId xmlns:a16="http://schemas.microsoft.com/office/drawing/2014/main" xmlns="" id="{086921DB-7729-4B7E-832A-B28B0959857A}"/>
                </a:ext>
              </a:extLst>
            </p:cNvPr>
            <p:cNvSpPr/>
            <p:nvPr/>
          </p:nvSpPr>
          <p:spPr>
            <a:xfrm>
              <a:off x="6717982" y="1860233"/>
              <a:ext cx="82550" cy="44450"/>
            </a:xfrm>
            <a:custGeom>
              <a:avLst/>
              <a:gdLst>
                <a:gd name="connsiteX0" fmla="*/ 79693 w 82550"/>
                <a:gd name="connsiteY0" fmla="*/ 44767 h 44450"/>
                <a:gd name="connsiteX1" fmla="*/ 11748 w 82550"/>
                <a:gd name="connsiteY1" fmla="*/ 5397 h 44450"/>
                <a:gd name="connsiteX2" fmla="*/ 4763 w 82550"/>
                <a:gd name="connsiteY2" fmla="*/ 4763 h 44450"/>
                <a:gd name="connsiteX3" fmla="*/ 72708 w 82550"/>
                <a:gd name="connsiteY3" fmla="*/ 44132 h 44450"/>
                <a:gd name="connsiteX4" fmla="*/ 79693 w 8255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693" y="44767"/>
                  </a:moveTo>
                  <a:lnTo>
                    <a:pt x="11748" y="5397"/>
                  </a:lnTo>
                  <a:cubicBezTo>
                    <a:pt x="9208" y="5397"/>
                    <a:pt x="7303" y="4763"/>
                    <a:pt x="4763" y="4763"/>
                  </a:cubicBezTo>
                  <a:lnTo>
                    <a:pt x="72708" y="44132"/>
                  </a:lnTo>
                  <a:cubicBezTo>
                    <a:pt x="75248" y="44767"/>
                    <a:pt x="77153" y="44767"/>
                    <a:pt x="7969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2" name="任意多边形: 形状 10511">
              <a:extLst>
                <a:ext uri="{FF2B5EF4-FFF2-40B4-BE49-F238E27FC236}">
                  <a16:creationId xmlns:a16="http://schemas.microsoft.com/office/drawing/2014/main" xmlns="" id="{045938E1-1B11-406F-A006-5D755C2241E1}"/>
                </a:ext>
              </a:extLst>
            </p:cNvPr>
            <p:cNvSpPr/>
            <p:nvPr/>
          </p:nvSpPr>
          <p:spPr>
            <a:xfrm>
              <a:off x="671163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4763 h 44450"/>
                <a:gd name="connsiteX3" fmla="*/ 72708 w 82550"/>
                <a:gd name="connsiteY3" fmla="*/ 44133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6668" y="4763"/>
                    <a:pt x="4763" y="4763"/>
                  </a:cubicBezTo>
                  <a:lnTo>
                    <a:pt x="72708" y="44133"/>
                  </a:lnTo>
                  <a:cubicBezTo>
                    <a:pt x="74613" y="44133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3" name="任意多边形: 形状 10512">
              <a:extLst>
                <a:ext uri="{FF2B5EF4-FFF2-40B4-BE49-F238E27FC236}">
                  <a16:creationId xmlns:a16="http://schemas.microsoft.com/office/drawing/2014/main" xmlns="" id="{5ACCC8B8-1D9F-4127-AC74-48299C1D9A63}"/>
                </a:ext>
              </a:extLst>
            </p:cNvPr>
            <p:cNvSpPr/>
            <p:nvPr/>
          </p:nvSpPr>
          <p:spPr>
            <a:xfrm>
              <a:off x="670528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5398 h 44450"/>
                <a:gd name="connsiteX3" fmla="*/ 72708 w 82550"/>
                <a:gd name="connsiteY3" fmla="*/ 44768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7303" y="5398"/>
                    <a:pt x="4763" y="5398"/>
                  </a:cubicBezTo>
                  <a:lnTo>
                    <a:pt x="72708" y="44768"/>
                  </a:lnTo>
                  <a:cubicBezTo>
                    <a:pt x="74613" y="44768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4" name="任意多边形: 形状 10513">
              <a:extLst>
                <a:ext uri="{FF2B5EF4-FFF2-40B4-BE49-F238E27FC236}">
                  <a16:creationId xmlns:a16="http://schemas.microsoft.com/office/drawing/2014/main" xmlns="" id="{B220EF63-4202-4666-B7C5-B0516CBF0500}"/>
                </a:ext>
              </a:extLst>
            </p:cNvPr>
            <p:cNvSpPr/>
            <p:nvPr/>
          </p:nvSpPr>
          <p:spPr>
            <a:xfrm>
              <a:off x="6699568" y="1861502"/>
              <a:ext cx="82550" cy="44450"/>
            </a:xfrm>
            <a:custGeom>
              <a:avLst/>
              <a:gdLst>
                <a:gd name="connsiteX0" fmla="*/ 78422 w 82550"/>
                <a:gd name="connsiteY0" fmla="*/ 44133 h 44450"/>
                <a:gd name="connsiteX1" fmla="*/ 10477 w 82550"/>
                <a:gd name="connsiteY1" fmla="*/ 4763 h 44450"/>
                <a:gd name="connsiteX2" fmla="*/ 4763 w 82550"/>
                <a:gd name="connsiteY2" fmla="*/ 6033 h 44450"/>
                <a:gd name="connsiteX3" fmla="*/ 72707 w 82550"/>
                <a:gd name="connsiteY3" fmla="*/ 45402 h 44450"/>
                <a:gd name="connsiteX4" fmla="*/ 78422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3"/>
                  </a:moveTo>
                  <a:lnTo>
                    <a:pt x="10477" y="4763"/>
                  </a:lnTo>
                  <a:cubicBezTo>
                    <a:pt x="8572" y="4763"/>
                    <a:pt x="6667" y="5398"/>
                    <a:pt x="4763" y="6033"/>
                  </a:cubicBezTo>
                  <a:lnTo>
                    <a:pt x="72707" y="45402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5" name="任意多边形: 形状 10514">
              <a:extLst>
                <a:ext uri="{FF2B5EF4-FFF2-40B4-BE49-F238E27FC236}">
                  <a16:creationId xmlns:a16="http://schemas.microsoft.com/office/drawing/2014/main" xmlns="" id="{50505EFE-279E-405E-B3EE-738E00B2F89F}"/>
                </a:ext>
              </a:extLst>
            </p:cNvPr>
            <p:cNvSpPr/>
            <p:nvPr/>
          </p:nvSpPr>
          <p:spPr>
            <a:xfrm>
              <a:off x="6693853" y="1862773"/>
              <a:ext cx="82550" cy="44450"/>
            </a:xfrm>
            <a:custGeom>
              <a:avLst/>
              <a:gdLst>
                <a:gd name="connsiteX0" fmla="*/ 78422 w 82550"/>
                <a:gd name="connsiteY0" fmla="*/ 44132 h 44450"/>
                <a:gd name="connsiteX1" fmla="*/ 10478 w 82550"/>
                <a:gd name="connsiteY1" fmla="*/ 4763 h 44450"/>
                <a:gd name="connsiteX2" fmla="*/ 4763 w 82550"/>
                <a:gd name="connsiteY2" fmla="*/ 6032 h 44450"/>
                <a:gd name="connsiteX3" fmla="*/ 72707 w 82550"/>
                <a:gd name="connsiteY3" fmla="*/ 45402 h 44450"/>
                <a:gd name="connsiteX4" fmla="*/ 78422 w 8255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5398"/>
                    <a:pt x="6667" y="5398"/>
                    <a:pt x="4763" y="6032"/>
                  </a:cubicBezTo>
                  <a:lnTo>
                    <a:pt x="72707" y="45402"/>
                  </a:lnTo>
                  <a:cubicBezTo>
                    <a:pt x="74613" y="44767"/>
                    <a:pt x="76517" y="44132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6" name="任意多边形: 形状 10515">
              <a:extLst>
                <a:ext uri="{FF2B5EF4-FFF2-40B4-BE49-F238E27FC236}">
                  <a16:creationId xmlns:a16="http://schemas.microsoft.com/office/drawing/2014/main" xmlns="" id="{2729573F-D566-4EB2-A5A6-6F75A51D36F1}"/>
                </a:ext>
              </a:extLst>
            </p:cNvPr>
            <p:cNvSpPr/>
            <p:nvPr/>
          </p:nvSpPr>
          <p:spPr>
            <a:xfrm>
              <a:off x="6687503" y="186404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033"/>
                    <a:pt x="4763" y="6668"/>
                  </a:cubicBezTo>
                  <a:lnTo>
                    <a:pt x="72707" y="46038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7" name="任意多边形: 形状 10516">
              <a:extLst>
                <a:ext uri="{FF2B5EF4-FFF2-40B4-BE49-F238E27FC236}">
                  <a16:creationId xmlns:a16="http://schemas.microsoft.com/office/drawing/2014/main" xmlns="" id="{FE47CAC2-6EF5-4842-ADA8-333D4F60261C}"/>
                </a:ext>
              </a:extLst>
            </p:cNvPr>
            <p:cNvSpPr/>
            <p:nvPr/>
          </p:nvSpPr>
          <p:spPr>
            <a:xfrm>
              <a:off x="6681788" y="186531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7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033"/>
                    <a:pt x="4763" y="6667"/>
                  </a:cubicBezTo>
                  <a:lnTo>
                    <a:pt x="72707" y="46038"/>
                  </a:lnTo>
                  <a:cubicBezTo>
                    <a:pt x="75247" y="45402"/>
                    <a:pt x="76518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8" name="任意多边形: 形状 10517">
              <a:extLst>
                <a:ext uri="{FF2B5EF4-FFF2-40B4-BE49-F238E27FC236}">
                  <a16:creationId xmlns:a16="http://schemas.microsoft.com/office/drawing/2014/main" xmlns="" id="{E6693777-63D8-4BD6-8892-2145AC05458D}"/>
                </a:ext>
              </a:extLst>
            </p:cNvPr>
            <p:cNvSpPr/>
            <p:nvPr/>
          </p:nvSpPr>
          <p:spPr>
            <a:xfrm>
              <a:off x="6676707" y="1867217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8 w 82550"/>
                <a:gd name="connsiteY3" fmla="*/ 46038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5398"/>
                    <a:pt x="6668" y="6033"/>
                    <a:pt x="4763" y="6668"/>
                  </a:cubicBezTo>
                  <a:lnTo>
                    <a:pt x="72708" y="46038"/>
                  </a:lnTo>
                  <a:cubicBezTo>
                    <a:pt x="74613" y="45403"/>
                    <a:pt x="76518" y="44768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9" name="任意多边形: 形状 10518">
              <a:extLst>
                <a:ext uri="{FF2B5EF4-FFF2-40B4-BE49-F238E27FC236}">
                  <a16:creationId xmlns:a16="http://schemas.microsoft.com/office/drawing/2014/main" xmlns="" id="{AC4256F0-3C2D-4C79-890A-EBAD13E0DD50}"/>
                </a:ext>
              </a:extLst>
            </p:cNvPr>
            <p:cNvSpPr/>
            <p:nvPr/>
          </p:nvSpPr>
          <p:spPr>
            <a:xfrm>
              <a:off x="6670993" y="186912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7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7" y="4763"/>
                  </a:lnTo>
                  <a:cubicBezTo>
                    <a:pt x="8572" y="5398"/>
                    <a:pt x="6667" y="6032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0" name="任意多边形: 形状 10519">
              <a:extLst>
                <a:ext uri="{FF2B5EF4-FFF2-40B4-BE49-F238E27FC236}">
                  <a16:creationId xmlns:a16="http://schemas.microsoft.com/office/drawing/2014/main" xmlns="" id="{4727A458-4492-4FF0-8D28-0C093AE32B9D}"/>
                </a:ext>
              </a:extLst>
            </p:cNvPr>
            <p:cNvSpPr/>
            <p:nvPr/>
          </p:nvSpPr>
          <p:spPr>
            <a:xfrm>
              <a:off x="6665278" y="187166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667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1" name="任意多边形: 形状 10520">
              <a:extLst>
                <a:ext uri="{FF2B5EF4-FFF2-40B4-BE49-F238E27FC236}">
                  <a16:creationId xmlns:a16="http://schemas.microsoft.com/office/drawing/2014/main" xmlns="" id="{3682A2EF-9320-43FD-9958-BE29EBAFC416}"/>
                </a:ext>
              </a:extLst>
            </p:cNvPr>
            <p:cNvSpPr/>
            <p:nvPr/>
          </p:nvSpPr>
          <p:spPr>
            <a:xfrm>
              <a:off x="6659563" y="18742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938 h 50800"/>
                <a:gd name="connsiteX3" fmla="*/ 72707 w 82550"/>
                <a:gd name="connsiteY3" fmla="*/ 4730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668"/>
                    <a:pt x="4763" y="7938"/>
                  </a:cubicBezTo>
                  <a:lnTo>
                    <a:pt x="72707" y="47308"/>
                  </a:lnTo>
                  <a:cubicBezTo>
                    <a:pt x="74613" y="46038"/>
                    <a:pt x="76518" y="45402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2" name="任意多边形: 形状 10521">
              <a:extLst>
                <a:ext uri="{FF2B5EF4-FFF2-40B4-BE49-F238E27FC236}">
                  <a16:creationId xmlns:a16="http://schemas.microsoft.com/office/drawing/2014/main" xmlns="" id="{3443A290-45DA-443F-99FE-D5C618378AEF}"/>
                </a:ext>
              </a:extLst>
            </p:cNvPr>
            <p:cNvSpPr/>
            <p:nvPr/>
          </p:nvSpPr>
          <p:spPr>
            <a:xfrm>
              <a:off x="6655118" y="1877377"/>
              <a:ext cx="76200" cy="50800"/>
            </a:xfrm>
            <a:custGeom>
              <a:avLst/>
              <a:gdLst>
                <a:gd name="connsiteX0" fmla="*/ 77152 w 76200"/>
                <a:gd name="connsiteY0" fmla="*/ 44133 h 50800"/>
                <a:gd name="connsiteX1" fmla="*/ 920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715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5398"/>
                    <a:pt x="6032" y="6668"/>
                    <a:pt x="4763" y="7302"/>
                  </a:cubicBezTo>
                  <a:lnTo>
                    <a:pt x="72707" y="46673"/>
                  </a:lnTo>
                  <a:cubicBezTo>
                    <a:pt x="73977" y="46038"/>
                    <a:pt x="75247" y="44768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3" name="任意多边形: 形状 10522">
              <a:extLst>
                <a:ext uri="{FF2B5EF4-FFF2-40B4-BE49-F238E27FC236}">
                  <a16:creationId xmlns:a16="http://schemas.microsoft.com/office/drawing/2014/main" xmlns="" id="{5340E89C-9CA3-4A1C-8E7C-0AE87DE76771}"/>
                </a:ext>
              </a:extLst>
            </p:cNvPr>
            <p:cNvSpPr/>
            <p:nvPr/>
          </p:nvSpPr>
          <p:spPr>
            <a:xfrm>
              <a:off x="6653847" y="1879917"/>
              <a:ext cx="76200" cy="44450"/>
            </a:xfrm>
            <a:custGeom>
              <a:avLst/>
              <a:gdLst>
                <a:gd name="connsiteX0" fmla="*/ 73978 w 76200"/>
                <a:gd name="connsiteY0" fmla="*/ 44133 h 44450"/>
                <a:gd name="connsiteX1" fmla="*/ 603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397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2708" y="44768"/>
                  </a:lnTo>
                  <a:cubicBezTo>
                    <a:pt x="72708" y="44768"/>
                    <a:pt x="73343" y="4413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4" name="任意多边形: 形状 10523">
              <a:extLst>
                <a:ext uri="{FF2B5EF4-FFF2-40B4-BE49-F238E27FC236}">
                  <a16:creationId xmlns:a16="http://schemas.microsoft.com/office/drawing/2014/main" xmlns="" id="{CE0D2B45-2C83-4393-84FD-7A37DD5F2464}"/>
                </a:ext>
              </a:extLst>
            </p:cNvPr>
            <p:cNvSpPr/>
            <p:nvPr/>
          </p:nvSpPr>
          <p:spPr>
            <a:xfrm>
              <a:off x="6648132" y="1880552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3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3"/>
                  </a:lnTo>
                  <a:cubicBezTo>
                    <a:pt x="73978" y="46673"/>
                    <a:pt x="75883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5" name="任意多边形: 形状 10524">
              <a:extLst>
                <a:ext uri="{FF2B5EF4-FFF2-40B4-BE49-F238E27FC236}">
                  <a16:creationId xmlns:a16="http://schemas.microsoft.com/office/drawing/2014/main" xmlns="" id="{101B7C6F-47D1-4627-BBFD-762E602F6340}"/>
                </a:ext>
              </a:extLst>
            </p:cNvPr>
            <p:cNvSpPr/>
            <p:nvPr/>
          </p:nvSpPr>
          <p:spPr>
            <a:xfrm>
              <a:off x="6641782" y="1884363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2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4613" y="46673"/>
                    <a:pt x="76518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6" name="任意多边形: 形状 10525">
              <a:extLst>
                <a:ext uri="{FF2B5EF4-FFF2-40B4-BE49-F238E27FC236}">
                  <a16:creationId xmlns:a16="http://schemas.microsoft.com/office/drawing/2014/main" xmlns="" id="{B1EBAE13-3BF7-4A4E-B93D-44A07F0AE0CC}"/>
                </a:ext>
              </a:extLst>
            </p:cNvPr>
            <p:cNvSpPr/>
            <p:nvPr/>
          </p:nvSpPr>
          <p:spPr>
            <a:xfrm>
              <a:off x="6635432" y="1888173"/>
              <a:ext cx="82550" cy="50800"/>
            </a:xfrm>
            <a:custGeom>
              <a:avLst/>
              <a:gdLst>
                <a:gd name="connsiteX0" fmla="*/ 79058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9207 h 50800"/>
                <a:gd name="connsiteX3" fmla="*/ 72708 w 82550"/>
                <a:gd name="connsiteY3" fmla="*/ 48577 h 50800"/>
                <a:gd name="connsiteX4" fmla="*/ 7905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6032"/>
                    <a:pt x="7303" y="7302"/>
                    <a:pt x="4763" y="9207"/>
                  </a:cubicBezTo>
                  <a:lnTo>
                    <a:pt x="72708" y="48577"/>
                  </a:lnTo>
                  <a:cubicBezTo>
                    <a:pt x="74613" y="47307"/>
                    <a:pt x="77153" y="4540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7" name="任意多边形: 形状 10526">
              <a:extLst>
                <a:ext uri="{FF2B5EF4-FFF2-40B4-BE49-F238E27FC236}">
                  <a16:creationId xmlns:a16="http://schemas.microsoft.com/office/drawing/2014/main" xmlns="" id="{88658DD0-0409-4950-9326-6F4A771E86E1}"/>
                </a:ext>
              </a:extLst>
            </p:cNvPr>
            <p:cNvSpPr/>
            <p:nvPr/>
          </p:nvSpPr>
          <p:spPr>
            <a:xfrm>
              <a:off x="6629082" y="1892617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208 h 50800"/>
                <a:gd name="connsiteX3" fmla="*/ 72708 w 82550"/>
                <a:gd name="connsiteY3" fmla="*/ 48578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033"/>
                    <a:pt x="6668" y="7938"/>
                    <a:pt x="4763" y="9208"/>
                  </a:cubicBezTo>
                  <a:lnTo>
                    <a:pt x="72708" y="48578"/>
                  </a:lnTo>
                  <a:cubicBezTo>
                    <a:pt x="75248" y="47308"/>
                    <a:pt x="77153" y="4540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8" name="任意多边形: 形状 10527">
              <a:extLst>
                <a:ext uri="{FF2B5EF4-FFF2-40B4-BE49-F238E27FC236}">
                  <a16:creationId xmlns:a16="http://schemas.microsoft.com/office/drawing/2014/main" xmlns="" id="{DA6A253C-0587-4F45-872C-839FB8F1B570}"/>
                </a:ext>
              </a:extLst>
            </p:cNvPr>
            <p:cNvSpPr/>
            <p:nvPr/>
          </p:nvSpPr>
          <p:spPr>
            <a:xfrm>
              <a:off x="6622732" y="1897063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842 h 50800"/>
                <a:gd name="connsiteX3" fmla="*/ 72708 w 82550"/>
                <a:gd name="connsiteY3" fmla="*/ 49213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667"/>
                    <a:pt x="6668" y="7938"/>
                    <a:pt x="4763" y="9842"/>
                  </a:cubicBezTo>
                  <a:lnTo>
                    <a:pt x="72708" y="49213"/>
                  </a:lnTo>
                  <a:cubicBezTo>
                    <a:pt x="75248" y="47942"/>
                    <a:pt x="77153" y="46038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9" name="任意多边形: 形状 10528">
              <a:extLst>
                <a:ext uri="{FF2B5EF4-FFF2-40B4-BE49-F238E27FC236}">
                  <a16:creationId xmlns:a16="http://schemas.microsoft.com/office/drawing/2014/main" xmlns="" id="{12BB2672-BD07-4B93-8F2D-E3754D6C592D}"/>
                </a:ext>
              </a:extLst>
            </p:cNvPr>
            <p:cNvSpPr/>
            <p:nvPr/>
          </p:nvSpPr>
          <p:spPr>
            <a:xfrm>
              <a:off x="6617018" y="1902142"/>
              <a:ext cx="82550" cy="50800"/>
            </a:xfrm>
            <a:custGeom>
              <a:avLst/>
              <a:gdLst>
                <a:gd name="connsiteX0" fmla="*/ 79057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10478 h 50800"/>
                <a:gd name="connsiteX3" fmla="*/ 72707 w 82550"/>
                <a:gd name="connsiteY3" fmla="*/ 49848 h 50800"/>
                <a:gd name="connsiteX4" fmla="*/ 79057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3"/>
                  </a:moveTo>
                  <a:lnTo>
                    <a:pt x="11113" y="4763"/>
                  </a:lnTo>
                  <a:cubicBezTo>
                    <a:pt x="9207" y="6668"/>
                    <a:pt x="6667" y="8573"/>
                    <a:pt x="4763" y="10478"/>
                  </a:cubicBezTo>
                  <a:lnTo>
                    <a:pt x="72707" y="49848"/>
                  </a:lnTo>
                  <a:cubicBezTo>
                    <a:pt x="74613" y="47943"/>
                    <a:pt x="76517" y="46038"/>
                    <a:pt x="7905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0" name="任意多边形: 形状 10529">
              <a:extLst>
                <a:ext uri="{FF2B5EF4-FFF2-40B4-BE49-F238E27FC236}">
                  <a16:creationId xmlns:a16="http://schemas.microsoft.com/office/drawing/2014/main" xmlns="" id="{71476235-D8B4-42B2-AB1A-76338874E3CA}"/>
                </a:ext>
              </a:extLst>
            </p:cNvPr>
            <p:cNvSpPr/>
            <p:nvPr/>
          </p:nvSpPr>
          <p:spPr>
            <a:xfrm>
              <a:off x="6610668" y="1907858"/>
              <a:ext cx="82550" cy="50800"/>
            </a:xfrm>
            <a:custGeom>
              <a:avLst/>
              <a:gdLst>
                <a:gd name="connsiteX0" fmla="*/ 79057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7 h 50800"/>
                <a:gd name="connsiteX4" fmla="*/ 79057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2"/>
                  </a:moveTo>
                  <a:lnTo>
                    <a:pt x="11113" y="4763"/>
                  </a:lnTo>
                  <a:cubicBezTo>
                    <a:pt x="9207" y="6667"/>
                    <a:pt x="7302" y="8572"/>
                    <a:pt x="4763" y="10477"/>
                  </a:cubicBezTo>
                  <a:lnTo>
                    <a:pt x="72707" y="49847"/>
                  </a:lnTo>
                  <a:cubicBezTo>
                    <a:pt x="74613" y="47942"/>
                    <a:pt x="77152" y="46038"/>
                    <a:pt x="7905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1" name="任意多边形: 形状 10530">
              <a:extLst>
                <a:ext uri="{FF2B5EF4-FFF2-40B4-BE49-F238E27FC236}">
                  <a16:creationId xmlns:a16="http://schemas.microsoft.com/office/drawing/2014/main" xmlns="" id="{A4ABEF57-FD9A-4E72-8CA0-1A7D823F41B0}"/>
                </a:ext>
              </a:extLst>
            </p:cNvPr>
            <p:cNvSpPr/>
            <p:nvPr/>
          </p:nvSpPr>
          <p:spPr>
            <a:xfrm>
              <a:off x="6604953" y="191357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6667"/>
                    <a:pt x="6667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7" y="46038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2" name="任意多边形: 形状 10531">
              <a:extLst>
                <a:ext uri="{FF2B5EF4-FFF2-40B4-BE49-F238E27FC236}">
                  <a16:creationId xmlns:a16="http://schemas.microsoft.com/office/drawing/2014/main" xmlns="" id="{C627CA75-55ED-4672-ABEA-419C869890DA}"/>
                </a:ext>
              </a:extLst>
            </p:cNvPr>
            <p:cNvSpPr/>
            <p:nvPr/>
          </p:nvSpPr>
          <p:spPr>
            <a:xfrm>
              <a:off x="6599238" y="1919288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7"/>
                    <a:pt x="6668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8" y="46038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3" name="任意多边形: 形状 10532">
              <a:extLst>
                <a:ext uri="{FF2B5EF4-FFF2-40B4-BE49-F238E27FC236}">
                  <a16:creationId xmlns:a16="http://schemas.microsoft.com/office/drawing/2014/main" xmlns="" id="{9EF0903F-9044-42CB-86E3-2CC069389A9D}"/>
                </a:ext>
              </a:extLst>
            </p:cNvPr>
            <p:cNvSpPr/>
            <p:nvPr/>
          </p:nvSpPr>
          <p:spPr>
            <a:xfrm>
              <a:off x="6593522" y="19250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8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8"/>
                    <a:pt x="6668" y="8573"/>
                    <a:pt x="4763" y="10477"/>
                  </a:cubicBezTo>
                  <a:lnTo>
                    <a:pt x="72708" y="49848"/>
                  </a:lnTo>
                  <a:cubicBezTo>
                    <a:pt x="74613" y="48577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4" name="任意多边形: 形状 10533">
              <a:extLst>
                <a:ext uri="{FF2B5EF4-FFF2-40B4-BE49-F238E27FC236}">
                  <a16:creationId xmlns:a16="http://schemas.microsoft.com/office/drawing/2014/main" xmlns="" id="{B50F2670-CCE5-49BA-83E1-D62C0F467C65}"/>
                </a:ext>
              </a:extLst>
            </p:cNvPr>
            <p:cNvSpPr/>
            <p:nvPr/>
          </p:nvSpPr>
          <p:spPr>
            <a:xfrm>
              <a:off x="6588443" y="193135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6668"/>
                    <a:pt x="6032" y="8573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6517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5" name="任意多边形: 形状 10534">
              <a:extLst>
                <a:ext uri="{FF2B5EF4-FFF2-40B4-BE49-F238E27FC236}">
                  <a16:creationId xmlns:a16="http://schemas.microsoft.com/office/drawing/2014/main" xmlns="" id="{2802A8E0-6D48-467B-8A80-4A1F7E35AF22}"/>
                </a:ext>
              </a:extLst>
            </p:cNvPr>
            <p:cNvSpPr/>
            <p:nvPr/>
          </p:nvSpPr>
          <p:spPr>
            <a:xfrm>
              <a:off x="6583363" y="19377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3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3" y="4763"/>
                  </a:lnTo>
                  <a:cubicBezTo>
                    <a:pt x="7938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6" name="任意多边形: 形状 10535">
              <a:extLst>
                <a:ext uri="{FF2B5EF4-FFF2-40B4-BE49-F238E27FC236}">
                  <a16:creationId xmlns:a16="http://schemas.microsoft.com/office/drawing/2014/main" xmlns="" id="{B6FB4DAD-9C33-41A3-BAF8-2B199A98FA3B}"/>
                </a:ext>
              </a:extLst>
            </p:cNvPr>
            <p:cNvSpPr/>
            <p:nvPr/>
          </p:nvSpPr>
          <p:spPr>
            <a:xfrm>
              <a:off x="6577647" y="194405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2383 h 50800"/>
                <a:gd name="connsiteX3" fmla="*/ 72708 w 82550"/>
                <a:gd name="connsiteY3" fmla="*/ 51752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7302"/>
                    <a:pt x="6668" y="9843"/>
                    <a:pt x="4763" y="12383"/>
                  </a:cubicBezTo>
                  <a:lnTo>
                    <a:pt x="72708" y="51752"/>
                  </a:lnTo>
                  <a:cubicBezTo>
                    <a:pt x="74613" y="49213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7" name="任意多边形: 形状 10536">
              <a:extLst>
                <a:ext uri="{FF2B5EF4-FFF2-40B4-BE49-F238E27FC236}">
                  <a16:creationId xmlns:a16="http://schemas.microsoft.com/office/drawing/2014/main" xmlns="" id="{5D867A5D-5610-4B49-899B-08370C000CB1}"/>
                </a:ext>
              </a:extLst>
            </p:cNvPr>
            <p:cNvSpPr/>
            <p:nvPr/>
          </p:nvSpPr>
          <p:spPr>
            <a:xfrm>
              <a:off x="6569393" y="1951673"/>
              <a:ext cx="82550" cy="57150"/>
            </a:xfrm>
            <a:custGeom>
              <a:avLst/>
              <a:gdLst>
                <a:gd name="connsiteX0" fmla="*/ 80963 w 82550"/>
                <a:gd name="connsiteY0" fmla="*/ 44132 h 57150"/>
                <a:gd name="connsiteX1" fmla="*/ 13017 w 82550"/>
                <a:gd name="connsiteY1" fmla="*/ 4763 h 57150"/>
                <a:gd name="connsiteX2" fmla="*/ 4763 w 82550"/>
                <a:gd name="connsiteY2" fmla="*/ 16192 h 57150"/>
                <a:gd name="connsiteX3" fmla="*/ 72707 w 82550"/>
                <a:gd name="connsiteY3" fmla="*/ 55563 h 57150"/>
                <a:gd name="connsiteX4" fmla="*/ 80963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963" y="44132"/>
                  </a:moveTo>
                  <a:lnTo>
                    <a:pt x="13017" y="4763"/>
                  </a:lnTo>
                  <a:cubicBezTo>
                    <a:pt x="10477" y="8573"/>
                    <a:pt x="7302" y="12382"/>
                    <a:pt x="4763" y="16192"/>
                  </a:cubicBezTo>
                  <a:lnTo>
                    <a:pt x="72707" y="55563"/>
                  </a:lnTo>
                  <a:cubicBezTo>
                    <a:pt x="75247" y="51752"/>
                    <a:pt x="77788" y="47942"/>
                    <a:pt x="8096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8" name="任意多边形: 形状 10537">
              <a:extLst>
                <a:ext uri="{FF2B5EF4-FFF2-40B4-BE49-F238E27FC236}">
                  <a16:creationId xmlns:a16="http://schemas.microsoft.com/office/drawing/2014/main" xmlns="" id="{5962F5B6-0851-4B67-B7F5-B1EEB391874F}"/>
                </a:ext>
              </a:extLst>
            </p:cNvPr>
            <p:cNvSpPr/>
            <p:nvPr/>
          </p:nvSpPr>
          <p:spPr>
            <a:xfrm>
              <a:off x="6558597" y="1963738"/>
              <a:ext cx="82550" cy="63500"/>
            </a:xfrm>
            <a:custGeom>
              <a:avLst/>
              <a:gdLst>
                <a:gd name="connsiteX0" fmla="*/ 83503 w 82550"/>
                <a:gd name="connsiteY0" fmla="*/ 44133 h 63500"/>
                <a:gd name="connsiteX1" fmla="*/ 15558 w 82550"/>
                <a:gd name="connsiteY1" fmla="*/ 4763 h 63500"/>
                <a:gd name="connsiteX2" fmla="*/ 4763 w 82550"/>
                <a:gd name="connsiteY2" fmla="*/ 21908 h 63500"/>
                <a:gd name="connsiteX3" fmla="*/ 72708 w 82550"/>
                <a:gd name="connsiteY3" fmla="*/ 61277 h 63500"/>
                <a:gd name="connsiteX4" fmla="*/ 83503 w 82550"/>
                <a:gd name="connsiteY4" fmla="*/ 4413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83503" y="44133"/>
                  </a:moveTo>
                  <a:lnTo>
                    <a:pt x="15558" y="4763"/>
                  </a:lnTo>
                  <a:cubicBezTo>
                    <a:pt x="11747" y="10477"/>
                    <a:pt x="7938" y="16192"/>
                    <a:pt x="4763" y="21908"/>
                  </a:cubicBezTo>
                  <a:lnTo>
                    <a:pt x="72708" y="61277"/>
                  </a:lnTo>
                  <a:cubicBezTo>
                    <a:pt x="75883" y="54927"/>
                    <a:pt x="79693" y="49213"/>
                    <a:pt x="8350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9" name="任意多边形: 形状 10538">
              <a:extLst>
                <a:ext uri="{FF2B5EF4-FFF2-40B4-BE49-F238E27FC236}">
                  <a16:creationId xmlns:a16="http://schemas.microsoft.com/office/drawing/2014/main" xmlns="" id="{B551C5FC-932E-427C-8F41-2711895100B9}"/>
                </a:ext>
              </a:extLst>
            </p:cNvPr>
            <p:cNvSpPr/>
            <p:nvPr/>
          </p:nvSpPr>
          <p:spPr>
            <a:xfrm>
              <a:off x="6552247" y="1980883"/>
              <a:ext cx="82550" cy="57150"/>
            </a:xfrm>
            <a:custGeom>
              <a:avLst/>
              <a:gdLst>
                <a:gd name="connsiteX0" fmla="*/ 79058 w 82550"/>
                <a:gd name="connsiteY0" fmla="*/ 44132 h 57150"/>
                <a:gd name="connsiteX1" fmla="*/ 11113 w 82550"/>
                <a:gd name="connsiteY1" fmla="*/ 4763 h 57150"/>
                <a:gd name="connsiteX2" fmla="*/ 4763 w 82550"/>
                <a:gd name="connsiteY2" fmla="*/ 16192 h 57150"/>
                <a:gd name="connsiteX3" fmla="*/ 72708 w 82550"/>
                <a:gd name="connsiteY3" fmla="*/ 55563 h 57150"/>
                <a:gd name="connsiteX4" fmla="*/ 79058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8572"/>
                    <a:pt x="6668" y="12382"/>
                    <a:pt x="4763" y="16192"/>
                  </a:cubicBezTo>
                  <a:lnTo>
                    <a:pt x="72708" y="55563"/>
                  </a:lnTo>
                  <a:cubicBezTo>
                    <a:pt x="74613" y="51752"/>
                    <a:pt x="76518" y="4794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0" name="任意多边形: 形状 10539">
              <a:extLst>
                <a:ext uri="{FF2B5EF4-FFF2-40B4-BE49-F238E27FC236}">
                  <a16:creationId xmlns:a16="http://schemas.microsoft.com/office/drawing/2014/main" xmlns="" id="{600732AD-DB3E-48B5-9873-94489F33C170}"/>
                </a:ext>
              </a:extLst>
            </p:cNvPr>
            <p:cNvSpPr/>
            <p:nvPr/>
          </p:nvSpPr>
          <p:spPr>
            <a:xfrm>
              <a:off x="6547168" y="1992313"/>
              <a:ext cx="76200" cy="57150"/>
            </a:xfrm>
            <a:custGeom>
              <a:avLst/>
              <a:gdLst>
                <a:gd name="connsiteX0" fmla="*/ 77152 w 76200"/>
                <a:gd name="connsiteY0" fmla="*/ 44133 h 57150"/>
                <a:gd name="connsiteX1" fmla="*/ 9207 w 76200"/>
                <a:gd name="connsiteY1" fmla="*/ 4763 h 57150"/>
                <a:gd name="connsiteX2" fmla="*/ 4763 w 76200"/>
                <a:gd name="connsiteY2" fmla="*/ 13017 h 57150"/>
                <a:gd name="connsiteX3" fmla="*/ 72707 w 76200"/>
                <a:gd name="connsiteY3" fmla="*/ 52388 h 57150"/>
                <a:gd name="connsiteX4" fmla="*/ 77152 w 7620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7302"/>
                    <a:pt x="6667" y="9842"/>
                    <a:pt x="4763" y="13017"/>
                  </a:cubicBezTo>
                  <a:lnTo>
                    <a:pt x="72707" y="52388"/>
                  </a:lnTo>
                  <a:cubicBezTo>
                    <a:pt x="74613" y="49213"/>
                    <a:pt x="75882" y="46673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1" name="任意多边形: 形状 10540">
              <a:extLst>
                <a:ext uri="{FF2B5EF4-FFF2-40B4-BE49-F238E27FC236}">
                  <a16:creationId xmlns:a16="http://schemas.microsoft.com/office/drawing/2014/main" xmlns="" id="{D8A7B18B-D5EC-40EF-995E-5259C77F5BBD}"/>
                </a:ext>
              </a:extLst>
            </p:cNvPr>
            <p:cNvSpPr/>
            <p:nvPr/>
          </p:nvSpPr>
          <p:spPr>
            <a:xfrm>
              <a:off x="6544628" y="1999933"/>
              <a:ext cx="76200" cy="50800"/>
            </a:xfrm>
            <a:custGeom>
              <a:avLst/>
              <a:gdLst>
                <a:gd name="connsiteX0" fmla="*/ 75882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11747 h 50800"/>
                <a:gd name="connsiteX3" fmla="*/ 72707 w 76200"/>
                <a:gd name="connsiteY3" fmla="*/ 51117 h 50800"/>
                <a:gd name="connsiteX4" fmla="*/ 7588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6667"/>
                    <a:pt x="6032" y="9207"/>
                    <a:pt x="4763" y="11747"/>
                  </a:cubicBezTo>
                  <a:lnTo>
                    <a:pt x="72707" y="51117"/>
                  </a:lnTo>
                  <a:cubicBezTo>
                    <a:pt x="73342" y="48577"/>
                    <a:pt x="74613" y="46672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2" name="任意多边形: 形状 10541">
              <a:extLst>
                <a:ext uri="{FF2B5EF4-FFF2-40B4-BE49-F238E27FC236}">
                  <a16:creationId xmlns:a16="http://schemas.microsoft.com/office/drawing/2014/main" xmlns="" id="{A3C21BC0-D826-4A7F-B124-34ED12A1BD79}"/>
                </a:ext>
              </a:extLst>
            </p:cNvPr>
            <p:cNvSpPr/>
            <p:nvPr/>
          </p:nvSpPr>
          <p:spPr>
            <a:xfrm>
              <a:off x="6541453" y="2006917"/>
              <a:ext cx="76200" cy="50800"/>
            </a:xfrm>
            <a:custGeom>
              <a:avLst/>
              <a:gdLst>
                <a:gd name="connsiteX0" fmla="*/ 75882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88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3"/>
                  </a:moveTo>
                  <a:lnTo>
                    <a:pt x="7938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8" y="48578"/>
                    <a:pt x="74613" y="46038"/>
                    <a:pt x="7588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3" name="任意多边形: 形状 10542">
              <a:extLst>
                <a:ext uri="{FF2B5EF4-FFF2-40B4-BE49-F238E27FC236}">
                  <a16:creationId xmlns:a16="http://schemas.microsoft.com/office/drawing/2014/main" xmlns="" id="{A1939BF1-ECA5-480C-97F4-595D95A3EC21}"/>
                </a:ext>
              </a:extLst>
            </p:cNvPr>
            <p:cNvSpPr/>
            <p:nvPr/>
          </p:nvSpPr>
          <p:spPr>
            <a:xfrm>
              <a:off x="6538913" y="201326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7" y="50483"/>
                  </a:lnTo>
                  <a:cubicBezTo>
                    <a:pt x="73343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4" name="任意多边形: 形状 10543">
              <a:extLst>
                <a:ext uri="{FF2B5EF4-FFF2-40B4-BE49-F238E27FC236}">
                  <a16:creationId xmlns:a16="http://schemas.microsoft.com/office/drawing/2014/main" xmlns="" id="{5D37E457-0C52-4569-8842-8DEA55FF3BD9}"/>
                </a:ext>
              </a:extLst>
            </p:cNvPr>
            <p:cNvSpPr/>
            <p:nvPr/>
          </p:nvSpPr>
          <p:spPr>
            <a:xfrm>
              <a:off x="6536372" y="20196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5" name="任意多边形: 形状 10544">
              <a:extLst>
                <a:ext uri="{FF2B5EF4-FFF2-40B4-BE49-F238E27FC236}">
                  <a16:creationId xmlns:a16="http://schemas.microsoft.com/office/drawing/2014/main" xmlns="" id="{5D8373AB-A470-4E73-9EE6-D61EB2A2AC52}"/>
                </a:ext>
              </a:extLst>
            </p:cNvPr>
            <p:cNvSpPr/>
            <p:nvPr/>
          </p:nvSpPr>
          <p:spPr>
            <a:xfrm>
              <a:off x="6533832" y="202596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6668"/>
                    <a:pt x="5398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6" name="任意多边形: 形状 10545">
              <a:extLst>
                <a:ext uri="{FF2B5EF4-FFF2-40B4-BE49-F238E27FC236}">
                  <a16:creationId xmlns:a16="http://schemas.microsoft.com/office/drawing/2014/main" xmlns="" id="{F61A3817-6DD8-4010-BC05-878301E2A895}"/>
                </a:ext>
              </a:extLst>
            </p:cNvPr>
            <p:cNvSpPr/>
            <p:nvPr/>
          </p:nvSpPr>
          <p:spPr>
            <a:xfrm>
              <a:off x="6531293" y="2032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7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7" name="任意多边形: 形状 10546">
              <a:extLst>
                <a:ext uri="{FF2B5EF4-FFF2-40B4-BE49-F238E27FC236}">
                  <a16:creationId xmlns:a16="http://schemas.microsoft.com/office/drawing/2014/main" xmlns="" id="{F2057A90-73EC-487A-BDA5-E4E3398C31FF}"/>
                </a:ext>
              </a:extLst>
            </p:cNvPr>
            <p:cNvSpPr/>
            <p:nvPr/>
          </p:nvSpPr>
          <p:spPr>
            <a:xfrm>
              <a:off x="6530022" y="203866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3"/>
                    <a:pt x="5397" y="9208"/>
                    <a:pt x="4763" y="11748"/>
                  </a:cubicBezTo>
                  <a:lnTo>
                    <a:pt x="72708" y="51118"/>
                  </a:lnTo>
                  <a:cubicBezTo>
                    <a:pt x="72708" y="48578"/>
                    <a:pt x="73343" y="4667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8" name="任意多边形: 形状 10547">
              <a:extLst>
                <a:ext uri="{FF2B5EF4-FFF2-40B4-BE49-F238E27FC236}">
                  <a16:creationId xmlns:a16="http://schemas.microsoft.com/office/drawing/2014/main" xmlns="" id="{EB6DE4F6-B18B-4D31-AEF9-7D2F7EF5F37E}"/>
                </a:ext>
              </a:extLst>
            </p:cNvPr>
            <p:cNvSpPr/>
            <p:nvPr/>
          </p:nvSpPr>
          <p:spPr>
            <a:xfrm>
              <a:off x="6527482" y="20456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2"/>
                    <a:pt x="5398" y="9208"/>
                    <a:pt x="4763" y="11748"/>
                  </a:cubicBezTo>
                  <a:lnTo>
                    <a:pt x="72708" y="51118"/>
                  </a:lnTo>
                  <a:cubicBezTo>
                    <a:pt x="73343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9" name="任意多边形: 形状 10548">
              <a:extLst>
                <a:ext uri="{FF2B5EF4-FFF2-40B4-BE49-F238E27FC236}">
                  <a16:creationId xmlns:a16="http://schemas.microsoft.com/office/drawing/2014/main" xmlns="" id="{B28EB333-F7C5-4947-A2D2-08F795EA30AF}"/>
                </a:ext>
              </a:extLst>
            </p:cNvPr>
            <p:cNvSpPr/>
            <p:nvPr/>
          </p:nvSpPr>
          <p:spPr>
            <a:xfrm>
              <a:off x="6525578" y="2052638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7302"/>
                    <a:pt x="5397" y="9208"/>
                    <a:pt x="4763" y="11748"/>
                  </a:cubicBezTo>
                  <a:lnTo>
                    <a:pt x="72707" y="51117"/>
                  </a:lnTo>
                  <a:cubicBezTo>
                    <a:pt x="73342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0" name="任意多边形: 形状 10549">
              <a:extLst>
                <a:ext uri="{FF2B5EF4-FFF2-40B4-BE49-F238E27FC236}">
                  <a16:creationId xmlns:a16="http://schemas.microsoft.com/office/drawing/2014/main" xmlns="" id="{2E3DAC16-0573-4BED-BBCB-5B30244385DF}"/>
                </a:ext>
              </a:extLst>
            </p:cNvPr>
            <p:cNvSpPr/>
            <p:nvPr/>
          </p:nvSpPr>
          <p:spPr>
            <a:xfrm>
              <a:off x="6524307" y="20589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1" name="任意多边形: 形状 10550">
              <a:extLst>
                <a:ext uri="{FF2B5EF4-FFF2-40B4-BE49-F238E27FC236}">
                  <a16:creationId xmlns:a16="http://schemas.microsoft.com/office/drawing/2014/main" xmlns="" id="{CB6C6144-8856-4921-BD48-95843A10DF26}"/>
                </a:ext>
              </a:extLst>
            </p:cNvPr>
            <p:cNvSpPr/>
            <p:nvPr/>
          </p:nvSpPr>
          <p:spPr>
            <a:xfrm>
              <a:off x="6397308" y="22190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2" name="任意多边形: 形状 10551">
              <a:extLst>
                <a:ext uri="{FF2B5EF4-FFF2-40B4-BE49-F238E27FC236}">
                  <a16:creationId xmlns:a16="http://schemas.microsoft.com/office/drawing/2014/main" xmlns="" id="{8B69C88E-0443-4EDC-AB2A-FDB066F6C1AB}"/>
                </a:ext>
              </a:extLst>
            </p:cNvPr>
            <p:cNvSpPr/>
            <p:nvPr/>
          </p:nvSpPr>
          <p:spPr>
            <a:xfrm>
              <a:off x="6393497" y="2220913"/>
              <a:ext cx="76200" cy="50800"/>
            </a:xfrm>
            <a:custGeom>
              <a:avLst/>
              <a:gdLst>
                <a:gd name="connsiteX0" fmla="*/ 77153 w 76200"/>
                <a:gd name="connsiteY0" fmla="*/ 44133 h 50800"/>
                <a:gd name="connsiteX1" fmla="*/ 920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715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4133"/>
                  </a:moveTo>
                  <a:lnTo>
                    <a:pt x="9208" y="4763"/>
                  </a:lnTo>
                  <a:cubicBezTo>
                    <a:pt x="7938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3978" y="46038"/>
                    <a:pt x="75248" y="45402"/>
                    <a:pt x="7715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3" name="任意多边形: 形状 10552">
              <a:extLst>
                <a:ext uri="{FF2B5EF4-FFF2-40B4-BE49-F238E27FC236}">
                  <a16:creationId xmlns:a16="http://schemas.microsoft.com/office/drawing/2014/main" xmlns="" id="{D95E6066-CF07-42B4-BCEE-B21A0A499A7B}"/>
                </a:ext>
              </a:extLst>
            </p:cNvPr>
            <p:cNvSpPr/>
            <p:nvPr/>
          </p:nvSpPr>
          <p:spPr>
            <a:xfrm>
              <a:off x="6389688" y="2224088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8" y="46673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4" name="任意多边形: 形状 10553">
              <a:extLst>
                <a:ext uri="{FF2B5EF4-FFF2-40B4-BE49-F238E27FC236}">
                  <a16:creationId xmlns:a16="http://schemas.microsoft.com/office/drawing/2014/main" xmlns="" id="{E4574613-C66F-4B8B-9F72-12625CF522CB}"/>
                </a:ext>
              </a:extLst>
            </p:cNvPr>
            <p:cNvSpPr/>
            <p:nvPr/>
          </p:nvSpPr>
          <p:spPr>
            <a:xfrm>
              <a:off x="6385878" y="222789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2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2" y="6032"/>
                    <a:pt x="6032" y="7302"/>
                    <a:pt x="4763" y="8573"/>
                  </a:cubicBezTo>
                  <a:lnTo>
                    <a:pt x="72707" y="47942"/>
                  </a:lnTo>
                  <a:cubicBezTo>
                    <a:pt x="73342" y="46673"/>
                    <a:pt x="74613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5" name="任意多边形: 形状 10554">
              <a:extLst>
                <a:ext uri="{FF2B5EF4-FFF2-40B4-BE49-F238E27FC236}">
                  <a16:creationId xmlns:a16="http://schemas.microsoft.com/office/drawing/2014/main" xmlns="" id="{69A52A9B-E076-4FEE-8E91-A7CDDE03B104}"/>
                </a:ext>
              </a:extLst>
            </p:cNvPr>
            <p:cNvSpPr/>
            <p:nvPr/>
          </p:nvSpPr>
          <p:spPr>
            <a:xfrm>
              <a:off x="6381433" y="223234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3" y="7303"/>
                    <a:pt x="4763" y="8573"/>
                  </a:cubicBezTo>
                  <a:lnTo>
                    <a:pt x="72708" y="47943"/>
                  </a:lnTo>
                  <a:cubicBezTo>
                    <a:pt x="73977" y="46673"/>
                    <a:pt x="75247" y="4540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6" name="任意多边形: 形状 10555">
              <a:extLst>
                <a:ext uri="{FF2B5EF4-FFF2-40B4-BE49-F238E27FC236}">
                  <a16:creationId xmlns:a16="http://schemas.microsoft.com/office/drawing/2014/main" xmlns="" id="{BAD5C22C-7FB7-4FF9-A68A-E8D034D2C237}"/>
                </a:ext>
              </a:extLst>
            </p:cNvPr>
            <p:cNvSpPr/>
            <p:nvPr/>
          </p:nvSpPr>
          <p:spPr>
            <a:xfrm>
              <a:off x="6377622" y="2236152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3"/>
                  </a:lnTo>
                  <a:cubicBezTo>
                    <a:pt x="74613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7" name="任意多边形: 形状 10556">
              <a:extLst>
                <a:ext uri="{FF2B5EF4-FFF2-40B4-BE49-F238E27FC236}">
                  <a16:creationId xmlns:a16="http://schemas.microsoft.com/office/drawing/2014/main" xmlns="" id="{4DED2E84-9D2D-4EE7-B5E4-6D3BF62729F1}"/>
                </a:ext>
              </a:extLst>
            </p:cNvPr>
            <p:cNvSpPr/>
            <p:nvPr/>
          </p:nvSpPr>
          <p:spPr>
            <a:xfrm>
              <a:off x="6374447" y="223996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9208"/>
                  </a:cubicBezTo>
                  <a:lnTo>
                    <a:pt x="72708" y="48577"/>
                  </a:lnTo>
                  <a:cubicBezTo>
                    <a:pt x="73978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8" name="任意多边形: 形状 10557">
              <a:extLst>
                <a:ext uri="{FF2B5EF4-FFF2-40B4-BE49-F238E27FC236}">
                  <a16:creationId xmlns:a16="http://schemas.microsoft.com/office/drawing/2014/main" xmlns="" id="{5D1D9385-22D8-4350-8B76-B1AEBAF04FFF}"/>
                </a:ext>
              </a:extLst>
            </p:cNvPr>
            <p:cNvSpPr/>
            <p:nvPr/>
          </p:nvSpPr>
          <p:spPr>
            <a:xfrm>
              <a:off x="6370638" y="224440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6032"/>
                    <a:pt x="6033" y="7938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5247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9" name="任意多边形: 形状 10558">
              <a:extLst>
                <a:ext uri="{FF2B5EF4-FFF2-40B4-BE49-F238E27FC236}">
                  <a16:creationId xmlns:a16="http://schemas.microsoft.com/office/drawing/2014/main" xmlns="" id="{1302546F-1A05-40DD-B78C-DE0F7951D4DE}"/>
                </a:ext>
              </a:extLst>
            </p:cNvPr>
            <p:cNvSpPr/>
            <p:nvPr/>
          </p:nvSpPr>
          <p:spPr>
            <a:xfrm>
              <a:off x="6366828" y="22488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9843 h 50800"/>
                <a:gd name="connsiteX3" fmla="*/ 72707 w 76200"/>
                <a:gd name="connsiteY3" fmla="*/ 4921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8"/>
                    <a:pt x="6032" y="7938"/>
                    <a:pt x="4763" y="9843"/>
                  </a:cubicBezTo>
                  <a:lnTo>
                    <a:pt x="72707" y="49213"/>
                  </a:lnTo>
                  <a:cubicBezTo>
                    <a:pt x="73977" y="47308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0" name="任意多边形: 形状 10559">
              <a:extLst>
                <a:ext uri="{FF2B5EF4-FFF2-40B4-BE49-F238E27FC236}">
                  <a16:creationId xmlns:a16="http://schemas.microsoft.com/office/drawing/2014/main" xmlns="" id="{05D8CFFF-331B-44AF-AD06-FD38CBCC6DEA}"/>
                </a:ext>
              </a:extLst>
            </p:cNvPr>
            <p:cNvSpPr/>
            <p:nvPr/>
          </p:nvSpPr>
          <p:spPr>
            <a:xfrm>
              <a:off x="6361747" y="2253933"/>
              <a:ext cx="82550" cy="50800"/>
            </a:xfrm>
            <a:custGeom>
              <a:avLst/>
              <a:gdLst>
                <a:gd name="connsiteX0" fmla="*/ 77788 w 82550"/>
                <a:gd name="connsiteY0" fmla="*/ 44132 h 50800"/>
                <a:gd name="connsiteX1" fmla="*/ 9843 w 82550"/>
                <a:gd name="connsiteY1" fmla="*/ 4763 h 50800"/>
                <a:gd name="connsiteX2" fmla="*/ 4763 w 82550"/>
                <a:gd name="connsiteY2" fmla="*/ 12382 h 50800"/>
                <a:gd name="connsiteX3" fmla="*/ 72708 w 82550"/>
                <a:gd name="connsiteY3" fmla="*/ 51752 h 50800"/>
                <a:gd name="connsiteX4" fmla="*/ 7778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2"/>
                  </a:moveTo>
                  <a:lnTo>
                    <a:pt x="9843" y="4763"/>
                  </a:lnTo>
                  <a:cubicBezTo>
                    <a:pt x="7938" y="7302"/>
                    <a:pt x="6033" y="9842"/>
                    <a:pt x="4763" y="12382"/>
                  </a:cubicBezTo>
                  <a:lnTo>
                    <a:pt x="72708" y="51752"/>
                  </a:lnTo>
                  <a:cubicBezTo>
                    <a:pt x="74613" y="48577"/>
                    <a:pt x="76518" y="46038"/>
                    <a:pt x="7778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1" name="任意多边形: 形状 10560">
              <a:extLst>
                <a:ext uri="{FF2B5EF4-FFF2-40B4-BE49-F238E27FC236}">
                  <a16:creationId xmlns:a16="http://schemas.microsoft.com/office/drawing/2014/main" xmlns="" id="{5252C29C-0BB3-4AE0-A51B-7C18D00B28AA}"/>
                </a:ext>
              </a:extLst>
            </p:cNvPr>
            <p:cNvSpPr/>
            <p:nvPr/>
          </p:nvSpPr>
          <p:spPr>
            <a:xfrm>
              <a:off x="6354128" y="2260917"/>
              <a:ext cx="82550" cy="57150"/>
            </a:xfrm>
            <a:custGeom>
              <a:avLst/>
              <a:gdLst>
                <a:gd name="connsiteX0" fmla="*/ 80327 w 82550"/>
                <a:gd name="connsiteY0" fmla="*/ 44133 h 57150"/>
                <a:gd name="connsiteX1" fmla="*/ 12382 w 82550"/>
                <a:gd name="connsiteY1" fmla="*/ 4763 h 57150"/>
                <a:gd name="connsiteX2" fmla="*/ 4763 w 82550"/>
                <a:gd name="connsiteY2" fmla="*/ 16193 h 57150"/>
                <a:gd name="connsiteX3" fmla="*/ 72707 w 82550"/>
                <a:gd name="connsiteY3" fmla="*/ 55563 h 57150"/>
                <a:gd name="connsiteX4" fmla="*/ 80327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327" y="44133"/>
                  </a:moveTo>
                  <a:lnTo>
                    <a:pt x="12382" y="4763"/>
                  </a:lnTo>
                  <a:cubicBezTo>
                    <a:pt x="9842" y="8573"/>
                    <a:pt x="7302" y="12383"/>
                    <a:pt x="4763" y="16193"/>
                  </a:cubicBezTo>
                  <a:lnTo>
                    <a:pt x="72707" y="55563"/>
                  </a:lnTo>
                  <a:cubicBezTo>
                    <a:pt x="75247" y="51753"/>
                    <a:pt x="77788" y="47943"/>
                    <a:pt x="8032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2" name="任意多边形: 形状 10561">
              <a:extLst>
                <a:ext uri="{FF2B5EF4-FFF2-40B4-BE49-F238E27FC236}">
                  <a16:creationId xmlns:a16="http://schemas.microsoft.com/office/drawing/2014/main" xmlns="" id="{D435EAF3-8313-482B-8217-ABABB145FD56}"/>
                </a:ext>
              </a:extLst>
            </p:cNvPr>
            <p:cNvSpPr/>
            <p:nvPr/>
          </p:nvSpPr>
          <p:spPr>
            <a:xfrm>
              <a:off x="6349683" y="2272983"/>
              <a:ext cx="76200" cy="57150"/>
            </a:xfrm>
            <a:custGeom>
              <a:avLst/>
              <a:gdLst>
                <a:gd name="connsiteX0" fmla="*/ 77152 w 76200"/>
                <a:gd name="connsiteY0" fmla="*/ 44132 h 57150"/>
                <a:gd name="connsiteX1" fmla="*/ 9208 w 76200"/>
                <a:gd name="connsiteY1" fmla="*/ 4763 h 57150"/>
                <a:gd name="connsiteX2" fmla="*/ 4763 w 76200"/>
                <a:gd name="connsiteY2" fmla="*/ 13017 h 57150"/>
                <a:gd name="connsiteX3" fmla="*/ 72708 w 76200"/>
                <a:gd name="connsiteY3" fmla="*/ 52388 h 57150"/>
                <a:gd name="connsiteX4" fmla="*/ 77152 w 7620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2"/>
                  </a:moveTo>
                  <a:lnTo>
                    <a:pt x="9208" y="4763"/>
                  </a:lnTo>
                  <a:cubicBezTo>
                    <a:pt x="7938" y="7302"/>
                    <a:pt x="6033" y="9842"/>
                    <a:pt x="4763" y="13017"/>
                  </a:cubicBezTo>
                  <a:lnTo>
                    <a:pt x="72708" y="52388"/>
                  </a:lnTo>
                  <a:cubicBezTo>
                    <a:pt x="74613" y="49213"/>
                    <a:pt x="75883" y="46672"/>
                    <a:pt x="7715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3" name="任意多边形: 形状 10562">
              <a:extLst>
                <a:ext uri="{FF2B5EF4-FFF2-40B4-BE49-F238E27FC236}">
                  <a16:creationId xmlns:a16="http://schemas.microsoft.com/office/drawing/2014/main" xmlns="" id="{5578F086-DDA5-4C26-847B-5B05B0FD4039}"/>
                </a:ext>
              </a:extLst>
            </p:cNvPr>
            <p:cNvSpPr/>
            <p:nvPr/>
          </p:nvSpPr>
          <p:spPr>
            <a:xfrm>
              <a:off x="6347142" y="2280602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9843 h 50800"/>
                <a:gd name="connsiteX3" fmla="*/ 72708 w 76200"/>
                <a:gd name="connsiteY3" fmla="*/ 4921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7" y="6668"/>
                    <a:pt x="5398" y="8573"/>
                    <a:pt x="4763" y="9843"/>
                  </a:cubicBezTo>
                  <a:lnTo>
                    <a:pt x="72708" y="49213"/>
                  </a:lnTo>
                  <a:cubicBezTo>
                    <a:pt x="73342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4" name="任意多边形: 形状 10563">
              <a:extLst>
                <a:ext uri="{FF2B5EF4-FFF2-40B4-BE49-F238E27FC236}">
                  <a16:creationId xmlns:a16="http://schemas.microsoft.com/office/drawing/2014/main" xmlns="" id="{5CA3A0D8-63C7-4093-BDCA-E81AEE8498A6}"/>
                </a:ext>
              </a:extLst>
            </p:cNvPr>
            <p:cNvSpPr/>
            <p:nvPr/>
          </p:nvSpPr>
          <p:spPr>
            <a:xfrm>
              <a:off x="6344603" y="2286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72707" y="48578"/>
                  </a:lnTo>
                  <a:cubicBezTo>
                    <a:pt x="73977" y="47308"/>
                    <a:pt x="74613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5" name="任意多边形: 形状 10564">
              <a:extLst>
                <a:ext uri="{FF2B5EF4-FFF2-40B4-BE49-F238E27FC236}">
                  <a16:creationId xmlns:a16="http://schemas.microsoft.com/office/drawing/2014/main" xmlns="" id="{9A74F34F-33EF-4956-B2EB-AC0170C1A5A0}"/>
                </a:ext>
              </a:extLst>
            </p:cNvPr>
            <p:cNvSpPr/>
            <p:nvPr/>
          </p:nvSpPr>
          <p:spPr>
            <a:xfrm>
              <a:off x="6342697" y="22907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6" name="任意多边形: 形状 10565">
              <a:extLst>
                <a:ext uri="{FF2B5EF4-FFF2-40B4-BE49-F238E27FC236}">
                  <a16:creationId xmlns:a16="http://schemas.microsoft.com/office/drawing/2014/main" xmlns="" id="{388BFFBF-5BB3-480D-907A-370B36D6FD6F}"/>
                </a:ext>
              </a:extLst>
            </p:cNvPr>
            <p:cNvSpPr/>
            <p:nvPr/>
          </p:nvSpPr>
          <p:spPr>
            <a:xfrm>
              <a:off x="6340792" y="22952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7" name="任意多边形: 形状 10566">
              <a:extLst>
                <a:ext uri="{FF2B5EF4-FFF2-40B4-BE49-F238E27FC236}">
                  <a16:creationId xmlns:a16="http://schemas.microsoft.com/office/drawing/2014/main" xmlns="" id="{02E35848-A480-4CE1-A8B5-7CB1F710639E}"/>
                </a:ext>
              </a:extLst>
            </p:cNvPr>
            <p:cNvSpPr/>
            <p:nvPr/>
          </p:nvSpPr>
          <p:spPr>
            <a:xfrm>
              <a:off x="6339522" y="229901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3"/>
                    <a:pt x="4763" y="9208"/>
                  </a:cubicBezTo>
                  <a:lnTo>
                    <a:pt x="72708" y="48578"/>
                  </a:lnTo>
                  <a:cubicBezTo>
                    <a:pt x="73343" y="47308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8" name="任意多边形: 形状 10567">
              <a:extLst>
                <a:ext uri="{FF2B5EF4-FFF2-40B4-BE49-F238E27FC236}">
                  <a16:creationId xmlns:a16="http://schemas.microsoft.com/office/drawing/2014/main" xmlns="" id="{57415093-D4CC-4A06-88F0-EC6965F537A5}"/>
                </a:ext>
              </a:extLst>
            </p:cNvPr>
            <p:cNvSpPr/>
            <p:nvPr/>
          </p:nvSpPr>
          <p:spPr>
            <a:xfrm>
              <a:off x="6337617" y="23034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9" name="任意多边形: 形状 10568">
              <a:extLst>
                <a:ext uri="{FF2B5EF4-FFF2-40B4-BE49-F238E27FC236}">
                  <a16:creationId xmlns:a16="http://schemas.microsoft.com/office/drawing/2014/main" xmlns="" id="{0F429781-FB74-4566-890E-A5F3C780ACBB}"/>
                </a:ext>
              </a:extLst>
            </p:cNvPr>
            <p:cNvSpPr/>
            <p:nvPr/>
          </p:nvSpPr>
          <p:spPr>
            <a:xfrm>
              <a:off x="6336347" y="230790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3343" y="46672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0" name="任意多边形: 形状 10569">
              <a:extLst>
                <a:ext uri="{FF2B5EF4-FFF2-40B4-BE49-F238E27FC236}">
                  <a16:creationId xmlns:a16="http://schemas.microsoft.com/office/drawing/2014/main" xmlns="" id="{1C16C468-858C-4F1A-9AA1-007D7C40C44A}"/>
                </a:ext>
              </a:extLst>
            </p:cNvPr>
            <p:cNvSpPr/>
            <p:nvPr/>
          </p:nvSpPr>
          <p:spPr>
            <a:xfrm>
              <a:off x="6335078" y="2312352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7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4763" y="7938"/>
                    <a:pt x="4763" y="9208"/>
                  </a:cubicBezTo>
                  <a:lnTo>
                    <a:pt x="72707" y="48577"/>
                  </a:lnTo>
                  <a:cubicBezTo>
                    <a:pt x="72707" y="46673"/>
                    <a:pt x="73342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1" name="任意多边形: 形状 10570">
              <a:extLst>
                <a:ext uri="{FF2B5EF4-FFF2-40B4-BE49-F238E27FC236}">
                  <a16:creationId xmlns:a16="http://schemas.microsoft.com/office/drawing/2014/main" xmlns="" id="{971B37FB-C849-4A3D-B4D6-253989EB96F6}"/>
                </a:ext>
              </a:extLst>
            </p:cNvPr>
            <p:cNvSpPr/>
            <p:nvPr/>
          </p:nvSpPr>
          <p:spPr>
            <a:xfrm>
              <a:off x="6333808" y="2316798"/>
              <a:ext cx="76200" cy="50800"/>
            </a:xfrm>
            <a:custGeom>
              <a:avLst/>
              <a:gdLst>
                <a:gd name="connsiteX0" fmla="*/ 73977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2"/>
                  </a:moveTo>
                  <a:lnTo>
                    <a:pt x="6033" y="4763"/>
                  </a:lnTo>
                  <a:cubicBezTo>
                    <a:pt x="5397" y="6032"/>
                    <a:pt x="5397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5402"/>
                    <a:pt x="7397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2" name="任意多边形: 形状 10571">
              <a:extLst>
                <a:ext uri="{FF2B5EF4-FFF2-40B4-BE49-F238E27FC236}">
                  <a16:creationId xmlns:a16="http://schemas.microsoft.com/office/drawing/2014/main" xmlns="" id="{58F1775A-CE56-4E14-8C02-7B3AA8FD16CB}"/>
                </a:ext>
              </a:extLst>
            </p:cNvPr>
            <p:cNvSpPr/>
            <p:nvPr/>
          </p:nvSpPr>
          <p:spPr>
            <a:xfrm>
              <a:off x="6332538" y="2321242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938"/>
                    <a:pt x="4763" y="9208"/>
                  </a:cubicBezTo>
                  <a:lnTo>
                    <a:pt x="72708" y="48578"/>
                  </a:lnTo>
                  <a:cubicBezTo>
                    <a:pt x="72708" y="47308"/>
                    <a:pt x="73342" y="4540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3" name="任意多边形: 形状 10572">
              <a:extLst>
                <a:ext uri="{FF2B5EF4-FFF2-40B4-BE49-F238E27FC236}">
                  <a16:creationId xmlns:a16="http://schemas.microsoft.com/office/drawing/2014/main" xmlns="" id="{2F579168-DD4B-48DD-87FE-BF2E365293F9}"/>
                </a:ext>
              </a:extLst>
            </p:cNvPr>
            <p:cNvSpPr/>
            <p:nvPr/>
          </p:nvSpPr>
          <p:spPr>
            <a:xfrm>
              <a:off x="6331267" y="23256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2" y="47308"/>
                    <a:pt x="73342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4" name="任意多边形: 形状 10573">
              <a:extLst>
                <a:ext uri="{FF2B5EF4-FFF2-40B4-BE49-F238E27FC236}">
                  <a16:creationId xmlns:a16="http://schemas.microsoft.com/office/drawing/2014/main" xmlns="" id="{5A18BB5A-BA08-4301-B91D-45E0F99449AE}"/>
                </a:ext>
              </a:extLst>
            </p:cNvPr>
            <p:cNvSpPr/>
            <p:nvPr/>
          </p:nvSpPr>
          <p:spPr>
            <a:xfrm>
              <a:off x="6330633" y="233013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6038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5" name="任意多边形: 形状 10574">
              <a:extLst>
                <a:ext uri="{FF2B5EF4-FFF2-40B4-BE49-F238E27FC236}">
                  <a16:creationId xmlns:a16="http://schemas.microsoft.com/office/drawing/2014/main" xmlns="" id="{88101F8E-1594-409E-891A-DAC5EB85DC90}"/>
                </a:ext>
              </a:extLst>
            </p:cNvPr>
            <p:cNvSpPr/>
            <p:nvPr/>
          </p:nvSpPr>
          <p:spPr>
            <a:xfrm>
              <a:off x="6329997" y="233457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938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2708" y="46038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6" name="任意多边形: 形状 10575">
              <a:extLst>
                <a:ext uri="{FF2B5EF4-FFF2-40B4-BE49-F238E27FC236}">
                  <a16:creationId xmlns:a16="http://schemas.microsoft.com/office/drawing/2014/main" xmlns="" id="{01AED6C8-8A5A-4C62-9492-ADEEA85965B3}"/>
                </a:ext>
              </a:extLst>
            </p:cNvPr>
            <p:cNvSpPr/>
            <p:nvPr/>
          </p:nvSpPr>
          <p:spPr>
            <a:xfrm>
              <a:off x="6328728" y="233902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7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5397" y="6032"/>
                    <a:pt x="4763" y="7302"/>
                    <a:pt x="4763" y="9207"/>
                  </a:cubicBezTo>
                  <a:lnTo>
                    <a:pt x="72707" y="48577"/>
                  </a:lnTo>
                  <a:cubicBezTo>
                    <a:pt x="73342" y="47307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7" name="任意多边形: 形状 10576">
              <a:extLst>
                <a:ext uri="{FF2B5EF4-FFF2-40B4-BE49-F238E27FC236}">
                  <a16:creationId xmlns:a16="http://schemas.microsoft.com/office/drawing/2014/main" xmlns="" id="{FD4AD9CF-A61A-4798-A293-0BFD581C701B}"/>
                </a:ext>
              </a:extLst>
            </p:cNvPr>
            <p:cNvSpPr/>
            <p:nvPr/>
          </p:nvSpPr>
          <p:spPr>
            <a:xfrm>
              <a:off x="6328092" y="234346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4763" y="7303"/>
                    <a:pt x="4763" y="9208"/>
                  </a:cubicBezTo>
                  <a:lnTo>
                    <a:pt x="72708" y="48578"/>
                  </a:lnTo>
                  <a:cubicBezTo>
                    <a:pt x="73342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8" name="任意多边形: 形状 10577">
              <a:extLst>
                <a:ext uri="{FF2B5EF4-FFF2-40B4-BE49-F238E27FC236}">
                  <a16:creationId xmlns:a16="http://schemas.microsoft.com/office/drawing/2014/main" xmlns="" id="{CC3D9CE8-77CA-4F06-BE17-5B0B6AD8F28F}"/>
                </a:ext>
              </a:extLst>
            </p:cNvPr>
            <p:cNvSpPr/>
            <p:nvPr/>
          </p:nvSpPr>
          <p:spPr>
            <a:xfrm>
              <a:off x="6328092" y="234727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3342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9" name="任意多边形: 形状 10578">
              <a:extLst>
                <a:ext uri="{FF2B5EF4-FFF2-40B4-BE49-F238E27FC236}">
                  <a16:creationId xmlns:a16="http://schemas.microsoft.com/office/drawing/2014/main" xmlns="" id="{4C635D5F-9A5C-4FB7-8D06-10E369E749A7}"/>
                </a:ext>
              </a:extLst>
            </p:cNvPr>
            <p:cNvSpPr/>
            <p:nvPr/>
          </p:nvSpPr>
          <p:spPr>
            <a:xfrm>
              <a:off x="6328092" y="23517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0" name="任意多边形: 形状 10579">
              <a:extLst>
                <a:ext uri="{FF2B5EF4-FFF2-40B4-BE49-F238E27FC236}">
                  <a16:creationId xmlns:a16="http://schemas.microsoft.com/office/drawing/2014/main" xmlns="" id="{336C06AA-7B02-46F4-A2BD-1127CFFE0E2F}"/>
                </a:ext>
              </a:extLst>
            </p:cNvPr>
            <p:cNvSpPr/>
            <p:nvPr/>
          </p:nvSpPr>
          <p:spPr>
            <a:xfrm>
              <a:off x="6328092" y="23561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4763 w 76200"/>
                <a:gd name="connsiteY3" fmla="*/ 8573 h 50800"/>
                <a:gd name="connsiteX4" fmla="*/ 72708 w 76200"/>
                <a:gd name="connsiteY4" fmla="*/ 47943 h 50800"/>
                <a:gd name="connsiteX5" fmla="*/ 72708 w 76200"/>
                <a:gd name="connsiteY5" fmla="*/ 47943 h 50800"/>
                <a:gd name="connsiteX6" fmla="*/ 72708 w 76200"/>
                <a:gd name="connsiteY6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3"/>
                    <a:pt x="4763" y="8573"/>
                  </a:cubicBezTo>
                  <a:cubicBezTo>
                    <a:pt x="4763" y="8573"/>
                    <a:pt x="4763" y="8573"/>
                    <a:pt x="4763" y="8573"/>
                  </a:cubicBezTo>
                  <a:lnTo>
                    <a:pt x="72708" y="47943"/>
                  </a:lnTo>
                  <a:cubicBezTo>
                    <a:pt x="72708" y="47943"/>
                    <a:pt x="72708" y="47943"/>
                    <a:pt x="72708" y="47943"/>
                  </a:cubicBezTo>
                  <a:cubicBezTo>
                    <a:pt x="72708" y="46673"/>
                    <a:pt x="72708" y="45403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1" name="任意多边形: 形状 10580">
              <a:extLst>
                <a:ext uri="{FF2B5EF4-FFF2-40B4-BE49-F238E27FC236}">
                  <a16:creationId xmlns:a16="http://schemas.microsoft.com/office/drawing/2014/main" xmlns="" id="{051AEA82-E54A-4531-B70F-896E6A61D27B}"/>
                </a:ext>
              </a:extLst>
            </p:cNvPr>
            <p:cNvSpPr/>
            <p:nvPr/>
          </p:nvSpPr>
          <p:spPr>
            <a:xfrm>
              <a:off x="6328092" y="235997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2" name="任意多边形: 形状 10581">
              <a:extLst>
                <a:ext uri="{FF2B5EF4-FFF2-40B4-BE49-F238E27FC236}">
                  <a16:creationId xmlns:a16="http://schemas.microsoft.com/office/drawing/2014/main" xmlns="" id="{02630488-C63F-4193-8172-542DB195C192}"/>
                </a:ext>
              </a:extLst>
            </p:cNvPr>
            <p:cNvSpPr/>
            <p:nvPr/>
          </p:nvSpPr>
          <p:spPr>
            <a:xfrm>
              <a:off x="6328092" y="23637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7308"/>
                    <a:pt x="72708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3" name="任意多边形: 形状 10582">
              <a:extLst>
                <a:ext uri="{FF2B5EF4-FFF2-40B4-BE49-F238E27FC236}">
                  <a16:creationId xmlns:a16="http://schemas.microsoft.com/office/drawing/2014/main" xmlns="" id="{5C51122E-F8A1-4BDB-91AF-45485732377C}"/>
                </a:ext>
              </a:extLst>
            </p:cNvPr>
            <p:cNvSpPr/>
            <p:nvPr/>
          </p:nvSpPr>
          <p:spPr>
            <a:xfrm>
              <a:off x="6328092" y="23682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8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8" y="8572"/>
                  </a:cubicBezTo>
                  <a:lnTo>
                    <a:pt x="73342" y="47942"/>
                  </a:lnTo>
                  <a:cubicBezTo>
                    <a:pt x="73342" y="46672"/>
                    <a:pt x="73342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4" name="任意多边形: 形状 10583">
              <a:extLst>
                <a:ext uri="{FF2B5EF4-FFF2-40B4-BE49-F238E27FC236}">
                  <a16:creationId xmlns:a16="http://schemas.microsoft.com/office/drawing/2014/main" xmlns="" id="{7354D41F-6E6F-4ECE-8292-73F758145D18}"/>
                </a:ext>
              </a:extLst>
            </p:cNvPr>
            <p:cNvSpPr/>
            <p:nvPr/>
          </p:nvSpPr>
          <p:spPr>
            <a:xfrm>
              <a:off x="6328728" y="2372042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3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4763" y="6033"/>
                    <a:pt x="5397" y="7303"/>
                    <a:pt x="5397" y="8573"/>
                  </a:cubicBezTo>
                  <a:lnTo>
                    <a:pt x="73342" y="47943"/>
                  </a:lnTo>
                  <a:cubicBezTo>
                    <a:pt x="73342" y="47308"/>
                    <a:pt x="72707" y="45403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5" name="任意多边形: 形状 10584">
              <a:extLst>
                <a:ext uri="{FF2B5EF4-FFF2-40B4-BE49-F238E27FC236}">
                  <a16:creationId xmlns:a16="http://schemas.microsoft.com/office/drawing/2014/main" xmlns="" id="{D3CDB204-29CC-42A1-BA79-1F387F991F2B}"/>
                </a:ext>
              </a:extLst>
            </p:cNvPr>
            <p:cNvSpPr/>
            <p:nvPr/>
          </p:nvSpPr>
          <p:spPr>
            <a:xfrm>
              <a:off x="6329363" y="23764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5397" y="7302"/>
                    <a:pt x="5397" y="8573"/>
                  </a:cubicBezTo>
                  <a:lnTo>
                    <a:pt x="73342" y="47942"/>
                  </a:lnTo>
                  <a:cubicBezTo>
                    <a:pt x="73342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6" name="任意多边形: 形状 10585">
              <a:extLst>
                <a:ext uri="{FF2B5EF4-FFF2-40B4-BE49-F238E27FC236}">
                  <a16:creationId xmlns:a16="http://schemas.microsoft.com/office/drawing/2014/main" xmlns="" id="{3C1D8D1D-9C19-41F4-9F95-43C1D8700DCD}"/>
                </a:ext>
              </a:extLst>
            </p:cNvPr>
            <p:cNvSpPr/>
            <p:nvPr/>
          </p:nvSpPr>
          <p:spPr>
            <a:xfrm>
              <a:off x="6329997" y="238029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6033 w 76200"/>
                <a:gd name="connsiteY2" fmla="*/ 9207 h 50800"/>
                <a:gd name="connsiteX3" fmla="*/ 73978 w 76200"/>
                <a:gd name="connsiteY3" fmla="*/ 4857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5398" y="6032"/>
                    <a:pt x="5398" y="7938"/>
                    <a:pt x="6033" y="9207"/>
                  </a:cubicBezTo>
                  <a:lnTo>
                    <a:pt x="73978" y="48577"/>
                  </a:lnTo>
                  <a:cubicBezTo>
                    <a:pt x="73343" y="47307"/>
                    <a:pt x="73343" y="46038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7" name="任意多边形: 形状 10586">
              <a:extLst>
                <a:ext uri="{FF2B5EF4-FFF2-40B4-BE49-F238E27FC236}">
                  <a16:creationId xmlns:a16="http://schemas.microsoft.com/office/drawing/2014/main" xmlns="" id="{C213CBD6-A7AB-4566-8D1A-4A2BB041C24C}"/>
                </a:ext>
              </a:extLst>
            </p:cNvPr>
            <p:cNvSpPr/>
            <p:nvPr/>
          </p:nvSpPr>
          <p:spPr>
            <a:xfrm>
              <a:off x="6331267" y="23847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6033 w 76200"/>
                <a:gd name="connsiteY2" fmla="*/ 9208 h 50800"/>
                <a:gd name="connsiteX3" fmla="*/ 73978 w 76200"/>
                <a:gd name="connsiteY3" fmla="*/ 4857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5398" y="6033"/>
                    <a:pt x="6033" y="7938"/>
                    <a:pt x="6033" y="9208"/>
                  </a:cubicBezTo>
                  <a:lnTo>
                    <a:pt x="73978" y="48578"/>
                  </a:lnTo>
                  <a:cubicBezTo>
                    <a:pt x="73978" y="47308"/>
                    <a:pt x="73342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8" name="任意多边形: 形状 10587">
              <a:extLst>
                <a:ext uri="{FF2B5EF4-FFF2-40B4-BE49-F238E27FC236}">
                  <a16:creationId xmlns:a16="http://schemas.microsoft.com/office/drawing/2014/main" xmlns="" id="{D879BA3C-50C2-4982-8885-E2F164024AB7}"/>
                </a:ext>
              </a:extLst>
            </p:cNvPr>
            <p:cNvSpPr/>
            <p:nvPr/>
          </p:nvSpPr>
          <p:spPr>
            <a:xfrm>
              <a:off x="6332538" y="238918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4763 w 76200"/>
                <a:gd name="connsiteY1" fmla="*/ 4763 h 50800"/>
                <a:gd name="connsiteX2" fmla="*/ 6667 w 76200"/>
                <a:gd name="connsiteY2" fmla="*/ 9842 h 50800"/>
                <a:gd name="connsiteX3" fmla="*/ 74613 w 76200"/>
                <a:gd name="connsiteY3" fmla="*/ 4921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4763" y="4763"/>
                  </a:lnTo>
                  <a:cubicBezTo>
                    <a:pt x="5397" y="6667"/>
                    <a:pt x="6033" y="7938"/>
                    <a:pt x="6667" y="9842"/>
                  </a:cubicBezTo>
                  <a:lnTo>
                    <a:pt x="74613" y="49213"/>
                  </a:lnTo>
                  <a:cubicBezTo>
                    <a:pt x="74613" y="47942"/>
                    <a:pt x="73978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9" name="任意多边形: 形状 10588">
              <a:extLst>
                <a:ext uri="{FF2B5EF4-FFF2-40B4-BE49-F238E27FC236}">
                  <a16:creationId xmlns:a16="http://schemas.microsoft.com/office/drawing/2014/main" xmlns="" id="{8E4711D6-DF0D-4C3A-B665-655F5A2A02C1}"/>
                </a:ext>
              </a:extLst>
            </p:cNvPr>
            <p:cNvSpPr/>
            <p:nvPr/>
          </p:nvSpPr>
          <p:spPr>
            <a:xfrm>
              <a:off x="6335078" y="2394267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7938 w 76200"/>
                <a:gd name="connsiteY2" fmla="*/ 10478 h 50800"/>
                <a:gd name="connsiteX3" fmla="*/ 75882 w 76200"/>
                <a:gd name="connsiteY3" fmla="*/ 49848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6032" y="6668"/>
                    <a:pt x="6667" y="8573"/>
                    <a:pt x="7938" y="10478"/>
                  </a:cubicBezTo>
                  <a:lnTo>
                    <a:pt x="75882" y="49848"/>
                  </a:lnTo>
                  <a:cubicBezTo>
                    <a:pt x="74613" y="48578"/>
                    <a:pt x="73342" y="46038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0" name="任意多边形: 形状 10589">
              <a:extLst>
                <a:ext uri="{FF2B5EF4-FFF2-40B4-BE49-F238E27FC236}">
                  <a16:creationId xmlns:a16="http://schemas.microsoft.com/office/drawing/2014/main" xmlns="" id="{BC612582-5CDA-4EDB-ADD8-BFE1F2FE52C3}"/>
                </a:ext>
              </a:extLst>
            </p:cNvPr>
            <p:cNvSpPr/>
            <p:nvPr/>
          </p:nvSpPr>
          <p:spPr>
            <a:xfrm>
              <a:off x="6338253" y="2399983"/>
              <a:ext cx="88900" cy="63500"/>
            </a:xfrm>
            <a:custGeom>
              <a:avLst/>
              <a:gdLst>
                <a:gd name="connsiteX0" fmla="*/ 72707 w 88900"/>
                <a:gd name="connsiteY0" fmla="*/ 44132 h 63500"/>
                <a:gd name="connsiteX1" fmla="*/ 4763 w 88900"/>
                <a:gd name="connsiteY1" fmla="*/ 4763 h 63500"/>
                <a:gd name="connsiteX2" fmla="*/ 20002 w 88900"/>
                <a:gd name="connsiteY2" fmla="*/ 19367 h 63500"/>
                <a:gd name="connsiteX3" fmla="*/ 87947 w 88900"/>
                <a:gd name="connsiteY3" fmla="*/ 58738 h 63500"/>
                <a:gd name="connsiteX4" fmla="*/ 72707 w 88900"/>
                <a:gd name="connsiteY4" fmla="*/ 441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63500">
                  <a:moveTo>
                    <a:pt x="72707" y="44132"/>
                  </a:moveTo>
                  <a:lnTo>
                    <a:pt x="4763" y="4763"/>
                  </a:lnTo>
                  <a:cubicBezTo>
                    <a:pt x="8572" y="11113"/>
                    <a:pt x="14288" y="16192"/>
                    <a:pt x="20002" y="19367"/>
                  </a:cubicBezTo>
                  <a:lnTo>
                    <a:pt x="87947" y="58738"/>
                  </a:lnTo>
                  <a:cubicBezTo>
                    <a:pt x="81597" y="55563"/>
                    <a:pt x="76517" y="50482"/>
                    <a:pt x="7270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1" name="任意多边形: 形状 10590">
              <a:extLst>
                <a:ext uri="{FF2B5EF4-FFF2-40B4-BE49-F238E27FC236}">
                  <a16:creationId xmlns:a16="http://schemas.microsoft.com/office/drawing/2014/main" xmlns="" id="{872D7470-8466-4FA5-B850-7970F4AA54B7}"/>
                </a:ext>
              </a:extLst>
            </p:cNvPr>
            <p:cNvSpPr/>
            <p:nvPr/>
          </p:nvSpPr>
          <p:spPr>
            <a:xfrm>
              <a:off x="6522403" y="2063433"/>
              <a:ext cx="76200" cy="44450"/>
            </a:xfrm>
            <a:custGeom>
              <a:avLst/>
              <a:gdLst>
                <a:gd name="connsiteX0" fmla="*/ 74613 w 76200"/>
                <a:gd name="connsiteY0" fmla="*/ 44767 h 44450"/>
                <a:gd name="connsiteX1" fmla="*/ 6667 w 76200"/>
                <a:gd name="connsiteY1" fmla="*/ 5397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461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767"/>
                  </a:moveTo>
                  <a:lnTo>
                    <a:pt x="6667" y="5397"/>
                  </a:lnTo>
                  <a:cubicBezTo>
                    <a:pt x="6032" y="5397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461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2" name="任意多边形: 形状 10591">
              <a:extLst>
                <a:ext uri="{FF2B5EF4-FFF2-40B4-BE49-F238E27FC236}">
                  <a16:creationId xmlns:a16="http://schemas.microsoft.com/office/drawing/2014/main" xmlns="" id="{0BEA4E07-5561-4072-BAFE-5EB49DFC919E}"/>
                </a:ext>
              </a:extLst>
            </p:cNvPr>
            <p:cNvSpPr/>
            <p:nvPr/>
          </p:nvSpPr>
          <p:spPr>
            <a:xfrm>
              <a:off x="6517957" y="2062798"/>
              <a:ext cx="76200" cy="44450"/>
            </a:xfrm>
            <a:custGeom>
              <a:avLst/>
              <a:gdLst>
                <a:gd name="connsiteX0" fmla="*/ 77153 w 76200"/>
                <a:gd name="connsiteY0" fmla="*/ 44767 h 44450"/>
                <a:gd name="connsiteX1" fmla="*/ 920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715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7153" y="44767"/>
                  </a:moveTo>
                  <a:lnTo>
                    <a:pt x="9208" y="5398"/>
                  </a:lnTo>
                  <a:cubicBezTo>
                    <a:pt x="793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883" y="44767"/>
                    <a:pt x="7715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3" name="任意多边形: 形状 10592">
              <a:extLst>
                <a:ext uri="{FF2B5EF4-FFF2-40B4-BE49-F238E27FC236}">
                  <a16:creationId xmlns:a16="http://schemas.microsoft.com/office/drawing/2014/main" xmlns="" id="{6FAA3771-92BF-4FB5-B42E-913443568B67}"/>
                </a:ext>
              </a:extLst>
            </p:cNvPr>
            <p:cNvSpPr/>
            <p:nvPr/>
          </p:nvSpPr>
          <p:spPr>
            <a:xfrm>
              <a:off x="6514147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4" name="任意多边形: 形状 10593">
              <a:extLst>
                <a:ext uri="{FF2B5EF4-FFF2-40B4-BE49-F238E27FC236}">
                  <a16:creationId xmlns:a16="http://schemas.microsoft.com/office/drawing/2014/main" xmlns="" id="{DA1F2ADF-1E3F-474B-8671-72364D824BB6}"/>
                </a:ext>
              </a:extLst>
            </p:cNvPr>
            <p:cNvSpPr/>
            <p:nvPr/>
          </p:nvSpPr>
          <p:spPr>
            <a:xfrm>
              <a:off x="6510338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4763"/>
                  </a:cubicBezTo>
                  <a:lnTo>
                    <a:pt x="72707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5" name="任意多边形: 形状 10594">
              <a:extLst>
                <a:ext uri="{FF2B5EF4-FFF2-40B4-BE49-F238E27FC236}">
                  <a16:creationId xmlns:a16="http://schemas.microsoft.com/office/drawing/2014/main" xmlns="" id="{2A0C898D-E32B-4DE7-877E-21BECA3E144B}"/>
                </a:ext>
              </a:extLst>
            </p:cNvPr>
            <p:cNvSpPr/>
            <p:nvPr/>
          </p:nvSpPr>
          <p:spPr>
            <a:xfrm>
              <a:off x="6506528" y="2062798"/>
              <a:ext cx="76200" cy="44450"/>
            </a:xfrm>
            <a:custGeom>
              <a:avLst/>
              <a:gdLst>
                <a:gd name="connsiteX0" fmla="*/ 76517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651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2"/>
                    <a:pt x="75247" y="4413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6" name="任意多边形: 形状 10595">
              <a:extLst>
                <a:ext uri="{FF2B5EF4-FFF2-40B4-BE49-F238E27FC236}">
                  <a16:creationId xmlns:a16="http://schemas.microsoft.com/office/drawing/2014/main" xmlns="" id="{2B46B76D-E626-4845-8405-18B61697A01C}"/>
                </a:ext>
              </a:extLst>
            </p:cNvPr>
            <p:cNvSpPr/>
            <p:nvPr/>
          </p:nvSpPr>
          <p:spPr>
            <a:xfrm>
              <a:off x="6503353" y="2062798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4613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7" name="任意多边形: 形状 10596">
              <a:extLst>
                <a:ext uri="{FF2B5EF4-FFF2-40B4-BE49-F238E27FC236}">
                  <a16:creationId xmlns:a16="http://schemas.microsoft.com/office/drawing/2014/main" xmlns="" id="{1AB57456-1683-4216-8663-57B0398D2A5B}"/>
                </a:ext>
              </a:extLst>
            </p:cNvPr>
            <p:cNvSpPr/>
            <p:nvPr/>
          </p:nvSpPr>
          <p:spPr>
            <a:xfrm>
              <a:off x="6499543" y="2063433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72707" y="44767"/>
                  </a:lnTo>
                  <a:cubicBezTo>
                    <a:pt x="73977" y="44767"/>
                    <a:pt x="75247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8" name="任意多边形: 形状 10597">
              <a:extLst>
                <a:ext uri="{FF2B5EF4-FFF2-40B4-BE49-F238E27FC236}">
                  <a16:creationId xmlns:a16="http://schemas.microsoft.com/office/drawing/2014/main" xmlns="" id="{0AD453EF-FDD9-4077-A08A-568E44C23AA8}"/>
                </a:ext>
              </a:extLst>
            </p:cNvPr>
            <p:cNvSpPr/>
            <p:nvPr/>
          </p:nvSpPr>
          <p:spPr>
            <a:xfrm>
              <a:off x="6496367" y="2064702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4763"/>
                    <a:pt x="6033" y="5398"/>
                    <a:pt x="4763" y="5398"/>
                  </a:cubicBezTo>
                  <a:lnTo>
                    <a:pt x="72708" y="44768"/>
                  </a:lnTo>
                  <a:cubicBezTo>
                    <a:pt x="73977" y="44133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9" name="任意多边形: 形状 10598">
              <a:extLst>
                <a:ext uri="{FF2B5EF4-FFF2-40B4-BE49-F238E27FC236}">
                  <a16:creationId xmlns:a16="http://schemas.microsoft.com/office/drawing/2014/main" xmlns="" id="{4843B18D-24DE-4876-ADF6-68A5CA2175E5}"/>
                </a:ext>
              </a:extLst>
            </p:cNvPr>
            <p:cNvSpPr/>
            <p:nvPr/>
          </p:nvSpPr>
          <p:spPr>
            <a:xfrm>
              <a:off x="6493192" y="2065338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977" y="44767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0" name="任意多边形: 形状 10599">
              <a:extLst>
                <a:ext uri="{FF2B5EF4-FFF2-40B4-BE49-F238E27FC236}">
                  <a16:creationId xmlns:a16="http://schemas.microsoft.com/office/drawing/2014/main" xmlns="" id="{06B88F62-03E7-4268-BA66-E0F415090FAC}"/>
                </a:ext>
              </a:extLst>
            </p:cNvPr>
            <p:cNvSpPr/>
            <p:nvPr/>
          </p:nvSpPr>
          <p:spPr>
            <a:xfrm>
              <a:off x="6490017" y="206660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72708" y="45402"/>
                  </a:lnTo>
                  <a:cubicBezTo>
                    <a:pt x="73977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1" name="任意多边形: 形状 10600">
              <a:extLst>
                <a:ext uri="{FF2B5EF4-FFF2-40B4-BE49-F238E27FC236}">
                  <a16:creationId xmlns:a16="http://schemas.microsoft.com/office/drawing/2014/main" xmlns="" id="{1A954E00-17E1-46F2-B093-69B96559771B}"/>
                </a:ext>
              </a:extLst>
            </p:cNvPr>
            <p:cNvSpPr/>
            <p:nvPr/>
          </p:nvSpPr>
          <p:spPr>
            <a:xfrm>
              <a:off x="6486842" y="2067877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342" y="44768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2" name="任意多边形: 形状 10601">
              <a:extLst>
                <a:ext uri="{FF2B5EF4-FFF2-40B4-BE49-F238E27FC236}">
                  <a16:creationId xmlns:a16="http://schemas.microsoft.com/office/drawing/2014/main" xmlns="" id="{1BB6A817-4A86-4353-A162-EA50DF61C748}"/>
                </a:ext>
              </a:extLst>
            </p:cNvPr>
            <p:cNvSpPr/>
            <p:nvPr/>
          </p:nvSpPr>
          <p:spPr>
            <a:xfrm>
              <a:off x="6483667" y="206914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8"/>
                    <a:pt x="6033" y="6032"/>
                    <a:pt x="4763" y="6032"/>
                  </a:cubicBezTo>
                  <a:lnTo>
                    <a:pt x="72708" y="45402"/>
                  </a:lnTo>
                  <a:cubicBezTo>
                    <a:pt x="73342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3" name="任意多边形: 形状 10602">
              <a:extLst>
                <a:ext uri="{FF2B5EF4-FFF2-40B4-BE49-F238E27FC236}">
                  <a16:creationId xmlns:a16="http://schemas.microsoft.com/office/drawing/2014/main" xmlns="" id="{6A2F78B6-6D2B-4D01-B151-642C5955AA1C}"/>
                </a:ext>
              </a:extLst>
            </p:cNvPr>
            <p:cNvSpPr/>
            <p:nvPr/>
          </p:nvSpPr>
          <p:spPr>
            <a:xfrm>
              <a:off x="6480492" y="207041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2" y="45403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4" name="任意多边形: 形状 10603">
              <a:extLst>
                <a:ext uri="{FF2B5EF4-FFF2-40B4-BE49-F238E27FC236}">
                  <a16:creationId xmlns:a16="http://schemas.microsoft.com/office/drawing/2014/main" xmlns="" id="{81200353-03C8-47D4-92D3-262FFA9338E3}"/>
                </a:ext>
              </a:extLst>
            </p:cNvPr>
            <p:cNvSpPr/>
            <p:nvPr/>
          </p:nvSpPr>
          <p:spPr>
            <a:xfrm>
              <a:off x="6476683" y="20723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8 w 76200"/>
                <a:gd name="connsiteY4" fmla="*/ 46038 h 50800"/>
                <a:gd name="connsiteX5" fmla="*/ 73342 w 76200"/>
                <a:gd name="connsiteY5" fmla="*/ 45402 h 50800"/>
                <a:gd name="connsiteX6" fmla="*/ 75883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7302" y="5398"/>
                    <a:pt x="6033" y="5398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8" y="46038"/>
                  </a:lnTo>
                  <a:cubicBezTo>
                    <a:pt x="72708" y="46038"/>
                    <a:pt x="73342" y="46038"/>
                    <a:pt x="73342" y="45402"/>
                  </a:cubicBezTo>
                  <a:cubicBezTo>
                    <a:pt x="74612" y="44767"/>
                    <a:pt x="75248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5" name="任意多边形: 形状 10604">
              <a:extLst>
                <a:ext uri="{FF2B5EF4-FFF2-40B4-BE49-F238E27FC236}">
                  <a16:creationId xmlns:a16="http://schemas.microsoft.com/office/drawing/2014/main" xmlns="" id="{944934E6-C92F-4F9F-A212-796D9C43D4AE}"/>
                </a:ext>
              </a:extLst>
            </p:cNvPr>
            <p:cNvSpPr/>
            <p:nvPr/>
          </p:nvSpPr>
          <p:spPr>
            <a:xfrm>
              <a:off x="6473508" y="20742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977" y="45402"/>
                    <a:pt x="74612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6" name="任意多边形: 形状 10605">
              <a:extLst>
                <a:ext uri="{FF2B5EF4-FFF2-40B4-BE49-F238E27FC236}">
                  <a16:creationId xmlns:a16="http://schemas.microsoft.com/office/drawing/2014/main" xmlns="" id="{224C29B3-F037-4912-900F-86FFDE3B0FB9}"/>
                </a:ext>
              </a:extLst>
            </p:cNvPr>
            <p:cNvSpPr/>
            <p:nvPr/>
          </p:nvSpPr>
          <p:spPr>
            <a:xfrm>
              <a:off x="6470333" y="207613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5397" y="6032"/>
                    <a:pt x="4763" y="7302"/>
                  </a:cubicBezTo>
                  <a:lnTo>
                    <a:pt x="72708" y="46672"/>
                  </a:lnTo>
                  <a:cubicBezTo>
                    <a:pt x="73342" y="45402"/>
                    <a:pt x="74612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7" name="任意多边形: 形状 10606">
              <a:extLst>
                <a:ext uri="{FF2B5EF4-FFF2-40B4-BE49-F238E27FC236}">
                  <a16:creationId xmlns:a16="http://schemas.microsoft.com/office/drawing/2014/main" xmlns="" id="{9E10F7F9-DFA8-45F3-9139-7D3CBB127AF0}"/>
                </a:ext>
              </a:extLst>
            </p:cNvPr>
            <p:cNvSpPr/>
            <p:nvPr/>
          </p:nvSpPr>
          <p:spPr>
            <a:xfrm>
              <a:off x="6465888" y="2078673"/>
              <a:ext cx="76200" cy="50800"/>
            </a:xfrm>
            <a:custGeom>
              <a:avLst/>
              <a:gdLst>
                <a:gd name="connsiteX0" fmla="*/ 76518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4613" y="45402"/>
                    <a:pt x="75247" y="44767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8" name="任意多边形: 形状 10607">
              <a:extLst>
                <a:ext uri="{FF2B5EF4-FFF2-40B4-BE49-F238E27FC236}">
                  <a16:creationId xmlns:a16="http://schemas.microsoft.com/office/drawing/2014/main" xmlns="" id="{A3F3ED9B-DC67-4141-9561-08EAB7F07480}"/>
                </a:ext>
              </a:extLst>
            </p:cNvPr>
            <p:cNvSpPr/>
            <p:nvPr/>
          </p:nvSpPr>
          <p:spPr>
            <a:xfrm>
              <a:off x="6462713" y="208121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3978" y="45402"/>
                    <a:pt x="75247" y="44767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9" name="任意多边形: 形状 10608">
              <a:extLst>
                <a:ext uri="{FF2B5EF4-FFF2-40B4-BE49-F238E27FC236}">
                  <a16:creationId xmlns:a16="http://schemas.microsoft.com/office/drawing/2014/main" xmlns="" id="{AB0FB580-DEBF-4A75-AB7C-FEDD6D8BBF33}"/>
                </a:ext>
              </a:extLst>
            </p:cNvPr>
            <p:cNvSpPr/>
            <p:nvPr/>
          </p:nvSpPr>
          <p:spPr>
            <a:xfrm>
              <a:off x="6458903" y="20837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938 h 50800"/>
                <a:gd name="connsiteX3" fmla="*/ 72707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2" y="6668"/>
                    <a:pt x="4763" y="7938"/>
                  </a:cubicBezTo>
                  <a:lnTo>
                    <a:pt x="72707" y="47308"/>
                  </a:lnTo>
                  <a:cubicBezTo>
                    <a:pt x="73978" y="46038"/>
                    <a:pt x="75247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0" name="任意多边形: 形状 10609">
              <a:extLst>
                <a:ext uri="{FF2B5EF4-FFF2-40B4-BE49-F238E27FC236}">
                  <a16:creationId xmlns:a16="http://schemas.microsoft.com/office/drawing/2014/main" xmlns="" id="{8DE2304B-190D-4AC2-B6DC-61A3690B88EF}"/>
                </a:ext>
              </a:extLst>
            </p:cNvPr>
            <p:cNvSpPr/>
            <p:nvPr/>
          </p:nvSpPr>
          <p:spPr>
            <a:xfrm>
              <a:off x="6455092" y="2086927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4613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1" name="任意多边形: 形状 10610">
              <a:extLst>
                <a:ext uri="{FF2B5EF4-FFF2-40B4-BE49-F238E27FC236}">
                  <a16:creationId xmlns:a16="http://schemas.microsoft.com/office/drawing/2014/main" xmlns="" id="{3E41F074-3207-49C3-9AE4-C88F8795DB0C}"/>
                </a:ext>
              </a:extLst>
            </p:cNvPr>
            <p:cNvSpPr/>
            <p:nvPr/>
          </p:nvSpPr>
          <p:spPr>
            <a:xfrm>
              <a:off x="6451917" y="209010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2" name="任意多边形: 形状 10611">
              <a:extLst>
                <a:ext uri="{FF2B5EF4-FFF2-40B4-BE49-F238E27FC236}">
                  <a16:creationId xmlns:a16="http://schemas.microsoft.com/office/drawing/2014/main" xmlns="" id="{55583E8C-216B-4A95-A986-EECB95557A9D}"/>
                </a:ext>
              </a:extLst>
            </p:cNvPr>
            <p:cNvSpPr/>
            <p:nvPr/>
          </p:nvSpPr>
          <p:spPr>
            <a:xfrm>
              <a:off x="6448742" y="209327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5398" y="7302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3" name="任意多边形: 形状 10612">
              <a:extLst>
                <a:ext uri="{FF2B5EF4-FFF2-40B4-BE49-F238E27FC236}">
                  <a16:creationId xmlns:a16="http://schemas.microsoft.com/office/drawing/2014/main" xmlns="" id="{0CD97577-6EBC-4F57-9B0B-9205CA559E19}"/>
                </a:ext>
              </a:extLst>
            </p:cNvPr>
            <p:cNvSpPr/>
            <p:nvPr/>
          </p:nvSpPr>
          <p:spPr>
            <a:xfrm>
              <a:off x="6445567" y="2096452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4" name="任意多边形: 形状 10613">
              <a:extLst>
                <a:ext uri="{FF2B5EF4-FFF2-40B4-BE49-F238E27FC236}">
                  <a16:creationId xmlns:a16="http://schemas.microsoft.com/office/drawing/2014/main" xmlns="" id="{C73D51B5-C28C-41B8-8260-8BEF68663E8C}"/>
                </a:ext>
              </a:extLst>
            </p:cNvPr>
            <p:cNvSpPr/>
            <p:nvPr/>
          </p:nvSpPr>
          <p:spPr>
            <a:xfrm>
              <a:off x="6442392" y="20996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5" name="任意多边形: 形状 10614">
              <a:extLst>
                <a:ext uri="{FF2B5EF4-FFF2-40B4-BE49-F238E27FC236}">
                  <a16:creationId xmlns:a16="http://schemas.microsoft.com/office/drawing/2014/main" xmlns="" id="{D1EB8543-20B4-46B6-BD93-848CEC0AE9D4}"/>
                </a:ext>
              </a:extLst>
            </p:cNvPr>
            <p:cNvSpPr/>
            <p:nvPr/>
          </p:nvSpPr>
          <p:spPr>
            <a:xfrm>
              <a:off x="6439217" y="2103438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6" name="任意多边形: 形状 10615">
              <a:extLst>
                <a:ext uri="{FF2B5EF4-FFF2-40B4-BE49-F238E27FC236}">
                  <a16:creationId xmlns:a16="http://schemas.microsoft.com/office/drawing/2014/main" xmlns="" id="{32C95B1A-D46C-4DEC-95FE-C95452B3B3E8}"/>
                </a:ext>
              </a:extLst>
            </p:cNvPr>
            <p:cNvSpPr/>
            <p:nvPr/>
          </p:nvSpPr>
          <p:spPr>
            <a:xfrm>
              <a:off x="6436042" y="2107248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7" y="46038"/>
                    <a:pt x="74613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7" name="任意多边形: 形状 10616">
              <a:extLst>
                <a:ext uri="{FF2B5EF4-FFF2-40B4-BE49-F238E27FC236}">
                  <a16:creationId xmlns:a16="http://schemas.microsoft.com/office/drawing/2014/main" xmlns="" id="{6766EC1B-D97A-4D39-9813-AC93062A84C3}"/>
                </a:ext>
              </a:extLst>
            </p:cNvPr>
            <p:cNvSpPr/>
            <p:nvPr/>
          </p:nvSpPr>
          <p:spPr>
            <a:xfrm>
              <a:off x="6432867" y="21104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5398" y="7938"/>
                    <a:pt x="4763" y="9207"/>
                  </a:cubicBezTo>
                  <a:lnTo>
                    <a:pt x="72708" y="48577"/>
                  </a:lnTo>
                  <a:cubicBezTo>
                    <a:pt x="73342" y="47307"/>
                    <a:pt x="74613" y="46038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8" name="任意多边形: 形状 10617">
              <a:extLst>
                <a:ext uri="{FF2B5EF4-FFF2-40B4-BE49-F238E27FC236}">
                  <a16:creationId xmlns:a16="http://schemas.microsoft.com/office/drawing/2014/main" xmlns="" id="{656B20C8-6973-4BEF-9A69-B48ECCB337DA}"/>
                </a:ext>
              </a:extLst>
            </p:cNvPr>
            <p:cNvSpPr/>
            <p:nvPr/>
          </p:nvSpPr>
          <p:spPr>
            <a:xfrm>
              <a:off x="6427788" y="21155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748 h 50800"/>
                <a:gd name="connsiteX3" fmla="*/ 72708 w 82550"/>
                <a:gd name="connsiteY3" fmla="*/ 51118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7302"/>
                    <a:pt x="6667" y="9208"/>
                    <a:pt x="4763" y="11748"/>
                  </a:cubicBezTo>
                  <a:lnTo>
                    <a:pt x="72708" y="51118"/>
                  </a:lnTo>
                  <a:cubicBezTo>
                    <a:pt x="73978" y="48577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9" name="任意多边形: 形状 10618">
              <a:extLst>
                <a:ext uri="{FF2B5EF4-FFF2-40B4-BE49-F238E27FC236}">
                  <a16:creationId xmlns:a16="http://schemas.microsoft.com/office/drawing/2014/main" xmlns="" id="{3C8CEC64-739B-4B1D-BC9B-7A4D54EE7001}"/>
                </a:ext>
              </a:extLst>
            </p:cNvPr>
            <p:cNvSpPr/>
            <p:nvPr/>
          </p:nvSpPr>
          <p:spPr>
            <a:xfrm>
              <a:off x="6421438" y="2121852"/>
              <a:ext cx="82550" cy="57150"/>
            </a:xfrm>
            <a:custGeom>
              <a:avLst/>
              <a:gdLst>
                <a:gd name="connsiteX0" fmla="*/ 79058 w 82550"/>
                <a:gd name="connsiteY0" fmla="*/ 44133 h 57150"/>
                <a:gd name="connsiteX1" fmla="*/ 11113 w 82550"/>
                <a:gd name="connsiteY1" fmla="*/ 4763 h 57150"/>
                <a:gd name="connsiteX2" fmla="*/ 4763 w 82550"/>
                <a:gd name="connsiteY2" fmla="*/ 14923 h 57150"/>
                <a:gd name="connsiteX3" fmla="*/ 72708 w 82550"/>
                <a:gd name="connsiteY3" fmla="*/ 54293 h 57150"/>
                <a:gd name="connsiteX4" fmla="*/ 79058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7938"/>
                    <a:pt x="6667" y="11113"/>
                    <a:pt x="4763" y="14923"/>
                  </a:cubicBezTo>
                  <a:lnTo>
                    <a:pt x="72708" y="54293"/>
                  </a:lnTo>
                  <a:cubicBezTo>
                    <a:pt x="74613" y="51118"/>
                    <a:pt x="77153" y="4794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0" name="任意多边形: 形状 10619">
              <a:extLst>
                <a:ext uri="{FF2B5EF4-FFF2-40B4-BE49-F238E27FC236}">
                  <a16:creationId xmlns:a16="http://schemas.microsoft.com/office/drawing/2014/main" xmlns="" id="{4ECD1D97-0509-4982-8380-E1FC2A3F4ED6}"/>
                </a:ext>
              </a:extLst>
            </p:cNvPr>
            <p:cNvSpPr/>
            <p:nvPr/>
          </p:nvSpPr>
          <p:spPr>
            <a:xfrm>
              <a:off x="6417628" y="2132013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7"/>
                    <a:pt x="6032" y="9208"/>
                    <a:pt x="4763" y="11748"/>
                  </a:cubicBezTo>
                  <a:lnTo>
                    <a:pt x="72707" y="51117"/>
                  </a:lnTo>
                  <a:cubicBezTo>
                    <a:pt x="73977" y="48577"/>
                    <a:pt x="75247" y="4667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1" name="任意多边形: 形状 10620">
              <a:extLst>
                <a:ext uri="{FF2B5EF4-FFF2-40B4-BE49-F238E27FC236}">
                  <a16:creationId xmlns:a16="http://schemas.microsoft.com/office/drawing/2014/main" xmlns="" id="{5D0428B2-D153-4AD7-B578-A921D6ECCA19}"/>
                </a:ext>
              </a:extLst>
            </p:cNvPr>
            <p:cNvSpPr/>
            <p:nvPr/>
          </p:nvSpPr>
          <p:spPr>
            <a:xfrm>
              <a:off x="6415722" y="213899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343" y="46673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2" name="任意多边形: 形状 10621">
              <a:extLst>
                <a:ext uri="{FF2B5EF4-FFF2-40B4-BE49-F238E27FC236}">
                  <a16:creationId xmlns:a16="http://schemas.microsoft.com/office/drawing/2014/main" xmlns="" id="{C2DE8400-78E5-44FE-98A6-45F3443C25DC}"/>
                </a:ext>
              </a:extLst>
            </p:cNvPr>
            <p:cNvSpPr/>
            <p:nvPr/>
          </p:nvSpPr>
          <p:spPr>
            <a:xfrm>
              <a:off x="6413817" y="21428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2" y="47307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3" name="任意多边形: 形状 10622">
              <a:extLst>
                <a:ext uri="{FF2B5EF4-FFF2-40B4-BE49-F238E27FC236}">
                  <a16:creationId xmlns:a16="http://schemas.microsoft.com/office/drawing/2014/main" xmlns="" id="{776B115C-8619-4DE2-8FE5-DBA4A78A8E47}"/>
                </a:ext>
              </a:extLst>
            </p:cNvPr>
            <p:cNvSpPr/>
            <p:nvPr/>
          </p:nvSpPr>
          <p:spPr>
            <a:xfrm>
              <a:off x="6411913" y="21472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4" name="任意多边形: 形状 10623">
              <a:extLst>
                <a:ext uri="{FF2B5EF4-FFF2-40B4-BE49-F238E27FC236}">
                  <a16:creationId xmlns:a16="http://schemas.microsoft.com/office/drawing/2014/main" xmlns="" id="{DC1A234C-DDB9-40BC-8CA7-1F18DAD7F3C0}"/>
                </a:ext>
              </a:extLst>
            </p:cNvPr>
            <p:cNvSpPr/>
            <p:nvPr/>
          </p:nvSpPr>
          <p:spPr>
            <a:xfrm>
              <a:off x="6410642" y="2150427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5" name="任意多边形: 形状 10624">
              <a:extLst>
                <a:ext uri="{FF2B5EF4-FFF2-40B4-BE49-F238E27FC236}">
                  <a16:creationId xmlns:a16="http://schemas.microsoft.com/office/drawing/2014/main" xmlns="" id="{E8B1401F-5731-40CC-9904-D281D0F8FD8C}"/>
                </a:ext>
              </a:extLst>
            </p:cNvPr>
            <p:cNvSpPr/>
            <p:nvPr/>
          </p:nvSpPr>
          <p:spPr>
            <a:xfrm>
              <a:off x="6409372" y="215423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3343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6" name="任意多边形: 形状 10625">
              <a:extLst>
                <a:ext uri="{FF2B5EF4-FFF2-40B4-BE49-F238E27FC236}">
                  <a16:creationId xmlns:a16="http://schemas.microsoft.com/office/drawing/2014/main" xmlns="" id="{3E2AE335-54AA-47AC-B8A0-0C696D8FCF49}"/>
                </a:ext>
              </a:extLst>
            </p:cNvPr>
            <p:cNvSpPr/>
            <p:nvPr/>
          </p:nvSpPr>
          <p:spPr>
            <a:xfrm>
              <a:off x="6407467" y="215804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7" name="任意多边形: 形状 10626">
              <a:extLst>
                <a:ext uri="{FF2B5EF4-FFF2-40B4-BE49-F238E27FC236}">
                  <a16:creationId xmlns:a16="http://schemas.microsoft.com/office/drawing/2014/main" xmlns="" id="{190BD272-10A0-4001-A25B-5027F70FB60F}"/>
                </a:ext>
              </a:extLst>
            </p:cNvPr>
            <p:cNvSpPr/>
            <p:nvPr/>
          </p:nvSpPr>
          <p:spPr>
            <a:xfrm>
              <a:off x="6406197" y="216185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3" y="46672"/>
                    <a:pt x="73343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8" name="任意多边形: 形状 10627">
              <a:extLst>
                <a:ext uri="{FF2B5EF4-FFF2-40B4-BE49-F238E27FC236}">
                  <a16:creationId xmlns:a16="http://schemas.microsoft.com/office/drawing/2014/main" xmlns="" id="{86532A28-5AB8-4181-AF16-1BFCA7918C5D}"/>
                </a:ext>
              </a:extLst>
            </p:cNvPr>
            <p:cNvSpPr/>
            <p:nvPr/>
          </p:nvSpPr>
          <p:spPr>
            <a:xfrm>
              <a:off x="6404928" y="216566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72707" y="47943"/>
                  </a:lnTo>
                  <a:cubicBezTo>
                    <a:pt x="73342" y="46673"/>
                    <a:pt x="73342" y="45403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9" name="任意多边形: 形状 10628">
              <a:extLst>
                <a:ext uri="{FF2B5EF4-FFF2-40B4-BE49-F238E27FC236}">
                  <a16:creationId xmlns:a16="http://schemas.microsoft.com/office/drawing/2014/main" xmlns="" id="{4EDA6E7A-668E-43C3-B103-1405A7D52A07}"/>
                </a:ext>
              </a:extLst>
            </p:cNvPr>
            <p:cNvSpPr/>
            <p:nvPr/>
          </p:nvSpPr>
          <p:spPr>
            <a:xfrm>
              <a:off x="6403658" y="216947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7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0" name="任意多边形: 形状 10629">
              <a:extLst>
                <a:ext uri="{FF2B5EF4-FFF2-40B4-BE49-F238E27FC236}">
                  <a16:creationId xmlns:a16="http://schemas.microsoft.com/office/drawing/2014/main" xmlns="" id="{0340F284-1654-4F27-A5D1-BC082E0389B3}"/>
                </a:ext>
              </a:extLst>
            </p:cNvPr>
            <p:cNvSpPr/>
            <p:nvPr/>
          </p:nvSpPr>
          <p:spPr>
            <a:xfrm>
              <a:off x="6402388" y="21732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1" name="任意多边形: 形状 10630">
              <a:extLst>
                <a:ext uri="{FF2B5EF4-FFF2-40B4-BE49-F238E27FC236}">
                  <a16:creationId xmlns:a16="http://schemas.microsoft.com/office/drawing/2014/main" xmlns="" id="{7F48466C-5370-482F-9AAC-6BBC0435D31F}"/>
                </a:ext>
              </a:extLst>
            </p:cNvPr>
            <p:cNvSpPr/>
            <p:nvPr/>
          </p:nvSpPr>
          <p:spPr>
            <a:xfrm>
              <a:off x="6402388" y="217709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2" name="任意多边形: 形状 10631">
              <a:extLst>
                <a:ext uri="{FF2B5EF4-FFF2-40B4-BE49-F238E27FC236}">
                  <a16:creationId xmlns:a16="http://schemas.microsoft.com/office/drawing/2014/main" xmlns="" id="{3C900A4C-3D1C-446E-B86A-B9870431C8FA}"/>
                </a:ext>
              </a:extLst>
            </p:cNvPr>
            <p:cNvSpPr/>
            <p:nvPr/>
          </p:nvSpPr>
          <p:spPr>
            <a:xfrm>
              <a:off x="6401117" y="218090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8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8" y="4763"/>
                  </a:lnTo>
                  <a:cubicBezTo>
                    <a:pt x="5398" y="6032"/>
                    <a:pt x="4763" y="7302"/>
                    <a:pt x="4763" y="8572"/>
                  </a:cubicBezTo>
                  <a:lnTo>
                    <a:pt x="72708" y="47942"/>
                  </a:lnTo>
                  <a:cubicBezTo>
                    <a:pt x="72708" y="46672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3" name="任意多边形: 形状 10632">
              <a:extLst>
                <a:ext uri="{FF2B5EF4-FFF2-40B4-BE49-F238E27FC236}">
                  <a16:creationId xmlns:a16="http://schemas.microsoft.com/office/drawing/2014/main" xmlns="" id="{8F7D5C3E-C632-4BF0-9C0E-466E555D8842}"/>
                </a:ext>
              </a:extLst>
            </p:cNvPr>
            <p:cNvSpPr/>
            <p:nvPr/>
          </p:nvSpPr>
          <p:spPr>
            <a:xfrm>
              <a:off x="6400483" y="218471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4763" y="7303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4" name="任意多边形: 形状 10633">
              <a:extLst>
                <a:ext uri="{FF2B5EF4-FFF2-40B4-BE49-F238E27FC236}">
                  <a16:creationId xmlns:a16="http://schemas.microsoft.com/office/drawing/2014/main" xmlns="" id="{AEEDA611-E24B-42FB-80B8-0BAA27D6DA95}"/>
                </a:ext>
              </a:extLst>
            </p:cNvPr>
            <p:cNvSpPr/>
            <p:nvPr/>
          </p:nvSpPr>
          <p:spPr>
            <a:xfrm>
              <a:off x="6399847" y="218852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3" y="45402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5" name="任意多边形: 形状 10634">
              <a:extLst>
                <a:ext uri="{FF2B5EF4-FFF2-40B4-BE49-F238E27FC236}">
                  <a16:creationId xmlns:a16="http://schemas.microsoft.com/office/drawing/2014/main" xmlns="" id="{2D3C8D02-6924-4817-BD7D-184FFDFA8444}"/>
                </a:ext>
              </a:extLst>
            </p:cNvPr>
            <p:cNvSpPr/>
            <p:nvPr/>
          </p:nvSpPr>
          <p:spPr>
            <a:xfrm>
              <a:off x="6399213" y="219233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342" y="45402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6" name="任意多边形: 形状 10635">
              <a:extLst>
                <a:ext uri="{FF2B5EF4-FFF2-40B4-BE49-F238E27FC236}">
                  <a16:creationId xmlns:a16="http://schemas.microsoft.com/office/drawing/2014/main" xmlns="" id="{E38CF6D5-DD65-4992-8437-967ECFBE6EED}"/>
                </a:ext>
              </a:extLst>
            </p:cNvPr>
            <p:cNvSpPr/>
            <p:nvPr/>
          </p:nvSpPr>
          <p:spPr>
            <a:xfrm>
              <a:off x="6399847" y="219614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073" y="46673"/>
                    <a:pt x="72073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7" name="任意多边形: 形状 10636">
              <a:extLst>
                <a:ext uri="{FF2B5EF4-FFF2-40B4-BE49-F238E27FC236}">
                  <a16:creationId xmlns:a16="http://schemas.microsoft.com/office/drawing/2014/main" xmlns="" id="{3CB2FE66-C23C-4B20-92EF-D59902047F92}"/>
                </a:ext>
              </a:extLst>
            </p:cNvPr>
            <p:cNvSpPr/>
            <p:nvPr/>
          </p:nvSpPr>
          <p:spPr>
            <a:xfrm>
              <a:off x="6399213" y="21993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8" name="任意多边形: 形状 10637">
              <a:extLst>
                <a:ext uri="{FF2B5EF4-FFF2-40B4-BE49-F238E27FC236}">
                  <a16:creationId xmlns:a16="http://schemas.microsoft.com/office/drawing/2014/main" xmlns="" id="{E5AA8CB6-A062-4675-96A1-0E96D420C6FD}"/>
                </a:ext>
              </a:extLst>
            </p:cNvPr>
            <p:cNvSpPr/>
            <p:nvPr/>
          </p:nvSpPr>
          <p:spPr>
            <a:xfrm>
              <a:off x="6399213" y="22031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4763 w 76200"/>
                <a:gd name="connsiteY3" fmla="*/ 7938 h 50800"/>
                <a:gd name="connsiteX4" fmla="*/ 72708 w 76200"/>
                <a:gd name="connsiteY4" fmla="*/ 47307 h 50800"/>
                <a:gd name="connsiteX5" fmla="*/ 72708 w 76200"/>
                <a:gd name="connsiteY5" fmla="*/ 47307 h 50800"/>
                <a:gd name="connsiteX6" fmla="*/ 72708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cubicBezTo>
                    <a:pt x="4763" y="7938"/>
                    <a:pt x="4763" y="7938"/>
                    <a:pt x="4763" y="7938"/>
                  </a:cubicBezTo>
                  <a:lnTo>
                    <a:pt x="72708" y="47307"/>
                  </a:lnTo>
                  <a:cubicBezTo>
                    <a:pt x="72708" y="47307"/>
                    <a:pt x="72708" y="47307"/>
                    <a:pt x="72708" y="47307"/>
                  </a:cubicBezTo>
                  <a:cubicBezTo>
                    <a:pt x="72708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9" name="任意多边形: 形状 10638">
              <a:extLst>
                <a:ext uri="{FF2B5EF4-FFF2-40B4-BE49-F238E27FC236}">
                  <a16:creationId xmlns:a16="http://schemas.microsoft.com/office/drawing/2014/main" xmlns="" id="{8A637975-E18C-40B2-AC84-A849B75998ED}"/>
                </a:ext>
              </a:extLst>
            </p:cNvPr>
            <p:cNvSpPr/>
            <p:nvPr/>
          </p:nvSpPr>
          <p:spPr>
            <a:xfrm>
              <a:off x="6399213" y="22069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6668"/>
                    <a:pt x="4763" y="7303"/>
                  </a:cubicBezTo>
                  <a:lnTo>
                    <a:pt x="72708" y="46673"/>
                  </a:lnTo>
                  <a:cubicBezTo>
                    <a:pt x="72708" y="46038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0" name="任意多边形: 形状 10639">
              <a:extLst>
                <a:ext uri="{FF2B5EF4-FFF2-40B4-BE49-F238E27FC236}">
                  <a16:creationId xmlns:a16="http://schemas.microsoft.com/office/drawing/2014/main" xmlns="" id="{EF39A315-A2EB-4944-B4D8-5309B38C3645}"/>
                </a:ext>
              </a:extLst>
            </p:cNvPr>
            <p:cNvSpPr/>
            <p:nvPr/>
          </p:nvSpPr>
          <p:spPr>
            <a:xfrm>
              <a:off x="6399213" y="220948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lnTo>
                    <a:pt x="72708" y="47307"/>
                  </a:lnTo>
                  <a:cubicBezTo>
                    <a:pt x="72708" y="46038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1" name="任意多边形: 形状 10640">
              <a:extLst>
                <a:ext uri="{FF2B5EF4-FFF2-40B4-BE49-F238E27FC236}">
                  <a16:creationId xmlns:a16="http://schemas.microsoft.com/office/drawing/2014/main" xmlns="" id="{3C647F57-6BAB-4622-A6A3-9D9187C7712D}"/>
                </a:ext>
              </a:extLst>
            </p:cNvPr>
            <p:cNvSpPr/>
            <p:nvPr/>
          </p:nvSpPr>
          <p:spPr>
            <a:xfrm>
              <a:off x="6399213" y="221265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7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7" y="8572"/>
                  </a:cubicBezTo>
                  <a:lnTo>
                    <a:pt x="73342" y="47942"/>
                  </a:lnTo>
                  <a:cubicBezTo>
                    <a:pt x="73342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2" name="任意多边形: 形状 10641">
              <a:extLst>
                <a:ext uri="{FF2B5EF4-FFF2-40B4-BE49-F238E27FC236}">
                  <a16:creationId xmlns:a16="http://schemas.microsoft.com/office/drawing/2014/main" xmlns="" id="{30893B6C-29B2-4DCD-BFCA-24D6E0B481BB}"/>
                </a:ext>
              </a:extLst>
            </p:cNvPr>
            <p:cNvSpPr/>
            <p:nvPr/>
          </p:nvSpPr>
          <p:spPr>
            <a:xfrm>
              <a:off x="6399847" y="22164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72708" y="46038"/>
                  </a:lnTo>
                  <a:cubicBezTo>
                    <a:pt x="72708" y="45403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3" name="任意多边形: 形状 10642">
              <a:extLst>
                <a:ext uri="{FF2B5EF4-FFF2-40B4-BE49-F238E27FC236}">
                  <a16:creationId xmlns:a16="http://schemas.microsoft.com/office/drawing/2014/main" xmlns="" id="{8F9F2DCF-2C1D-4768-90E9-E3B707410F36}"/>
                </a:ext>
              </a:extLst>
            </p:cNvPr>
            <p:cNvSpPr/>
            <p:nvPr/>
          </p:nvSpPr>
          <p:spPr>
            <a:xfrm>
              <a:off x="6396663" y="1899914"/>
              <a:ext cx="673100" cy="565150"/>
            </a:xfrm>
            <a:custGeom>
              <a:avLst/>
              <a:gdLst>
                <a:gd name="connsiteX0" fmla="*/ 331162 w 673100"/>
                <a:gd name="connsiteY0" fmla="*/ 24136 h 565150"/>
                <a:gd name="connsiteX1" fmla="*/ 200987 w 673100"/>
                <a:gd name="connsiteY1" fmla="*/ 208286 h 565150"/>
                <a:gd name="connsiteX2" fmla="*/ 153997 w 673100"/>
                <a:gd name="connsiteY2" fmla="*/ 217811 h 565150"/>
                <a:gd name="connsiteX3" fmla="*/ 75257 w 673100"/>
                <a:gd name="connsiteY3" fmla="*/ 350526 h 565150"/>
                <a:gd name="connsiteX4" fmla="*/ 76527 w 673100"/>
                <a:gd name="connsiteY4" fmla="*/ 362591 h 565150"/>
                <a:gd name="connsiteX5" fmla="*/ 4772 w 673100"/>
                <a:gd name="connsiteY5" fmla="*/ 503561 h 565150"/>
                <a:gd name="connsiteX6" fmla="*/ 80972 w 673100"/>
                <a:gd name="connsiteY6" fmla="*/ 559441 h 565150"/>
                <a:gd name="connsiteX7" fmla="*/ 609293 w 673100"/>
                <a:gd name="connsiteY7" fmla="*/ 255911 h 565150"/>
                <a:gd name="connsiteX8" fmla="*/ 620087 w 673100"/>
                <a:gd name="connsiteY8" fmla="*/ 249561 h 565150"/>
                <a:gd name="connsiteX9" fmla="*/ 672793 w 673100"/>
                <a:gd name="connsiteY9" fmla="*/ 160661 h 565150"/>
                <a:gd name="connsiteX10" fmla="*/ 627707 w 673100"/>
                <a:gd name="connsiteY10" fmla="*/ 128911 h 565150"/>
                <a:gd name="connsiteX11" fmla="*/ 630247 w 673100"/>
                <a:gd name="connsiteY11" fmla="*/ 109861 h 565150"/>
                <a:gd name="connsiteX12" fmla="*/ 577543 w 673100"/>
                <a:gd name="connsiteY12" fmla="*/ 81921 h 565150"/>
                <a:gd name="connsiteX13" fmla="*/ 550237 w 673100"/>
                <a:gd name="connsiteY13" fmla="*/ 106686 h 565150"/>
                <a:gd name="connsiteX14" fmla="*/ 493087 w 673100"/>
                <a:gd name="connsiteY14" fmla="*/ 78111 h 565150"/>
                <a:gd name="connsiteX15" fmla="*/ 469593 w 673100"/>
                <a:gd name="connsiteY15" fmla="*/ 97796 h 565150"/>
                <a:gd name="connsiteX16" fmla="*/ 331162 w 673100"/>
                <a:gd name="connsiteY16" fmla="*/ 24136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3100" h="565150">
                  <a:moveTo>
                    <a:pt x="331162" y="24136"/>
                  </a:moveTo>
                  <a:cubicBezTo>
                    <a:pt x="269568" y="59696"/>
                    <a:pt x="217497" y="135896"/>
                    <a:pt x="200987" y="208286"/>
                  </a:cubicBezTo>
                  <a:cubicBezTo>
                    <a:pt x="187652" y="205111"/>
                    <a:pt x="171777" y="207651"/>
                    <a:pt x="153997" y="217811"/>
                  </a:cubicBezTo>
                  <a:cubicBezTo>
                    <a:pt x="110182" y="243211"/>
                    <a:pt x="75257" y="302266"/>
                    <a:pt x="75257" y="350526"/>
                  </a:cubicBezTo>
                  <a:cubicBezTo>
                    <a:pt x="75257" y="354971"/>
                    <a:pt x="75892" y="358781"/>
                    <a:pt x="76527" y="362591"/>
                  </a:cubicBezTo>
                  <a:cubicBezTo>
                    <a:pt x="35252" y="396246"/>
                    <a:pt x="4137" y="454666"/>
                    <a:pt x="4772" y="503561"/>
                  </a:cubicBezTo>
                  <a:cubicBezTo>
                    <a:pt x="4772" y="553726"/>
                    <a:pt x="37792" y="576586"/>
                    <a:pt x="80972" y="559441"/>
                  </a:cubicBezTo>
                  <a:lnTo>
                    <a:pt x="609293" y="255911"/>
                  </a:lnTo>
                  <a:cubicBezTo>
                    <a:pt x="612468" y="253371"/>
                    <a:pt x="616277" y="252101"/>
                    <a:pt x="620087" y="249561"/>
                  </a:cubicBezTo>
                  <a:cubicBezTo>
                    <a:pt x="649297" y="233051"/>
                    <a:pt x="672793" y="193046"/>
                    <a:pt x="672793" y="160661"/>
                  </a:cubicBezTo>
                  <a:cubicBezTo>
                    <a:pt x="672793" y="131451"/>
                    <a:pt x="653107" y="118116"/>
                    <a:pt x="627707" y="128911"/>
                  </a:cubicBezTo>
                  <a:cubicBezTo>
                    <a:pt x="629612" y="122561"/>
                    <a:pt x="630247" y="115576"/>
                    <a:pt x="630247" y="109861"/>
                  </a:cubicBezTo>
                  <a:cubicBezTo>
                    <a:pt x="630247" y="77476"/>
                    <a:pt x="606752" y="64776"/>
                    <a:pt x="577543" y="81921"/>
                  </a:cubicBezTo>
                  <a:cubicBezTo>
                    <a:pt x="567382" y="87636"/>
                    <a:pt x="557857" y="96526"/>
                    <a:pt x="550237" y="106686"/>
                  </a:cubicBezTo>
                  <a:cubicBezTo>
                    <a:pt x="548968" y="73031"/>
                    <a:pt x="524202" y="60331"/>
                    <a:pt x="493087" y="78111"/>
                  </a:cubicBezTo>
                  <a:cubicBezTo>
                    <a:pt x="484832" y="83191"/>
                    <a:pt x="476577" y="89541"/>
                    <a:pt x="469593" y="97796"/>
                  </a:cubicBezTo>
                  <a:cubicBezTo>
                    <a:pt x="467687" y="13341"/>
                    <a:pt x="406093" y="-19679"/>
                    <a:pt x="331162" y="24136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02457" y="3158191"/>
            <a:ext cx="406955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02457" y="1895306"/>
            <a:ext cx="4069556" cy="126288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2457" y="4568799"/>
            <a:ext cx="1969294" cy="3746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2457" y="5051517"/>
            <a:ext cx="196929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7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组合 881">
            <a:extLst>
              <a:ext uri="{FF2B5EF4-FFF2-40B4-BE49-F238E27FC236}">
                <a16:creationId xmlns:a16="http://schemas.microsoft.com/office/drawing/2014/main" xmlns="" id="{128EEB16-5458-4AF1-A355-66EBAB4B4BAA}"/>
              </a:ext>
            </a:extLst>
          </p:cNvPr>
          <p:cNvGrpSpPr/>
          <p:nvPr userDrawn="1"/>
        </p:nvGrpSpPr>
        <p:grpSpPr>
          <a:xfrm>
            <a:off x="559069" y="1568742"/>
            <a:ext cx="3577247" cy="4183104"/>
            <a:chOff x="5397183" y="1077277"/>
            <a:chExt cx="6160135" cy="5402581"/>
          </a:xfrm>
        </p:grpSpPr>
        <p:sp>
          <p:nvSpPr>
            <p:cNvPr id="883" name="任意多边形: 形状 882">
              <a:extLst>
                <a:ext uri="{FF2B5EF4-FFF2-40B4-BE49-F238E27FC236}">
                  <a16:creationId xmlns:a16="http://schemas.microsoft.com/office/drawing/2014/main" xmlns="" id="{4CA52BDD-04F7-4450-9CCF-EC13DC036425}"/>
                </a:ext>
              </a:extLst>
            </p:cNvPr>
            <p:cNvSpPr/>
            <p:nvPr/>
          </p:nvSpPr>
          <p:spPr>
            <a:xfrm>
              <a:off x="5748972" y="3690303"/>
              <a:ext cx="44450" cy="31750"/>
            </a:xfrm>
            <a:custGeom>
              <a:avLst/>
              <a:gdLst>
                <a:gd name="connsiteX0" fmla="*/ 44133 w 44450"/>
                <a:gd name="connsiteY0" fmla="*/ 27622 h 31750"/>
                <a:gd name="connsiteX1" fmla="*/ 7303 w 44450"/>
                <a:gd name="connsiteY1" fmla="*/ 6032 h 31750"/>
                <a:gd name="connsiteX2" fmla="*/ 4763 w 44450"/>
                <a:gd name="connsiteY2" fmla="*/ 4763 h 31750"/>
                <a:gd name="connsiteX3" fmla="*/ 41593 w 44450"/>
                <a:gd name="connsiteY3" fmla="*/ 26352 h 31750"/>
                <a:gd name="connsiteX4" fmla="*/ 44133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7622"/>
                  </a:moveTo>
                  <a:lnTo>
                    <a:pt x="7303" y="6032"/>
                  </a:lnTo>
                  <a:cubicBezTo>
                    <a:pt x="6668" y="5397"/>
                    <a:pt x="6033" y="5397"/>
                    <a:pt x="4763" y="4763"/>
                  </a:cubicBezTo>
                  <a:lnTo>
                    <a:pt x="41593" y="26352"/>
                  </a:lnTo>
                  <a:cubicBezTo>
                    <a:pt x="42228" y="26988"/>
                    <a:pt x="42863" y="26988"/>
                    <a:pt x="44133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4" name="任意多边形: 形状 883">
              <a:extLst>
                <a:ext uri="{FF2B5EF4-FFF2-40B4-BE49-F238E27FC236}">
                  <a16:creationId xmlns:a16="http://schemas.microsoft.com/office/drawing/2014/main" xmlns="" id="{650D253C-3779-4893-B568-8AFA4FB7A5B4}"/>
                </a:ext>
              </a:extLst>
            </p:cNvPr>
            <p:cNvSpPr/>
            <p:nvPr/>
          </p:nvSpPr>
          <p:spPr>
            <a:xfrm>
              <a:off x="5747067" y="3689667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7 w 44450"/>
                <a:gd name="connsiteY1" fmla="*/ 5398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7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5" name="任意多边形: 形状 884">
              <a:extLst>
                <a:ext uri="{FF2B5EF4-FFF2-40B4-BE49-F238E27FC236}">
                  <a16:creationId xmlns:a16="http://schemas.microsoft.com/office/drawing/2014/main" xmlns="" id="{D6ED0C51-0278-4C4C-B64F-2D69A80913BC}"/>
                </a:ext>
              </a:extLst>
            </p:cNvPr>
            <p:cNvSpPr/>
            <p:nvPr/>
          </p:nvSpPr>
          <p:spPr>
            <a:xfrm>
              <a:off x="5745163" y="369030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8" y="25717"/>
                    <a:pt x="42863" y="25717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6" name="任意多边形: 形状 885">
              <a:extLst>
                <a:ext uri="{FF2B5EF4-FFF2-40B4-BE49-F238E27FC236}">
                  <a16:creationId xmlns:a16="http://schemas.microsoft.com/office/drawing/2014/main" xmlns="" id="{C0F3C6F0-C7AA-415F-AD7E-CA2CE28AA8CE}"/>
                </a:ext>
              </a:extLst>
            </p:cNvPr>
            <p:cNvSpPr/>
            <p:nvPr/>
          </p:nvSpPr>
          <p:spPr>
            <a:xfrm>
              <a:off x="574389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7" name="任意多边形: 形状 886">
              <a:extLst>
                <a:ext uri="{FF2B5EF4-FFF2-40B4-BE49-F238E27FC236}">
                  <a16:creationId xmlns:a16="http://schemas.microsoft.com/office/drawing/2014/main" xmlns="" id="{415D6009-9FD1-4CB6-A3E8-2D345CEBB1E4}"/>
                </a:ext>
              </a:extLst>
            </p:cNvPr>
            <p:cNvSpPr/>
            <p:nvPr/>
          </p:nvSpPr>
          <p:spPr>
            <a:xfrm>
              <a:off x="574262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8" name="任意多边形: 形状 887">
              <a:extLst>
                <a:ext uri="{FF2B5EF4-FFF2-40B4-BE49-F238E27FC236}">
                  <a16:creationId xmlns:a16="http://schemas.microsoft.com/office/drawing/2014/main" xmlns="" id="{7280E0FE-524A-4A1A-8056-85F208D10D1F}"/>
                </a:ext>
              </a:extLst>
            </p:cNvPr>
            <p:cNvSpPr/>
            <p:nvPr/>
          </p:nvSpPr>
          <p:spPr>
            <a:xfrm>
              <a:off x="574135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9" name="任意多边形: 形状 888">
              <a:extLst>
                <a:ext uri="{FF2B5EF4-FFF2-40B4-BE49-F238E27FC236}">
                  <a16:creationId xmlns:a16="http://schemas.microsoft.com/office/drawing/2014/main" xmlns="" id="{000ED5F1-2704-4661-9116-4ABD3EA7A6FB}"/>
                </a:ext>
              </a:extLst>
            </p:cNvPr>
            <p:cNvSpPr/>
            <p:nvPr/>
          </p:nvSpPr>
          <p:spPr>
            <a:xfrm>
              <a:off x="574008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0" name="任意多边形: 形状 889">
              <a:extLst>
                <a:ext uri="{FF2B5EF4-FFF2-40B4-BE49-F238E27FC236}">
                  <a16:creationId xmlns:a16="http://schemas.microsoft.com/office/drawing/2014/main" xmlns="" id="{8EABCAF7-B60C-4FAF-8AF5-9DEFC6958A95}"/>
                </a:ext>
              </a:extLst>
            </p:cNvPr>
            <p:cNvSpPr/>
            <p:nvPr/>
          </p:nvSpPr>
          <p:spPr>
            <a:xfrm>
              <a:off x="5738813" y="3690303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" name="任意多边形: 形状 890">
              <a:extLst>
                <a:ext uri="{FF2B5EF4-FFF2-40B4-BE49-F238E27FC236}">
                  <a16:creationId xmlns:a16="http://schemas.microsoft.com/office/drawing/2014/main" xmlns="" id="{39D0F0E3-AB4D-48DF-9021-189A0F4687E1}"/>
                </a:ext>
              </a:extLst>
            </p:cNvPr>
            <p:cNvSpPr/>
            <p:nvPr/>
          </p:nvSpPr>
          <p:spPr>
            <a:xfrm>
              <a:off x="5737542" y="36903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2" name="任意多边形: 形状 891">
              <a:extLst>
                <a:ext uri="{FF2B5EF4-FFF2-40B4-BE49-F238E27FC236}">
                  <a16:creationId xmlns:a16="http://schemas.microsoft.com/office/drawing/2014/main" xmlns="" id="{44AE78D7-3F54-4867-AF58-D022A3DA1C4C}"/>
                </a:ext>
              </a:extLst>
            </p:cNvPr>
            <p:cNvSpPr/>
            <p:nvPr/>
          </p:nvSpPr>
          <p:spPr>
            <a:xfrm>
              <a:off x="5736272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3" name="任意多边形: 形状 892">
              <a:extLst>
                <a:ext uri="{FF2B5EF4-FFF2-40B4-BE49-F238E27FC236}">
                  <a16:creationId xmlns:a16="http://schemas.microsoft.com/office/drawing/2014/main" xmlns="" id="{CB0A29C4-5A08-41C5-8711-0BAF818AC1BA}"/>
                </a:ext>
              </a:extLst>
            </p:cNvPr>
            <p:cNvSpPr/>
            <p:nvPr/>
          </p:nvSpPr>
          <p:spPr>
            <a:xfrm>
              <a:off x="5735003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4" name="任意多边形: 形状 893">
              <a:extLst>
                <a:ext uri="{FF2B5EF4-FFF2-40B4-BE49-F238E27FC236}">
                  <a16:creationId xmlns:a16="http://schemas.microsoft.com/office/drawing/2014/main" xmlns="" id="{9B770640-5851-4105-8FA2-A298DFFA2FB3}"/>
                </a:ext>
              </a:extLst>
            </p:cNvPr>
            <p:cNvSpPr/>
            <p:nvPr/>
          </p:nvSpPr>
          <p:spPr>
            <a:xfrm>
              <a:off x="5734367" y="3691572"/>
              <a:ext cx="44450" cy="25400"/>
            </a:xfrm>
            <a:custGeom>
              <a:avLst/>
              <a:gdLst>
                <a:gd name="connsiteX0" fmla="*/ 42228 w 44450"/>
                <a:gd name="connsiteY0" fmla="*/ 26353 h 25400"/>
                <a:gd name="connsiteX1" fmla="*/ 5398 w 44450"/>
                <a:gd name="connsiteY1" fmla="*/ 4763 h 25400"/>
                <a:gd name="connsiteX2" fmla="*/ 4763 w 44450"/>
                <a:gd name="connsiteY2" fmla="*/ 4763 h 25400"/>
                <a:gd name="connsiteX3" fmla="*/ 42228 w 44450"/>
                <a:gd name="connsiteY3" fmla="*/ 26353 h 25400"/>
                <a:gd name="connsiteX4" fmla="*/ 4222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2228" y="26353"/>
                  </a:lnTo>
                  <a:cubicBezTo>
                    <a:pt x="42228" y="26353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5" name="任意多边形: 形状 894">
              <a:extLst>
                <a:ext uri="{FF2B5EF4-FFF2-40B4-BE49-F238E27FC236}">
                  <a16:creationId xmlns:a16="http://schemas.microsoft.com/office/drawing/2014/main" xmlns="" id="{7C8888A3-AE16-40F8-8B82-581258923252}"/>
                </a:ext>
              </a:extLst>
            </p:cNvPr>
            <p:cNvSpPr/>
            <p:nvPr/>
          </p:nvSpPr>
          <p:spPr>
            <a:xfrm>
              <a:off x="5725478" y="3662363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6032" y="5397"/>
                    <a:pt x="4763" y="4763"/>
                  </a:cubicBezTo>
                  <a:lnTo>
                    <a:pt x="41592" y="26353"/>
                  </a:lnTo>
                  <a:cubicBezTo>
                    <a:pt x="42863" y="26988"/>
                    <a:pt x="43497" y="27622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6" name="任意多边形: 形状 895">
              <a:extLst>
                <a:ext uri="{FF2B5EF4-FFF2-40B4-BE49-F238E27FC236}">
                  <a16:creationId xmlns:a16="http://schemas.microsoft.com/office/drawing/2014/main" xmlns="" id="{E56D3323-E38E-4873-A3E8-2F2E10EE542C}"/>
                </a:ext>
              </a:extLst>
            </p:cNvPr>
            <p:cNvSpPr/>
            <p:nvPr/>
          </p:nvSpPr>
          <p:spPr>
            <a:xfrm>
              <a:off x="5723572" y="3662363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7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7"/>
                  </a:lnTo>
                  <a:cubicBezTo>
                    <a:pt x="6033" y="5397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7" name="任意多边形: 形状 896">
              <a:extLst>
                <a:ext uri="{FF2B5EF4-FFF2-40B4-BE49-F238E27FC236}">
                  <a16:creationId xmlns:a16="http://schemas.microsoft.com/office/drawing/2014/main" xmlns="" id="{FA490AF0-9AD7-4D8F-B5D8-121100A8708C}"/>
                </a:ext>
              </a:extLst>
            </p:cNvPr>
            <p:cNvSpPr/>
            <p:nvPr/>
          </p:nvSpPr>
          <p:spPr>
            <a:xfrm>
              <a:off x="5721667" y="3662363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8" name="任意多边形: 形状 897">
              <a:extLst>
                <a:ext uri="{FF2B5EF4-FFF2-40B4-BE49-F238E27FC236}">
                  <a16:creationId xmlns:a16="http://schemas.microsoft.com/office/drawing/2014/main" xmlns="" id="{2D49CC03-5532-48B1-8919-A99A2785979D}"/>
                </a:ext>
              </a:extLst>
            </p:cNvPr>
            <p:cNvSpPr/>
            <p:nvPr/>
          </p:nvSpPr>
          <p:spPr>
            <a:xfrm>
              <a:off x="5721033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9" name="任意多边形: 形状 898">
              <a:extLst>
                <a:ext uri="{FF2B5EF4-FFF2-40B4-BE49-F238E27FC236}">
                  <a16:creationId xmlns:a16="http://schemas.microsoft.com/office/drawing/2014/main" xmlns="" id="{B2F34E00-3488-4662-9E79-3EC533559F48}"/>
                </a:ext>
              </a:extLst>
            </p:cNvPr>
            <p:cNvSpPr/>
            <p:nvPr/>
          </p:nvSpPr>
          <p:spPr>
            <a:xfrm>
              <a:off x="571912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0" name="任意多边形: 形状 899">
              <a:extLst>
                <a:ext uri="{FF2B5EF4-FFF2-40B4-BE49-F238E27FC236}">
                  <a16:creationId xmlns:a16="http://schemas.microsoft.com/office/drawing/2014/main" xmlns="" id="{446E303F-981F-42A1-8CE8-B66AD4C56D69}"/>
                </a:ext>
              </a:extLst>
            </p:cNvPr>
            <p:cNvSpPr/>
            <p:nvPr/>
          </p:nvSpPr>
          <p:spPr>
            <a:xfrm>
              <a:off x="571785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1" name="任意多边形: 形状 900">
              <a:extLst>
                <a:ext uri="{FF2B5EF4-FFF2-40B4-BE49-F238E27FC236}">
                  <a16:creationId xmlns:a16="http://schemas.microsoft.com/office/drawing/2014/main" xmlns="" id="{81F2D52D-38C4-425C-A29A-C5449EF83A7D}"/>
                </a:ext>
              </a:extLst>
            </p:cNvPr>
            <p:cNvSpPr/>
            <p:nvPr/>
          </p:nvSpPr>
          <p:spPr>
            <a:xfrm>
              <a:off x="5716588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2" name="任意多边形: 形状 901">
              <a:extLst>
                <a:ext uri="{FF2B5EF4-FFF2-40B4-BE49-F238E27FC236}">
                  <a16:creationId xmlns:a16="http://schemas.microsoft.com/office/drawing/2014/main" xmlns="" id="{9E83608C-0AE9-417C-AE01-5BD4BAC112BC}"/>
                </a:ext>
              </a:extLst>
            </p:cNvPr>
            <p:cNvSpPr/>
            <p:nvPr/>
          </p:nvSpPr>
          <p:spPr>
            <a:xfrm>
              <a:off x="5715317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3" name="任意多边形: 形状 902">
              <a:extLst>
                <a:ext uri="{FF2B5EF4-FFF2-40B4-BE49-F238E27FC236}">
                  <a16:creationId xmlns:a16="http://schemas.microsoft.com/office/drawing/2014/main" xmlns="" id="{B0802196-BFA9-4049-8388-9CC93071841E}"/>
                </a:ext>
              </a:extLst>
            </p:cNvPr>
            <p:cNvSpPr/>
            <p:nvPr/>
          </p:nvSpPr>
          <p:spPr>
            <a:xfrm>
              <a:off x="5714047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4" name="任意多边形: 形状 903">
              <a:extLst>
                <a:ext uri="{FF2B5EF4-FFF2-40B4-BE49-F238E27FC236}">
                  <a16:creationId xmlns:a16="http://schemas.microsoft.com/office/drawing/2014/main" xmlns="" id="{EF01E07E-57C8-469A-8B53-3AFBD48E9B28}"/>
                </a:ext>
              </a:extLst>
            </p:cNvPr>
            <p:cNvSpPr/>
            <p:nvPr/>
          </p:nvSpPr>
          <p:spPr>
            <a:xfrm>
              <a:off x="571277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5" name="任意多边形: 形状 904">
              <a:extLst>
                <a:ext uri="{FF2B5EF4-FFF2-40B4-BE49-F238E27FC236}">
                  <a16:creationId xmlns:a16="http://schemas.microsoft.com/office/drawing/2014/main" xmlns="" id="{925E6665-6064-4A6B-8966-6820DC4A2565}"/>
                </a:ext>
              </a:extLst>
            </p:cNvPr>
            <p:cNvSpPr/>
            <p:nvPr/>
          </p:nvSpPr>
          <p:spPr>
            <a:xfrm>
              <a:off x="571150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6" name="任意多边形: 形状 905">
              <a:extLst>
                <a:ext uri="{FF2B5EF4-FFF2-40B4-BE49-F238E27FC236}">
                  <a16:creationId xmlns:a16="http://schemas.microsoft.com/office/drawing/2014/main" xmlns="" id="{C96A0443-ABE5-4D00-8599-C3EE94A3FF85}"/>
                </a:ext>
              </a:extLst>
            </p:cNvPr>
            <p:cNvSpPr/>
            <p:nvPr/>
          </p:nvSpPr>
          <p:spPr>
            <a:xfrm>
              <a:off x="571087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7" name="任意多边形: 形状 906">
              <a:extLst>
                <a:ext uri="{FF2B5EF4-FFF2-40B4-BE49-F238E27FC236}">
                  <a16:creationId xmlns:a16="http://schemas.microsoft.com/office/drawing/2014/main" xmlns="" id="{3B2F3612-717E-4D53-966E-95EC42A7BC72}"/>
                </a:ext>
              </a:extLst>
            </p:cNvPr>
            <p:cNvSpPr/>
            <p:nvPr/>
          </p:nvSpPr>
          <p:spPr>
            <a:xfrm>
              <a:off x="5709603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8" name="任意多边形: 形状 907">
              <a:extLst>
                <a:ext uri="{FF2B5EF4-FFF2-40B4-BE49-F238E27FC236}">
                  <a16:creationId xmlns:a16="http://schemas.microsoft.com/office/drawing/2014/main" xmlns="" id="{085C2C87-0A58-4F34-9CD4-D44242C4C60B}"/>
                </a:ext>
              </a:extLst>
            </p:cNvPr>
            <p:cNvSpPr/>
            <p:nvPr/>
          </p:nvSpPr>
          <p:spPr>
            <a:xfrm>
              <a:off x="5708333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9" name="任意多边形: 形状 908">
              <a:extLst>
                <a:ext uri="{FF2B5EF4-FFF2-40B4-BE49-F238E27FC236}">
                  <a16:creationId xmlns:a16="http://schemas.microsoft.com/office/drawing/2014/main" xmlns="" id="{F7EF1D1F-B3E6-4AA7-B122-756B51607091}"/>
                </a:ext>
              </a:extLst>
            </p:cNvPr>
            <p:cNvSpPr/>
            <p:nvPr/>
          </p:nvSpPr>
          <p:spPr>
            <a:xfrm>
              <a:off x="5707697" y="36655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3 w 44450"/>
                <a:gd name="connsiteY4" fmla="*/ 26988 h 31750"/>
                <a:gd name="connsiteX5" fmla="*/ 41593 w 44450"/>
                <a:gd name="connsiteY5" fmla="*/ 26988 h 31750"/>
                <a:gd name="connsiteX6" fmla="*/ 42228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4763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1593" y="26988"/>
                    <a:pt x="41593" y="26988"/>
                  </a:cubicBezTo>
                  <a:cubicBezTo>
                    <a:pt x="41593" y="26353"/>
                    <a:pt x="41593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0" name="任意多边形: 形状 909">
              <a:extLst>
                <a:ext uri="{FF2B5EF4-FFF2-40B4-BE49-F238E27FC236}">
                  <a16:creationId xmlns:a16="http://schemas.microsoft.com/office/drawing/2014/main" xmlns="" id="{98958EB2-050F-4EA2-A023-7992A3BD123D}"/>
                </a:ext>
              </a:extLst>
            </p:cNvPr>
            <p:cNvSpPr/>
            <p:nvPr/>
          </p:nvSpPr>
          <p:spPr>
            <a:xfrm>
              <a:off x="5705792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2" y="26988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1" name="任意多边形: 形状 910">
              <a:extLst>
                <a:ext uri="{FF2B5EF4-FFF2-40B4-BE49-F238E27FC236}">
                  <a16:creationId xmlns:a16="http://schemas.microsoft.com/office/drawing/2014/main" xmlns="" id="{E0B52DDF-887C-4992-B4FC-B7CC54D28572}"/>
                </a:ext>
              </a:extLst>
            </p:cNvPr>
            <p:cNvSpPr/>
            <p:nvPr/>
          </p:nvSpPr>
          <p:spPr>
            <a:xfrm>
              <a:off x="5704522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2" name="任意多边形: 形状 911">
              <a:extLst>
                <a:ext uri="{FF2B5EF4-FFF2-40B4-BE49-F238E27FC236}">
                  <a16:creationId xmlns:a16="http://schemas.microsoft.com/office/drawing/2014/main" xmlns="" id="{4327F969-2FF9-4FC1-B9C4-4E42604B884B}"/>
                </a:ext>
              </a:extLst>
            </p:cNvPr>
            <p:cNvSpPr/>
            <p:nvPr/>
          </p:nvSpPr>
          <p:spPr>
            <a:xfrm>
              <a:off x="5703253" y="366744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3" name="任意多边形: 形状 912">
              <a:extLst>
                <a:ext uri="{FF2B5EF4-FFF2-40B4-BE49-F238E27FC236}">
                  <a16:creationId xmlns:a16="http://schemas.microsoft.com/office/drawing/2014/main" xmlns="" id="{05FCB359-0693-44C7-85F9-F1F564E2EE25}"/>
                </a:ext>
              </a:extLst>
            </p:cNvPr>
            <p:cNvSpPr/>
            <p:nvPr/>
          </p:nvSpPr>
          <p:spPr>
            <a:xfrm>
              <a:off x="5701983" y="36687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4" name="任意多边形: 形状 913">
              <a:extLst>
                <a:ext uri="{FF2B5EF4-FFF2-40B4-BE49-F238E27FC236}">
                  <a16:creationId xmlns:a16="http://schemas.microsoft.com/office/drawing/2014/main" xmlns="" id="{A66243FE-10DD-49C2-988B-1C10749406D2}"/>
                </a:ext>
              </a:extLst>
            </p:cNvPr>
            <p:cNvSpPr/>
            <p:nvPr/>
          </p:nvSpPr>
          <p:spPr>
            <a:xfrm>
              <a:off x="5700713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5" name="任意多边形: 形状 914">
              <a:extLst>
                <a:ext uri="{FF2B5EF4-FFF2-40B4-BE49-F238E27FC236}">
                  <a16:creationId xmlns:a16="http://schemas.microsoft.com/office/drawing/2014/main" xmlns="" id="{F31A50C0-9CAD-4F75-AEF9-65E8BC574CFA}"/>
                </a:ext>
              </a:extLst>
            </p:cNvPr>
            <p:cNvSpPr/>
            <p:nvPr/>
          </p:nvSpPr>
          <p:spPr>
            <a:xfrm>
              <a:off x="5699442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6" name="任意多边形: 形状 915">
              <a:extLst>
                <a:ext uri="{FF2B5EF4-FFF2-40B4-BE49-F238E27FC236}">
                  <a16:creationId xmlns:a16="http://schemas.microsoft.com/office/drawing/2014/main" xmlns="" id="{CB24D0DD-5958-4F4F-B027-BE647A42B257}"/>
                </a:ext>
              </a:extLst>
            </p:cNvPr>
            <p:cNvSpPr/>
            <p:nvPr/>
          </p:nvSpPr>
          <p:spPr>
            <a:xfrm>
              <a:off x="5698172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7" name="任意多边形: 形状 916">
              <a:extLst>
                <a:ext uri="{FF2B5EF4-FFF2-40B4-BE49-F238E27FC236}">
                  <a16:creationId xmlns:a16="http://schemas.microsoft.com/office/drawing/2014/main" xmlns="" id="{98C64CEE-8F31-412B-85DB-C812CEAD6437}"/>
                </a:ext>
              </a:extLst>
            </p:cNvPr>
            <p:cNvSpPr/>
            <p:nvPr/>
          </p:nvSpPr>
          <p:spPr>
            <a:xfrm>
              <a:off x="5696903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8" name="任意多边形: 形状 917">
              <a:extLst>
                <a:ext uri="{FF2B5EF4-FFF2-40B4-BE49-F238E27FC236}">
                  <a16:creationId xmlns:a16="http://schemas.microsoft.com/office/drawing/2014/main" xmlns="" id="{A26BA364-C6C8-4CE4-A6EE-E9E7513163CE}"/>
                </a:ext>
              </a:extLst>
            </p:cNvPr>
            <p:cNvSpPr/>
            <p:nvPr/>
          </p:nvSpPr>
          <p:spPr>
            <a:xfrm>
              <a:off x="5695633" y="36744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9" name="任意多边形: 形状 918">
              <a:extLst>
                <a:ext uri="{FF2B5EF4-FFF2-40B4-BE49-F238E27FC236}">
                  <a16:creationId xmlns:a16="http://schemas.microsoft.com/office/drawing/2014/main" xmlns="" id="{C2CBACCE-A860-45CD-82FF-EAA4FEBCAD4F}"/>
                </a:ext>
              </a:extLst>
            </p:cNvPr>
            <p:cNvSpPr/>
            <p:nvPr/>
          </p:nvSpPr>
          <p:spPr>
            <a:xfrm>
              <a:off x="5694363" y="36756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0" name="任意多边形: 形状 919">
              <a:extLst>
                <a:ext uri="{FF2B5EF4-FFF2-40B4-BE49-F238E27FC236}">
                  <a16:creationId xmlns:a16="http://schemas.microsoft.com/office/drawing/2014/main" xmlns="" id="{86F38E7C-3803-455F-91F7-B6CD8C8B4558}"/>
                </a:ext>
              </a:extLst>
            </p:cNvPr>
            <p:cNvSpPr/>
            <p:nvPr/>
          </p:nvSpPr>
          <p:spPr>
            <a:xfrm>
              <a:off x="5693092" y="36769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1" name="任意多边形: 形状 920">
              <a:extLst>
                <a:ext uri="{FF2B5EF4-FFF2-40B4-BE49-F238E27FC236}">
                  <a16:creationId xmlns:a16="http://schemas.microsoft.com/office/drawing/2014/main" xmlns="" id="{5CEFF6B6-A3E3-47BE-889D-66C220DFB6BE}"/>
                </a:ext>
              </a:extLst>
            </p:cNvPr>
            <p:cNvSpPr/>
            <p:nvPr/>
          </p:nvSpPr>
          <p:spPr>
            <a:xfrm>
              <a:off x="5692458" y="36782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2" name="任意多边形: 形状 921">
              <a:extLst>
                <a:ext uri="{FF2B5EF4-FFF2-40B4-BE49-F238E27FC236}">
                  <a16:creationId xmlns:a16="http://schemas.microsoft.com/office/drawing/2014/main" xmlns="" id="{10288001-CD66-45BF-B5C3-F55BCCA7BAF3}"/>
                </a:ext>
              </a:extLst>
            </p:cNvPr>
            <p:cNvSpPr/>
            <p:nvPr/>
          </p:nvSpPr>
          <p:spPr>
            <a:xfrm>
              <a:off x="5692458" y="367950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41592" y="26352"/>
                  </a:lnTo>
                  <a:lnTo>
                    <a:pt x="41592" y="26352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3" name="任意多边形: 形状 922">
              <a:extLst>
                <a:ext uri="{FF2B5EF4-FFF2-40B4-BE49-F238E27FC236}">
                  <a16:creationId xmlns:a16="http://schemas.microsoft.com/office/drawing/2014/main" xmlns="" id="{53A899B8-194A-402D-820D-8F7405382231}"/>
                </a:ext>
              </a:extLst>
            </p:cNvPr>
            <p:cNvSpPr/>
            <p:nvPr/>
          </p:nvSpPr>
          <p:spPr>
            <a:xfrm>
              <a:off x="5681028" y="3660458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863" y="26988"/>
                    <a:pt x="43497" y="26988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" name="任意多边形: 形状 923">
              <a:extLst>
                <a:ext uri="{FF2B5EF4-FFF2-40B4-BE49-F238E27FC236}">
                  <a16:creationId xmlns:a16="http://schemas.microsoft.com/office/drawing/2014/main" xmlns="" id="{5023B86C-9733-4F66-BFFB-E0F5AE66AC5C}"/>
                </a:ext>
              </a:extLst>
            </p:cNvPr>
            <p:cNvSpPr/>
            <p:nvPr/>
          </p:nvSpPr>
          <p:spPr>
            <a:xfrm>
              <a:off x="5679122" y="3659822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8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5" name="任意多边形: 形状 924">
              <a:extLst>
                <a:ext uri="{FF2B5EF4-FFF2-40B4-BE49-F238E27FC236}">
                  <a16:creationId xmlns:a16="http://schemas.microsoft.com/office/drawing/2014/main" xmlns="" id="{936BBB4E-3129-4673-8A29-590715050F3D}"/>
                </a:ext>
              </a:extLst>
            </p:cNvPr>
            <p:cNvSpPr/>
            <p:nvPr/>
          </p:nvSpPr>
          <p:spPr>
            <a:xfrm>
              <a:off x="5677217" y="3659822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6" name="任意多边形: 形状 925">
              <a:extLst>
                <a:ext uri="{FF2B5EF4-FFF2-40B4-BE49-F238E27FC236}">
                  <a16:creationId xmlns:a16="http://schemas.microsoft.com/office/drawing/2014/main" xmlns="" id="{72F5D659-6594-49DA-94AC-92849F965CE7}"/>
                </a:ext>
              </a:extLst>
            </p:cNvPr>
            <p:cNvSpPr/>
            <p:nvPr/>
          </p:nvSpPr>
          <p:spPr>
            <a:xfrm>
              <a:off x="5675947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7" name="任意多边形: 形状 926">
              <a:extLst>
                <a:ext uri="{FF2B5EF4-FFF2-40B4-BE49-F238E27FC236}">
                  <a16:creationId xmlns:a16="http://schemas.microsoft.com/office/drawing/2014/main" xmlns="" id="{4E41A392-2D75-4A84-8EFA-9EA1835B2FA3}"/>
                </a:ext>
              </a:extLst>
            </p:cNvPr>
            <p:cNvSpPr/>
            <p:nvPr/>
          </p:nvSpPr>
          <p:spPr>
            <a:xfrm>
              <a:off x="5674678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8" name="任意多边形: 形状 927">
              <a:extLst>
                <a:ext uri="{FF2B5EF4-FFF2-40B4-BE49-F238E27FC236}">
                  <a16:creationId xmlns:a16="http://schemas.microsoft.com/office/drawing/2014/main" xmlns="" id="{026B044C-5340-4657-BAC0-CA970259128D}"/>
                </a:ext>
              </a:extLst>
            </p:cNvPr>
            <p:cNvSpPr/>
            <p:nvPr/>
          </p:nvSpPr>
          <p:spPr>
            <a:xfrm>
              <a:off x="5672772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9" name="任意多边形: 形状 928">
              <a:extLst>
                <a:ext uri="{FF2B5EF4-FFF2-40B4-BE49-F238E27FC236}">
                  <a16:creationId xmlns:a16="http://schemas.microsoft.com/office/drawing/2014/main" xmlns="" id="{8AEE454C-467F-46C0-B31F-EA5CC3FE05E3}"/>
                </a:ext>
              </a:extLst>
            </p:cNvPr>
            <p:cNvSpPr/>
            <p:nvPr/>
          </p:nvSpPr>
          <p:spPr>
            <a:xfrm>
              <a:off x="567150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0" name="任意多边形: 形状 929">
              <a:extLst>
                <a:ext uri="{FF2B5EF4-FFF2-40B4-BE49-F238E27FC236}">
                  <a16:creationId xmlns:a16="http://schemas.microsoft.com/office/drawing/2014/main" xmlns="" id="{4B103AB9-B1AC-4559-B8FC-42CD180E5B6A}"/>
                </a:ext>
              </a:extLst>
            </p:cNvPr>
            <p:cNvSpPr/>
            <p:nvPr/>
          </p:nvSpPr>
          <p:spPr>
            <a:xfrm>
              <a:off x="567023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1" name="任意多边形: 形状 930">
              <a:extLst>
                <a:ext uri="{FF2B5EF4-FFF2-40B4-BE49-F238E27FC236}">
                  <a16:creationId xmlns:a16="http://schemas.microsoft.com/office/drawing/2014/main" xmlns="" id="{1C5B78F4-D9FB-4BFA-8F32-DB8B895D618F}"/>
                </a:ext>
              </a:extLst>
            </p:cNvPr>
            <p:cNvSpPr/>
            <p:nvPr/>
          </p:nvSpPr>
          <p:spPr>
            <a:xfrm>
              <a:off x="5668963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2" name="任意多边形: 形状 931">
              <a:extLst>
                <a:ext uri="{FF2B5EF4-FFF2-40B4-BE49-F238E27FC236}">
                  <a16:creationId xmlns:a16="http://schemas.microsoft.com/office/drawing/2014/main" xmlns="" id="{B4807F9D-F964-4010-837B-DFE24E5E9C26}"/>
                </a:ext>
              </a:extLst>
            </p:cNvPr>
            <p:cNvSpPr/>
            <p:nvPr/>
          </p:nvSpPr>
          <p:spPr>
            <a:xfrm>
              <a:off x="5667692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3" name="任意多边形: 形状 932">
              <a:extLst>
                <a:ext uri="{FF2B5EF4-FFF2-40B4-BE49-F238E27FC236}">
                  <a16:creationId xmlns:a16="http://schemas.microsoft.com/office/drawing/2014/main" xmlns="" id="{69FC48EB-7823-4A79-9A82-9C8057BEEB72}"/>
                </a:ext>
              </a:extLst>
            </p:cNvPr>
            <p:cNvSpPr/>
            <p:nvPr/>
          </p:nvSpPr>
          <p:spPr>
            <a:xfrm>
              <a:off x="5666422" y="36610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4" name="任意多边形: 形状 933">
              <a:extLst>
                <a:ext uri="{FF2B5EF4-FFF2-40B4-BE49-F238E27FC236}">
                  <a16:creationId xmlns:a16="http://schemas.microsoft.com/office/drawing/2014/main" xmlns="" id="{825EE76D-DF68-4C64-9D14-D5948F63C04E}"/>
                </a:ext>
              </a:extLst>
            </p:cNvPr>
            <p:cNvSpPr/>
            <p:nvPr/>
          </p:nvSpPr>
          <p:spPr>
            <a:xfrm>
              <a:off x="5665153" y="36617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5" name="任意多边形: 形状 934">
              <a:extLst>
                <a:ext uri="{FF2B5EF4-FFF2-40B4-BE49-F238E27FC236}">
                  <a16:creationId xmlns:a16="http://schemas.microsoft.com/office/drawing/2014/main" xmlns="" id="{D4008B13-8382-4090-A49E-1A1093E6E3C3}"/>
                </a:ext>
              </a:extLst>
            </p:cNvPr>
            <p:cNvSpPr/>
            <p:nvPr/>
          </p:nvSpPr>
          <p:spPr>
            <a:xfrm>
              <a:off x="5663883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6" name="任意多边形: 形状 935">
              <a:extLst>
                <a:ext uri="{FF2B5EF4-FFF2-40B4-BE49-F238E27FC236}">
                  <a16:creationId xmlns:a16="http://schemas.microsoft.com/office/drawing/2014/main" xmlns="" id="{FFBEB842-50AA-4844-B8DA-24828BD6C990}"/>
                </a:ext>
              </a:extLst>
            </p:cNvPr>
            <p:cNvSpPr/>
            <p:nvPr/>
          </p:nvSpPr>
          <p:spPr>
            <a:xfrm>
              <a:off x="5662613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7" name="任意多边形: 形状 936">
              <a:extLst>
                <a:ext uri="{FF2B5EF4-FFF2-40B4-BE49-F238E27FC236}">
                  <a16:creationId xmlns:a16="http://schemas.microsoft.com/office/drawing/2014/main" xmlns="" id="{66CA2307-62ED-495A-B206-DA30551BD351}"/>
                </a:ext>
              </a:extLst>
            </p:cNvPr>
            <p:cNvSpPr/>
            <p:nvPr/>
          </p:nvSpPr>
          <p:spPr>
            <a:xfrm>
              <a:off x="566134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1592 w 44450"/>
                <a:gd name="connsiteY5" fmla="*/ 26988 h 31750"/>
                <a:gd name="connsiteX6" fmla="*/ 42863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1592" y="26988"/>
                  </a:cubicBezTo>
                  <a:cubicBezTo>
                    <a:pt x="42228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8" name="任意多边形: 形状 937">
              <a:extLst>
                <a:ext uri="{FF2B5EF4-FFF2-40B4-BE49-F238E27FC236}">
                  <a16:creationId xmlns:a16="http://schemas.microsoft.com/office/drawing/2014/main" xmlns="" id="{B178BB00-DF66-4F90-98A6-E0CFD6451D03}"/>
                </a:ext>
              </a:extLst>
            </p:cNvPr>
            <p:cNvSpPr/>
            <p:nvPr/>
          </p:nvSpPr>
          <p:spPr>
            <a:xfrm>
              <a:off x="5660072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9" name="任意多边形: 形状 938">
              <a:extLst>
                <a:ext uri="{FF2B5EF4-FFF2-40B4-BE49-F238E27FC236}">
                  <a16:creationId xmlns:a16="http://schemas.microsoft.com/office/drawing/2014/main" xmlns="" id="{7818D23E-7B09-4302-BD0E-563E8B0E056D}"/>
                </a:ext>
              </a:extLst>
            </p:cNvPr>
            <p:cNvSpPr/>
            <p:nvPr/>
          </p:nvSpPr>
          <p:spPr>
            <a:xfrm>
              <a:off x="5658167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0" name="任意多边形: 形状 939">
              <a:extLst>
                <a:ext uri="{FF2B5EF4-FFF2-40B4-BE49-F238E27FC236}">
                  <a16:creationId xmlns:a16="http://schemas.microsoft.com/office/drawing/2014/main" xmlns="" id="{DCE47958-20D6-419B-9F85-ED730975E4CC}"/>
                </a:ext>
              </a:extLst>
            </p:cNvPr>
            <p:cNvSpPr/>
            <p:nvPr/>
          </p:nvSpPr>
          <p:spPr>
            <a:xfrm>
              <a:off x="5656897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1" name="任意多边形: 形状 940">
              <a:extLst>
                <a:ext uri="{FF2B5EF4-FFF2-40B4-BE49-F238E27FC236}">
                  <a16:creationId xmlns:a16="http://schemas.microsoft.com/office/drawing/2014/main" xmlns="" id="{DEA65A9E-4B34-4E61-93F8-A24DFC110106}"/>
                </a:ext>
              </a:extLst>
            </p:cNvPr>
            <p:cNvSpPr/>
            <p:nvPr/>
          </p:nvSpPr>
          <p:spPr>
            <a:xfrm>
              <a:off x="5655628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2" name="任意多边形: 形状 941">
              <a:extLst>
                <a:ext uri="{FF2B5EF4-FFF2-40B4-BE49-F238E27FC236}">
                  <a16:creationId xmlns:a16="http://schemas.microsoft.com/office/drawing/2014/main" xmlns="" id="{A951533C-5515-4382-9D40-2E78AF3E3039}"/>
                </a:ext>
              </a:extLst>
            </p:cNvPr>
            <p:cNvSpPr/>
            <p:nvPr/>
          </p:nvSpPr>
          <p:spPr>
            <a:xfrm>
              <a:off x="5654358" y="366807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3" name="任意多边形: 形状 942">
              <a:extLst>
                <a:ext uri="{FF2B5EF4-FFF2-40B4-BE49-F238E27FC236}">
                  <a16:creationId xmlns:a16="http://schemas.microsoft.com/office/drawing/2014/main" xmlns="" id="{1CAFF619-A1E1-4AA0-9DA5-E867B4791AC5}"/>
                </a:ext>
              </a:extLst>
            </p:cNvPr>
            <p:cNvSpPr/>
            <p:nvPr/>
          </p:nvSpPr>
          <p:spPr>
            <a:xfrm>
              <a:off x="5653088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4763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4" name="任意多边形: 形状 943">
              <a:extLst>
                <a:ext uri="{FF2B5EF4-FFF2-40B4-BE49-F238E27FC236}">
                  <a16:creationId xmlns:a16="http://schemas.microsoft.com/office/drawing/2014/main" xmlns="" id="{66D4C867-5114-42CE-8693-7BDB14D3AFDA}"/>
                </a:ext>
              </a:extLst>
            </p:cNvPr>
            <p:cNvSpPr/>
            <p:nvPr/>
          </p:nvSpPr>
          <p:spPr>
            <a:xfrm>
              <a:off x="5651817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5" name="任意多边形: 形状 944">
              <a:extLst>
                <a:ext uri="{FF2B5EF4-FFF2-40B4-BE49-F238E27FC236}">
                  <a16:creationId xmlns:a16="http://schemas.microsoft.com/office/drawing/2014/main" xmlns="" id="{6F504FEE-A970-4DFA-8645-049ED2C5A0DF}"/>
                </a:ext>
              </a:extLst>
            </p:cNvPr>
            <p:cNvSpPr/>
            <p:nvPr/>
          </p:nvSpPr>
          <p:spPr>
            <a:xfrm>
              <a:off x="5649913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6" name="任意多边形: 形状 945">
              <a:extLst>
                <a:ext uri="{FF2B5EF4-FFF2-40B4-BE49-F238E27FC236}">
                  <a16:creationId xmlns:a16="http://schemas.microsoft.com/office/drawing/2014/main" xmlns="" id="{2ABFBD5A-FB05-4969-AE89-521BD4486D31}"/>
                </a:ext>
              </a:extLst>
            </p:cNvPr>
            <p:cNvSpPr/>
            <p:nvPr/>
          </p:nvSpPr>
          <p:spPr>
            <a:xfrm>
              <a:off x="5648642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7" name="任意多边形: 形状 946">
              <a:extLst>
                <a:ext uri="{FF2B5EF4-FFF2-40B4-BE49-F238E27FC236}">
                  <a16:creationId xmlns:a16="http://schemas.microsoft.com/office/drawing/2014/main" xmlns="" id="{7A65DF31-A397-4027-8951-AE4BF6D1223D}"/>
                </a:ext>
              </a:extLst>
            </p:cNvPr>
            <p:cNvSpPr/>
            <p:nvPr/>
          </p:nvSpPr>
          <p:spPr>
            <a:xfrm>
              <a:off x="5648642" y="367442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8" name="任意多边形: 形状 947">
              <a:extLst>
                <a:ext uri="{FF2B5EF4-FFF2-40B4-BE49-F238E27FC236}">
                  <a16:creationId xmlns:a16="http://schemas.microsoft.com/office/drawing/2014/main" xmlns="" id="{0BCF81ED-0553-4966-8ADF-B32EB55FFEBF}"/>
                </a:ext>
              </a:extLst>
            </p:cNvPr>
            <p:cNvSpPr/>
            <p:nvPr/>
          </p:nvSpPr>
          <p:spPr>
            <a:xfrm>
              <a:off x="5621972" y="3626167"/>
              <a:ext cx="50800" cy="31750"/>
            </a:xfrm>
            <a:custGeom>
              <a:avLst/>
              <a:gdLst>
                <a:gd name="connsiteX0" fmla="*/ 47308 w 50800"/>
                <a:gd name="connsiteY0" fmla="*/ 28892 h 31750"/>
                <a:gd name="connsiteX1" fmla="*/ 10478 w 50800"/>
                <a:gd name="connsiteY1" fmla="*/ 7303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7308 w 50800"/>
                <a:gd name="connsiteY4" fmla="*/ 2889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7308" y="28892"/>
                  </a:moveTo>
                  <a:lnTo>
                    <a:pt x="10478" y="7303"/>
                  </a:lnTo>
                  <a:cubicBezTo>
                    <a:pt x="8573" y="6033"/>
                    <a:pt x="6668" y="5398"/>
                    <a:pt x="4763" y="4763"/>
                  </a:cubicBezTo>
                  <a:lnTo>
                    <a:pt x="41593" y="26353"/>
                  </a:lnTo>
                  <a:cubicBezTo>
                    <a:pt x="43498" y="26988"/>
                    <a:pt x="45403" y="28258"/>
                    <a:pt x="47308" y="2889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9" name="任意多边形: 形状 948">
              <a:extLst>
                <a:ext uri="{FF2B5EF4-FFF2-40B4-BE49-F238E27FC236}">
                  <a16:creationId xmlns:a16="http://schemas.microsoft.com/office/drawing/2014/main" xmlns="" id="{5059C35D-6A30-4943-BEB1-242F93F31FEF}"/>
                </a:ext>
              </a:extLst>
            </p:cNvPr>
            <p:cNvSpPr/>
            <p:nvPr/>
          </p:nvSpPr>
          <p:spPr>
            <a:xfrm>
              <a:off x="5616892" y="3624897"/>
              <a:ext cx="50800" cy="31750"/>
            </a:xfrm>
            <a:custGeom>
              <a:avLst/>
              <a:gdLst>
                <a:gd name="connsiteX0" fmla="*/ 46673 w 50800"/>
                <a:gd name="connsiteY0" fmla="*/ 27623 h 31750"/>
                <a:gd name="connsiteX1" fmla="*/ 9842 w 50800"/>
                <a:gd name="connsiteY1" fmla="*/ 6033 h 31750"/>
                <a:gd name="connsiteX2" fmla="*/ 4763 w 50800"/>
                <a:gd name="connsiteY2" fmla="*/ 4763 h 31750"/>
                <a:gd name="connsiteX3" fmla="*/ 41592 w 50800"/>
                <a:gd name="connsiteY3" fmla="*/ 26353 h 31750"/>
                <a:gd name="connsiteX4" fmla="*/ 46673 w 50800"/>
                <a:gd name="connsiteY4" fmla="*/ 2762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673" y="27623"/>
                  </a:moveTo>
                  <a:lnTo>
                    <a:pt x="9842" y="6033"/>
                  </a:lnTo>
                  <a:cubicBezTo>
                    <a:pt x="7938" y="5398"/>
                    <a:pt x="6667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767" y="26988"/>
                    <a:pt x="46673" y="2762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0" name="任意多边形: 形状 949">
              <a:extLst>
                <a:ext uri="{FF2B5EF4-FFF2-40B4-BE49-F238E27FC236}">
                  <a16:creationId xmlns:a16="http://schemas.microsoft.com/office/drawing/2014/main" xmlns="" id="{05C82184-8F95-47DE-B38A-793AD75015E0}"/>
                </a:ext>
              </a:extLst>
            </p:cNvPr>
            <p:cNvSpPr/>
            <p:nvPr/>
          </p:nvSpPr>
          <p:spPr>
            <a:xfrm>
              <a:off x="5612447" y="3624263"/>
              <a:ext cx="50800" cy="31750"/>
            </a:xfrm>
            <a:custGeom>
              <a:avLst/>
              <a:gdLst>
                <a:gd name="connsiteX0" fmla="*/ 46038 w 50800"/>
                <a:gd name="connsiteY0" fmla="*/ 26988 h 31750"/>
                <a:gd name="connsiteX1" fmla="*/ 9208 w 50800"/>
                <a:gd name="connsiteY1" fmla="*/ 5397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6038 w 5080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988"/>
                  </a:moveTo>
                  <a:lnTo>
                    <a:pt x="9208" y="5397"/>
                  </a:lnTo>
                  <a:cubicBezTo>
                    <a:pt x="7938" y="5397"/>
                    <a:pt x="6668" y="4763"/>
                    <a:pt x="4763" y="4763"/>
                  </a:cubicBezTo>
                  <a:lnTo>
                    <a:pt x="41593" y="26353"/>
                  </a:lnTo>
                  <a:cubicBezTo>
                    <a:pt x="42863" y="26353"/>
                    <a:pt x="44133" y="26353"/>
                    <a:pt x="4603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1" name="任意多边形: 形状 950">
              <a:extLst>
                <a:ext uri="{FF2B5EF4-FFF2-40B4-BE49-F238E27FC236}">
                  <a16:creationId xmlns:a16="http://schemas.microsoft.com/office/drawing/2014/main" xmlns="" id="{EB46DAB9-C5E4-4D9F-92C2-C1265DB0396F}"/>
                </a:ext>
              </a:extLst>
            </p:cNvPr>
            <p:cNvSpPr/>
            <p:nvPr/>
          </p:nvSpPr>
          <p:spPr>
            <a:xfrm>
              <a:off x="5608638" y="3624263"/>
              <a:ext cx="44450" cy="25400"/>
            </a:xfrm>
            <a:custGeom>
              <a:avLst/>
              <a:gdLst>
                <a:gd name="connsiteX0" fmla="*/ 45403 w 44450"/>
                <a:gd name="connsiteY0" fmla="*/ 26353 h 25400"/>
                <a:gd name="connsiteX1" fmla="*/ 857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540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5403" y="26353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133" y="26353"/>
                    <a:pt x="4540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2" name="任意多边形: 形状 951">
              <a:extLst>
                <a:ext uri="{FF2B5EF4-FFF2-40B4-BE49-F238E27FC236}">
                  <a16:creationId xmlns:a16="http://schemas.microsoft.com/office/drawing/2014/main" xmlns="" id="{A8156510-3B71-4621-8C43-172085593694}"/>
                </a:ext>
              </a:extLst>
            </p:cNvPr>
            <p:cNvSpPr/>
            <p:nvPr/>
          </p:nvSpPr>
          <p:spPr>
            <a:xfrm>
              <a:off x="5605463" y="3624263"/>
              <a:ext cx="44450" cy="25400"/>
            </a:xfrm>
            <a:custGeom>
              <a:avLst/>
              <a:gdLst>
                <a:gd name="connsiteX0" fmla="*/ 44767 w 44450"/>
                <a:gd name="connsiteY0" fmla="*/ 26353 h 25400"/>
                <a:gd name="connsiteX1" fmla="*/ 7938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4767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3497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3" name="任意多边形: 形状 952">
              <a:extLst>
                <a:ext uri="{FF2B5EF4-FFF2-40B4-BE49-F238E27FC236}">
                  <a16:creationId xmlns:a16="http://schemas.microsoft.com/office/drawing/2014/main" xmlns="" id="{17979AA0-CB08-4CE2-9A24-062833F8DCA0}"/>
                </a:ext>
              </a:extLst>
            </p:cNvPr>
            <p:cNvSpPr/>
            <p:nvPr/>
          </p:nvSpPr>
          <p:spPr>
            <a:xfrm>
              <a:off x="5601653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4132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4" name="任意多边形: 形状 953">
              <a:extLst>
                <a:ext uri="{FF2B5EF4-FFF2-40B4-BE49-F238E27FC236}">
                  <a16:creationId xmlns:a16="http://schemas.microsoft.com/office/drawing/2014/main" xmlns="" id="{2C8A6B14-E8BE-46C7-A1DA-FD3AC466BD3D}"/>
                </a:ext>
              </a:extLst>
            </p:cNvPr>
            <p:cNvSpPr/>
            <p:nvPr/>
          </p:nvSpPr>
          <p:spPr>
            <a:xfrm>
              <a:off x="5598478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5" name="任意多边形: 形状 954">
              <a:extLst>
                <a:ext uri="{FF2B5EF4-FFF2-40B4-BE49-F238E27FC236}">
                  <a16:creationId xmlns:a16="http://schemas.microsoft.com/office/drawing/2014/main" xmlns="" id="{F002F9E1-9CB4-405D-AEED-969B8AC2A3C7}"/>
                </a:ext>
              </a:extLst>
            </p:cNvPr>
            <p:cNvSpPr/>
            <p:nvPr/>
          </p:nvSpPr>
          <p:spPr>
            <a:xfrm>
              <a:off x="5595303" y="362489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6" name="任意多边形: 形状 955">
              <a:extLst>
                <a:ext uri="{FF2B5EF4-FFF2-40B4-BE49-F238E27FC236}">
                  <a16:creationId xmlns:a16="http://schemas.microsoft.com/office/drawing/2014/main" xmlns="" id="{C826D893-A047-49FF-B809-4E3FE9377386}"/>
                </a:ext>
              </a:extLst>
            </p:cNvPr>
            <p:cNvSpPr/>
            <p:nvPr/>
          </p:nvSpPr>
          <p:spPr>
            <a:xfrm>
              <a:off x="5592128" y="36255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7" name="任意多边形: 形状 956">
              <a:extLst>
                <a:ext uri="{FF2B5EF4-FFF2-40B4-BE49-F238E27FC236}">
                  <a16:creationId xmlns:a16="http://schemas.microsoft.com/office/drawing/2014/main" xmlns="" id="{80D679AF-9E06-48DC-955D-2BA3F942AFC4}"/>
                </a:ext>
              </a:extLst>
            </p:cNvPr>
            <p:cNvSpPr/>
            <p:nvPr/>
          </p:nvSpPr>
          <p:spPr>
            <a:xfrm>
              <a:off x="5588953" y="362680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6032"/>
                  </a:cubicBezTo>
                  <a:lnTo>
                    <a:pt x="41592" y="27622"/>
                  </a:lnTo>
                  <a:cubicBezTo>
                    <a:pt x="42863" y="26988"/>
                    <a:pt x="43497" y="26352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8" name="任意多边形: 形状 957">
              <a:extLst>
                <a:ext uri="{FF2B5EF4-FFF2-40B4-BE49-F238E27FC236}">
                  <a16:creationId xmlns:a16="http://schemas.microsoft.com/office/drawing/2014/main" xmlns="" id="{0EE17A69-D7A1-446E-A4A8-CC9C6797274F}"/>
                </a:ext>
              </a:extLst>
            </p:cNvPr>
            <p:cNvSpPr/>
            <p:nvPr/>
          </p:nvSpPr>
          <p:spPr>
            <a:xfrm>
              <a:off x="5585778" y="36274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9" name="任意多边形: 形状 958">
              <a:extLst>
                <a:ext uri="{FF2B5EF4-FFF2-40B4-BE49-F238E27FC236}">
                  <a16:creationId xmlns:a16="http://schemas.microsoft.com/office/drawing/2014/main" xmlns="" id="{BC889C21-D083-4D42-B8D3-1AE06A4134BC}"/>
                </a:ext>
              </a:extLst>
            </p:cNvPr>
            <p:cNvSpPr/>
            <p:nvPr/>
          </p:nvSpPr>
          <p:spPr>
            <a:xfrm>
              <a:off x="5582603" y="36287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0" name="任意多边形: 形状 959">
              <a:extLst>
                <a:ext uri="{FF2B5EF4-FFF2-40B4-BE49-F238E27FC236}">
                  <a16:creationId xmlns:a16="http://schemas.microsoft.com/office/drawing/2014/main" xmlns="" id="{09482560-B8FC-474C-B560-E22E312E1E92}"/>
                </a:ext>
              </a:extLst>
            </p:cNvPr>
            <p:cNvSpPr/>
            <p:nvPr/>
          </p:nvSpPr>
          <p:spPr>
            <a:xfrm>
              <a:off x="5580063" y="362997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41592" y="27622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1" name="任意多边形: 形状 960">
              <a:extLst>
                <a:ext uri="{FF2B5EF4-FFF2-40B4-BE49-F238E27FC236}">
                  <a16:creationId xmlns:a16="http://schemas.microsoft.com/office/drawing/2014/main" xmlns="" id="{98CF6F88-529E-44D6-859C-A694D59B932D}"/>
                </a:ext>
              </a:extLst>
            </p:cNvPr>
            <p:cNvSpPr/>
            <p:nvPr/>
          </p:nvSpPr>
          <p:spPr>
            <a:xfrm>
              <a:off x="5576888" y="36312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41592" y="28258"/>
                  </a:lnTo>
                  <a:cubicBezTo>
                    <a:pt x="42228" y="27623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2" name="任意多边形: 形状 961">
              <a:extLst>
                <a:ext uri="{FF2B5EF4-FFF2-40B4-BE49-F238E27FC236}">
                  <a16:creationId xmlns:a16="http://schemas.microsoft.com/office/drawing/2014/main" xmlns="" id="{F7DC9ABF-D6E1-4C03-9FB6-305764F631A6}"/>
                </a:ext>
              </a:extLst>
            </p:cNvPr>
            <p:cNvSpPr/>
            <p:nvPr/>
          </p:nvSpPr>
          <p:spPr>
            <a:xfrm>
              <a:off x="5574347" y="363315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6032 h 31750"/>
                <a:gd name="connsiteX3" fmla="*/ 41593 w 44450"/>
                <a:gd name="connsiteY3" fmla="*/ 27622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8" y="5397"/>
                    <a:pt x="5398" y="5397"/>
                    <a:pt x="4763" y="6032"/>
                  </a:cubicBezTo>
                  <a:lnTo>
                    <a:pt x="41593" y="27622"/>
                  </a:lnTo>
                  <a:cubicBezTo>
                    <a:pt x="42228" y="26988"/>
                    <a:pt x="43498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3" name="任意多边形: 形状 962">
              <a:extLst>
                <a:ext uri="{FF2B5EF4-FFF2-40B4-BE49-F238E27FC236}">
                  <a16:creationId xmlns:a16="http://schemas.microsoft.com/office/drawing/2014/main" xmlns="" id="{F369414D-F4ED-4A4C-8E7E-154C2A4A1164}"/>
                </a:ext>
              </a:extLst>
            </p:cNvPr>
            <p:cNvSpPr/>
            <p:nvPr/>
          </p:nvSpPr>
          <p:spPr>
            <a:xfrm>
              <a:off x="5573713" y="363442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4" name="任意多边形: 形状 963">
              <a:extLst>
                <a:ext uri="{FF2B5EF4-FFF2-40B4-BE49-F238E27FC236}">
                  <a16:creationId xmlns:a16="http://schemas.microsoft.com/office/drawing/2014/main" xmlns="" id="{4C641BEE-6A77-4F90-BF9A-7B134BF3E859}"/>
                </a:ext>
              </a:extLst>
            </p:cNvPr>
            <p:cNvSpPr/>
            <p:nvPr/>
          </p:nvSpPr>
          <p:spPr>
            <a:xfrm>
              <a:off x="5570538" y="363505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5" name="任意多边形: 形状 964">
              <a:extLst>
                <a:ext uri="{FF2B5EF4-FFF2-40B4-BE49-F238E27FC236}">
                  <a16:creationId xmlns:a16="http://schemas.microsoft.com/office/drawing/2014/main" xmlns="" id="{B4DF940F-2E9B-4A48-9FD5-655B2D8EFB42}"/>
                </a:ext>
              </a:extLst>
            </p:cNvPr>
            <p:cNvSpPr/>
            <p:nvPr/>
          </p:nvSpPr>
          <p:spPr>
            <a:xfrm>
              <a:off x="5567363" y="36369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6" name="任意多边形: 形状 965">
              <a:extLst>
                <a:ext uri="{FF2B5EF4-FFF2-40B4-BE49-F238E27FC236}">
                  <a16:creationId xmlns:a16="http://schemas.microsoft.com/office/drawing/2014/main" xmlns="" id="{09A016D6-57B3-4672-86C9-342F5B099889}"/>
                </a:ext>
              </a:extLst>
            </p:cNvPr>
            <p:cNvSpPr/>
            <p:nvPr/>
          </p:nvSpPr>
          <p:spPr>
            <a:xfrm>
              <a:off x="5564188" y="3638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7" name="任意多边形: 形状 966">
              <a:extLst>
                <a:ext uri="{FF2B5EF4-FFF2-40B4-BE49-F238E27FC236}">
                  <a16:creationId xmlns:a16="http://schemas.microsoft.com/office/drawing/2014/main" xmlns="" id="{F7176A43-FD61-40C3-880E-43045E020985}"/>
                </a:ext>
              </a:extLst>
            </p:cNvPr>
            <p:cNvSpPr/>
            <p:nvPr/>
          </p:nvSpPr>
          <p:spPr>
            <a:xfrm>
              <a:off x="5560378" y="36414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5397" y="6667"/>
                    <a:pt x="4763" y="7302"/>
                  </a:cubicBezTo>
                  <a:lnTo>
                    <a:pt x="41592" y="28892"/>
                  </a:lnTo>
                  <a:cubicBezTo>
                    <a:pt x="42863" y="2825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xmlns="" id="{DA24565E-C0DD-4A64-ABEB-BABEC396D222}"/>
                </a:ext>
              </a:extLst>
            </p:cNvPr>
            <p:cNvSpPr/>
            <p:nvPr/>
          </p:nvSpPr>
          <p:spPr>
            <a:xfrm>
              <a:off x="5557203" y="36439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863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xmlns="" id="{7BA137E2-6268-41C7-A050-03925603ABFE}"/>
                </a:ext>
              </a:extLst>
            </p:cNvPr>
            <p:cNvSpPr/>
            <p:nvPr/>
          </p:nvSpPr>
          <p:spPr>
            <a:xfrm>
              <a:off x="5554028" y="36464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0" name="任意多边形: 形状 969">
              <a:extLst>
                <a:ext uri="{FF2B5EF4-FFF2-40B4-BE49-F238E27FC236}">
                  <a16:creationId xmlns:a16="http://schemas.microsoft.com/office/drawing/2014/main" xmlns="" id="{B4687017-2718-43B2-87A8-430694537A05}"/>
                </a:ext>
              </a:extLst>
            </p:cNvPr>
            <p:cNvSpPr/>
            <p:nvPr/>
          </p:nvSpPr>
          <p:spPr>
            <a:xfrm>
              <a:off x="5550853" y="36496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1" name="任意多边形: 形状 970">
              <a:extLst>
                <a:ext uri="{FF2B5EF4-FFF2-40B4-BE49-F238E27FC236}">
                  <a16:creationId xmlns:a16="http://schemas.microsoft.com/office/drawing/2014/main" xmlns="" id="{FB68E734-13B4-4F74-A88F-021359AF7070}"/>
                </a:ext>
              </a:extLst>
            </p:cNvPr>
            <p:cNvSpPr/>
            <p:nvPr/>
          </p:nvSpPr>
          <p:spPr>
            <a:xfrm>
              <a:off x="5547042" y="36528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" name="任意多边形: 形状 971">
              <a:extLst>
                <a:ext uri="{FF2B5EF4-FFF2-40B4-BE49-F238E27FC236}">
                  <a16:creationId xmlns:a16="http://schemas.microsoft.com/office/drawing/2014/main" xmlns="" id="{5116A4FB-31B5-4DE1-A7A2-1D3F9DF959E4}"/>
                </a:ext>
              </a:extLst>
            </p:cNvPr>
            <p:cNvSpPr/>
            <p:nvPr/>
          </p:nvSpPr>
          <p:spPr>
            <a:xfrm>
              <a:off x="5543867" y="365601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" name="任意多边形: 形状 972">
              <a:extLst>
                <a:ext uri="{FF2B5EF4-FFF2-40B4-BE49-F238E27FC236}">
                  <a16:creationId xmlns:a16="http://schemas.microsoft.com/office/drawing/2014/main" xmlns="" id="{9F00990A-4DE8-4959-B3D7-7C48B1B1E558}"/>
                </a:ext>
              </a:extLst>
            </p:cNvPr>
            <p:cNvSpPr/>
            <p:nvPr/>
          </p:nvSpPr>
          <p:spPr>
            <a:xfrm>
              <a:off x="5540692" y="36591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xmlns="" id="{3786A9F8-D77E-4018-A0AC-F3AE19C25CFA}"/>
                </a:ext>
              </a:extLst>
            </p:cNvPr>
            <p:cNvSpPr/>
            <p:nvPr/>
          </p:nvSpPr>
          <p:spPr>
            <a:xfrm>
              <a:off x="5538788" y="3662363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8" y="28258"/>
                    <a:pt x="42863" y="27622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xmlns="" id="{DB07B065-10B9-4576-9F18-E64D63AA8D44}"/>
                </a:ext>
              </a:extLst>
            </p:cNvPr>
            <p:cNvSpPr/>
            <p:nvPr/>
          </p:nvSpPr>
          <p:spPr>
            <a:xfrm>
              <a:off x="5534978" y="36655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2" y="7303"/>
                    <a:pt x="4763" y="8572"/>
                  </a:cubicBezTo>
                  <a:lnTo>
                    <a:pt x="41592" y="30163"/>
                  </a:lnTo>
                  <a:cubicBezTo>
                    <a:pt x="42863" y="28892"/>
                    <a:pt x="44132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6" name="任意多边形: 形状 975">
              <a:extLst>
                <a:ext uri="{FF2B5EF4-FFF2-40B4-BE49-F238E27FC236}">
                  <a16:creationId xmlns:a16="http://schemas.microsoft.com/office/drawing/2014/main" xmlns="" id="{D1156DC6-68D3-4584-B5C8-40878368B283}"/>
                </a:ext>
              </a:extLst>
            </p:cNvPr>
            <p:cNvSpPr/>
            <p:nvPr/>
          </p:nvSpPr>
          <p:spPr>
            <a:xfrm>
              <a:off x="5532438" y="36693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7303"/>
                    <a:pt x="4763" y="9208"/>
                  </a:cubicBezTo>
                  <a:lnTo>
                    <a:pt x="41592" y="30798"/>
                  </a:lnTo>
                  <a:cubicBezTo>
                    <a:pt x="42228" y="28893"/>
                    <a:pt x="43497" y="2762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7" name="任意多边形: 形状 976">
              <a:extLst>
                <a:ext uri="{FF2B5EF4-FFF2-40B4-BE49-F238E27FC236}">
                  <a16:creationId xmlns:a16="http://schemas.microsoft.com/office/drawing/2014/main" xmlns="" id="{3036CA74-5628-4477-8EA3-3D48445DF6A3}"/>
                </a:ext>
              </a:extLst>
            </p:cNvPr>
            <p:cNvSpPr/>
            <p:nvPr/>
          </p:nvSpPr>
          <p:spPr>
            <a:xfrm>
              <a:off x="5527992" y="3673158"/>
              <a:ext cx="50800" cy="31750"/>
            </a:xfrm>
            <a:custGeom>
              <a:avLst/>
              <a:gdLst>
                <a:gd name="connsiteX0" fmla="*/ 46038 w 50800"/>
                <a:gd name="connsiteY0" fmla="*/ 26352 h 31750"/>
                <a:gd name="connsiteX1" fmla="*/ 9208 w 50800"/>
                <a:gd name="connsiteY1" fmla="*/ 4763 h 31750"/>
                <a:gd name="connsiteX2" fmla="*/ 4763 w 50800"/>
                <a:gd name="connsiteY2" fmla="*/ 11113 h 31750"/>
                <a:gd name="connsiteX3" fmla="*/ 41592 w 50800"/>
                <a:gd name="connsiteY3" fmla="*/ 32702 h 31750"/>
                <a:gd name="connsiteX4" fmla="*/ 46038 w 5080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352"/>
                  </a:moveTo>
                  <a:lnTo>
                    <a:pt x="9208" y="4763"/>
                  </a:lnTo>
                  <a:cubicBezTo>
                    <a:pt x="7938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892"/>
                    <a:pt x="4603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8" name="任意多边形: 形状 977">
              <a:extLst>
                <a:ext uri="{FF2B5EF4-FFF2-40B4-BE49-F238E27FC236}">
                  <a16:creationId xmlns:a16="http://schemas.microsoft.com/office/drawing/2014/main" xmlns="" id="{3E5A2636-B94F-4BED-95D3-BD1E0ACE20B9}"/>
                </a:ext>
              </a:extLst>
            </p:cNvPr>
            <p:cNvSpPr/>
            <p:nvPr/>
          </p:nvSpPr>
          <p:spPr>
            <a:xfrm>
              <a:off x="5522278" y="3679508"/>
              <a:ext cx="50800" cy="38100"/>
            </a:xfrm>
            <a:custGeom>
              <a:avLst/>
              <a:gdLst>
                <a:gd name="connsiteX0" fmla="*/ 47307 w 50800"/>
                <a:gd name="connsiteY0" fmla="*/ 26352 h 38100"/>
                <a:gd name="connsiteX1" fmla="*/ 10477 w 50800"/>
                <a:gd name="connsiteY1" fmla="*/ 4763 h 38100"/>
                <a:gd name="connsiteX2" fmla="*/ 4763 w 50800"/>
                <a:gd name="connsiteY2" fmla="*/ 14288 h 38100"/>
                <a:gd name="connsiteX3" fmla="*/ 41592 w 50800"/>
                <a:gd name="connsiteY3" fmla="*/ 35877 h 38100"/>
                <a:gd name="connsiteX4" fmla="*/ 47307 w 50800"/>
                <a:gd name="connsiteY4" fmla="*/ 263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7307" y="26352"/>
                  </a:moveTo>
                  <a:lnTo>
                    <a:pt x="10477" y="4763"/>
                  </a:lnTo>
                  <a:cubicBezTo>
                    <a:pt x="8572" y="7938"/>
                    <a:pt x="6667" y="11113"/>
                    <a:pt x="4763" y="14288"/>
                  </a:cubicBezTo>
                  <a:lnTo>
                    <a:pt x="41592" y="35877"/>
                  </a:lnTo>
                  <a:cubicBezTo>
                    <a:pt x="42863" y="32702"/>
                    <a:pt x="44767" y="29527"/>
                    <a:pt x="4730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9" name="任意多边形: 形状 978">
              <a:extLst>
                <a:ext uri="{FF2B5EF4-FFF2-40B4-BE49-F238E27FC236}">
                  <a16:creationId xmlns:a16="http://schemas.microsoft.com/office/drawing/2014/main" xmlns="" id="{AA98A4B0-D31E-4DFC-9CCA-974BC205D7B7}"/>
                </a:ext>
              </a:extLst>
            </p:cNvPr>
            <p:cNvSpPr/>
            <p:nvPr/>
          </p:nvSpPr>
          <p:spPr>
            <a:xfrm>
              <a:off x="5518467" y="36890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6667"/>
                    <a:pt x="5398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25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0" name="任意多边形: 形状 979">
              <a:extLst>
                <a:ext uri="{FF2B5EF4-FFF2-40B4-BE49-F238E27FC236}">
                  <a16:creationId xmlns:a16="http://schemas.microsoft.com/office/drawing/2014/main" xmlns="" id="{D2A87EAF-C309-4C2F-B86B-BA97287C3D6D}"/>
                </a:ext>
              </a:extLst>
            </p:cNvPr>
            <p:cNvSpPr/>
            <p:nvPr/>
          </p:nvSpPr>
          <p:spPr>
            <a:xfrm>
              <a:off x="5515928" y="3695383"/>
              <a:ext cx="44450" cy="31750"/>
            </a:xfrm>
            <a:custGeom>
              <a:avLst/>
              <a:gdLst>
                <a:gd name="connsiteX0" fmla="*/ 44132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2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41592" y="30797"/>
                  </a:lnTo>
                  <a:cubicBezTo>
                    <a:pt x="42863" y="29527"/>
                    <a:pt x="43497" y="27622"/>
                    <a:pt x="4413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1" name="任意多边形: 形状 980">
              <a:extLst>
                <a:ext uri="{FF2B5EF4-FFF2-40B4-BE49-F238E27FC236}">
                  <a16:creationId xmlns:a16="http://schemas.microsoft.com/office/drawing/2014/main" xmlns="" id="{81E40D22-CB86-451C-A186-BA026E937BAD}"/>
                </a:ext>
              </a:extLst>
            </p:cNvPr>
            <p:cNvSpPr/>
            <p:nvPr/>
          </p:nvSpPr>
          <p:spPr>
            <a:xfrm>
              <a:off x="5514022" y="36998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41593" y="30163"/>
                  </a:lnTo>
                  <a:cubicBezTo>
                    <a:pt x="42863" y="28892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2" name="任意多边形: 形状 981">
              <a:extLst>
                <a:ext uri="{FF2B5EF4-FFF2-40B4-BE49-F238E27FC236}">
                  <a16:creationId xmlns:a16="http://schemas.microsoft.com/office/drawing/2014/main" xmlns="" id="{E23823C7-B873-413D-9B5A-BC1909CBEA0B}"/>
                </a:ext>
              </a:extLst>
            </p:cNvPr>
            <p:cNvSpPr/>
            <p:nvPr/>
          </p:nvSpPr>
          <p:spPr>
            <a:xfrm>
              <a:off x="5512753" y="370363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" name="任意多边形: 形状 982">
              <a:extLst>
                <a:ext uri="{FF2B5EF4-FFF2-40B4-BE49-F238E27FC236}">
                  <a16:creationId xmlns:a16="http://schemas.microsoft.com/office/drawing/2014/main" xmlns="" id="{1D87C22F-9955-4191-B5DE-1F344A299DE4}"/>
                </a:ext>
              </a:extLst>
            </p:cNvPr>
            <p:cNvSpPr/>
            <p:nvPr/>
          </p:nvSpPr>
          <p:spPr>
            <a:xfrm>
              <a:off x="5511483" y="37068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4763" y="7303"/>
                    <a:pt x="4763" y="7938"/>
                  </a:cubicBezTo>
                  <a:lnTo>
                    <a:pt x="41592" y="29528"/>
                  </a:lnTo>
                  <a:cubicBezTo>
                    <a:pt x="42227" y="28892"/>
                    <a:pt x="42227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" name="任意多边形: 形状 983">
              <a:extLst>
                <a:ext uri="{FF2B5EF4-FFF2-40B4-BE49-F238E27FC236}">
                  <a16:creationId xmlns:a16="http://schemas.microsoft.com/office/drawing/2014/main" xmlns="" id="{043674B8-C1D2-4D7F-BA52-E9B1BF62B2D7}"/>
                </a:ext>
              </a:extLst>
            </p:cNvPr>
            <p:cNvSpPr/>
            <p:nvPr/>
          </p:nvSpPr>
          <p:spPr>
            <a:xfrm>
              <a:off x="5510213" y="37099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1592" y="28892"/>
                    <a:pt x="42228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5" name="任意多边形: 形状 984">
              <a:extLst>
                <a:ext uri="{FF2B5EF4-FFF2-40B4-BE49-F238E27FC236}">
                  <a16:creationId xmlns:a16="http://schemas.microsoft.com/office/drawing/2014/main" xmlns="" id="{227115C8-B930-4F87-BAA3-BD154D172D77}"/>
                </a:ext>
              </a:extLst>
            </p:cNvPr>
            <p:cNvSpPr/>
            <p:nvPr/>
          </p:nvSpPr>
          <p:spPr>
            <a:xfrm>
              <a:off x="5508942" y="37137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7938"/>
                  </a:cubicBezTo>
                  <a:lnTo>
                    <a:pt x="41592" y="29528"/>
                  </a:lnTo>
                  <a:cubicBezTo>
                    <a:pt x="41592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6" name="任意多边形: 形状 985">
              <a:extLst>
                <a:ext uri="{FF2B5EF4-FFF2-40B4-BE49-F238E27FC236}">
                  <a16:creationId xmlns:a16="http://schemas.microsoft.com/office/drawing/2014/main" xmlns="" id="{DFE559C2-16CD-43BE-9BBA-E3ACF484D39B}"/>
                </a:ext>
              </a:extLst>
            </p:cNvPr>
            <p:cNvSpPr/>
            <p:nvPr/>
          </p:nvSpPr>
          <p:spPr>
            <a:xfrm>
              <a:off x="5507672" y="37169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3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8573"/>
                  </a:cubicBezTo>
                  <a:lnTo>
                    <a:pt x="41593" y="30163"/>
                  </a:lnTo>
                  <a:cubicBezTo>
                    <a:pt x="41593" y="28893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7" name="任意多边形: 形状 986">
              <a:extLst>
                <a:ext uri="{FF2B5EF4-FFF2-40B4-BE49-F238E27FC236}">
                  <a16:creationId xmlns:a16="http://schemas.microsoft.com/office/drawing/2014/main" xmlns="" id="{FC223438-B03D-4047-AF46-FD7651253839}"/>
                </a:ext>
              </a:extLst>
            </p:cNvPr>
            <p:cNvSpPr/>
            <p:nvPr/>
          </p:nvSpPr>
          <p:spPr>
            <a:xfrm>
              <a:off x="5506403" y="372078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892"/>
                    <a:pt x="42227" y="2762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8" name="任意多边形: 形状 987">
              <a:extLst>
                <a:ext uri="{FF2B5EF4-FFF2-40B4-BE49-F238E27FC236}">
                  <a16:creationId xmlns:a16="http://schemas.microsoft.com/office/drawing/2014/main" xmlns="" id="{674513AA-C7DE-4C5F-B279-ABC88DE175FB}"/>
                </a:ext>
              </a:extLst>
            </p:cNvPr>
            <p:cNvSpPr/>
            <p:nvPr/>
          </p:nvSpPr>
          <p:spPr>
            <a:xfrm>
              <a:off x="5505133" y="37245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2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41592" y="30163"/>
                  </a:lnTo>
                  <a:cubicBezTo>
                    <a:pt x="42227" y="28892"/>
                    <a:pt x="42227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9" name="任意多边形: 形状 988">
              <a:extLst>
                <a:ext uri="{FF2B5EF4-FFF2-40B4-BE49-F238E27FC236}">
                  <a16:creationId xmlns:a16="http://schemas.microsoft.com/office/drawing/2014/main" xmlns="" id="{6B2E5E5B-C663-4D18-B921-0C5B185077B0}"/>
                </a:ext>
              </a:extLst>
            </p:cNvPr>
            <p:cNvSpPr/>
            <p:nvPr/>
          </p:nvSpPr>
          <p:spPr>
            <a:xfrm>
              <a:off x="5503863" y="37284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6032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0" name="任意多边形: 形状 989">
              <a:extLst>
                <a:ext uri="{FF2B5EF4-FFF2-40B4-BE49-F238E27FC236}">
                  <a16:creationId xmlns:a16="http://schemas.microsoft.com/office/drawing/2014/main" xmlns="" id="{34395CF7-167F-4F6E-B0C6-1D8CE0C422C2}"/>
                </a:ext>
              </a:extLst>
            </p:cNvPr>
            <p:cNvSpPr/>
            <p:nvPr/>
          </p:nvSpPr>
          <p:spPr>
            <a:xfrm>
              <a:off x="5503863" y="373157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1" name="任意多边形: 形状 990">
              <a:extLst>
                <a:ext uri="{FF2B5EF4-FFF2-40B4-BE49-F238E27FC236}">
                  <a16:creationId xmlns:a16="http://schemas.microsoft.com/office/drawing/2014/main" xmlns="" id="{C602EFD9-3162-48B3-A969-EFCA70D744B5}"/>
                </a:ext>
              </a:extLst>
            </p:cNvPr>
            <p:cNvSpPr/>
            <p:nvPr/>
          </p:nvSpPr>
          <p:spPr>
            <a:xfrm>
              <a:off x="5434647" y="38185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" name="任意多边形: 形状 991">
              <a:extLst>
                <a:ext uri="{FF2B5EF4-FFF2-40B4-BE49-F238E27FC236}">
                  <a16:creationId xmlns:a16="http://schemas.microsoft.com/office/drawing/2014/main" xmlns="" id="{98EDD23C-C7BC-4711-8390-1819601D24A9}"/>
                </a:ext>
              </a:extLst>
            </p:cNvPr>
            <p:cNvSpPr/>
            <p:nvPr/>
          </p:nvSpPr>
          <p:spPr>
            <a:xfrm>
              <a:off x="5432108" y="381920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863" y="27622"/>
                    <a:pt x="43497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" name="任意多边形: 形状 992">
              <a:extLst>
                <a:ext uri="{FF2B5EF4-FFF2-40B4-BE49-F238E27FC236}">
                  <a16:creationId xmlns:a16="http://schemas.microsoft.com/office/drawing/2014/main" xmlns="" id="{150B3CC7-B73B-4B85-8601-E44F623CA3AC}"/>
                </a:ext>
              </a:extLst>
            </p:cNvPr>
            <p:cNvSpPr/>
            <p:nvPr/>
          </p:nvSpPr>
          <p:spPr>
            <a:xfrm>
              <a:off x="5430203" y="3821113"/>
              <a:ext cx="44450" cy="31750"/>
            </a:xfrm>
            <a:custGeom>
              <a:avLst/>
              <a:gdLst>
                <a:gd name="connsiteX0" fmla="*/ 44132 w 44450"/>
                <a:gd name="connsiteY0" fmla="*/ 26353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3"/>
                  </a:moveTo>
                  <a:lnTo>
                    <a:pt x="7302" y="4763"/>
                  </a:lnTo>
                  <a:cubicBezTo>
                    <a:pt x="6667" y="5397"/>
                    <a:pt x="6032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6988"/>
                    <a:pt x="4413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" name="任意多边形: 形状 993">
              <a:extLst>
                <a:ext uri="{FF2B5EF4-FFF2-40B4-BE49-F238E27FC236}">
                  <a16:creationId xmlns:a16="http://schemas.microsoft.com/office/drawing/2014/main" xmlns="" id="{564B5581-2BBC-44A9-B222-D3986C1F43AA}"/>
                </a:ext>
              </a:extLst>
            </p:cNvPr>
            <p:cNvSpPr/>
            <p:nvPr/>
          </p:nvSpPr>
          <p:spPr>
            <a:xfrm>
              <a:off x="5428297" y="382365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7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6667"/>
                  </a:cubicBezTo>
                  <a:lnTo>
                    <a:pt x="41593" y="28257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5" name="任意多边形: 形状 994">
              <a:extLst>
                <a:ext uri="{FF2B5EF4-FFF2-40B4-BE49-F238E27FC236}">
                  <a16:creationId xmlns:a16="http://schemas.microsoft.com/office/drawing/2014/main" xmlns="" id="{5EF02DFA-A777-46E7-81E6-E9246E781D18}"/>
                </a:ext>
              </a:extLst>
            </p:cNvPr>
            <p:cNvSpPr/>
            <p:nvPr/>
          </p:nvSpPr>
          <p:spPr>
            <a:xfrm>
              <a:off x="5426392" y="382555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6" name="任意多边形: 形状 995">
              <a:extLst>
                <a:ext uri="{FF2B5EF4-FFF2-40B4-BE49-F238E27FC236}">
                  <a16:creationId xmlns:a16="http://schemas.microsoft.com/office/drawing/2014/main" xmlns="" id="{DFA33EBB-1E55-4C8D-B3C6-4511A18D1683}"/>
                </a:ext>
              </a:extLst>
            </p:cNvPr>
            <p:cNvSpPr/>
            <p:nvPr/>
          </p:nvSpPr>
          <p:spPr>
            <a:xfrm>
              <a:off x="5423853" y="38274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7622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7" name="任意多边形: 形状 996">
              <a:extLst>
                <a:ext uri="{FF2B5EF4-FFF2-40B4-BE49-F238E27FC236}">
                  <a16:creationId xmlns:a16="http://schemas.microsoft.com/office/drawing/2014/main" xmlns="" id="{4E1DFD13-F70C-4D00-8B48-3F0D7E3757DC}"/>
                </a:ext>
              </a:extLst>
            </p:cNvPr>
            <p:cNvSpPr/>
            <p:nvPr/>
          </p:nvSpPr>
          <p:spPr>
            <a:xfrm>
              <a:off x="5421947" y="38300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41593" y="28892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8" name="任意多边形: 形状 997">
              <a:extLst>
                <a:ext uri="{FF2B5EF4-FFF2-40B4-BE49-F238E27FC236}">
                  <a16:creationId xmlns:a16="http://schemas.microsoft.com/office/drawing/2014/main" xmlns="" id="{CBDB47DD-ACF2-4DCF-B324-DC351DA99C51}"/>
                </a:ext>
              </a:extLst>
            </p:cNvPr>
            <p:cNvSpPr/>
            <p:nvPr/>
          </p:nvSpPr>
          <p:spPr>
            <a:xfrm>
              <a:off x="5420042" y="38319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7302"/>
                  </a:cubicBezTo>
                  <a:lnTo>
                    <a:pt x="41592" y="28892"/>
                  </a:lnTo>
                  <a:cubicBezTo>
                    <a:pt x="42228" y="28258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9" name="任意多边形: 形状 998">
              <a:extLst>
                <a:ext uri="{FF2B5EF4-FFF2-40B4-BE49-F238E27FC236}">
                  <a16:creationId xmlns:a16="http://schemas.microsoft.com/office/drawing/2014/main" xmlns="" id="{2B5EE1EE-4A15-4FE7-AF0A-2F94DEC2E47E}"/>
                </a:ext>
              </a:extLst>
            </p:cNvPr>
            <p:cNvSpPr/>
            <p:nvPr/>
          </p:nvSpPr>
          <p:spPr>
            <a:xfrm>
              <a:off x="5418138" y="383444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228" y="28258"/>
                    <a:pt x="42863" y="2762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0" name="任意多边形: 形状 999">
              <a:extLst>
                <a:ext uri="{FF2B5EF4-FFF2-40B4-BE49-F238E27FC236}">
                  <a16:creationId xmlns:a16="http://schemas.microsoft.com/office/drawing/2014/main" xmlns="" id="{33286BD3-CFCB-4AED-94EE-6A3982B11953}"/>
                </a:ext>
              </a:extLst>
            </p:cNvPr>
            <p:cNvSpPr/>
            <p:nvPr/>
          </p:nvSpPr>
          <p:spPr>
            <a:xfrm>
              <a:off x="5415597" y="3836988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8" y="7303"/>
                    <a:pt x="4763" y="8572"/>
                  </a:cubicBezTo>
                  <a:lnTo>
                    <a:pt x="41593" y="30163"/>
                  </a:lnTo>
                  <a:cubicBezTo>
                    <a:pt x="42228" y="29528"/>
                    <a:pt x="42863" y="28258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1" name="任意多边形: 形状 1000">
              <a:extLst>
                <a:ext uri="{FF2B5EF4-FFF2-40B4-BE49-F238E27FC236}">
                  <a16:creationId xmlns:a16="http://schemas.microsoft.com/office/drawing/2014/main" xmlns="" id="{3166D636-F0A9-4596-8086-B5538574546E}"/>
                </a:ext>
              </a:extLst>
            </p:cNvPr>
            <p:cNvSpPr/>
            <p:nvPr/>
          </p:nvSpPr>
          <p:spPr>
            <a:xfrm>
              <a:off x="5411788" y="3841433"/>
              <a:ext cx="44450" cy="31750"/>
            </a:xfrm>
            <a:custGeom>
              <a:avLst/>
              <a:gdLst>
                <a:gd name="connsiteX0" fmla="*/ 45403 w 44450"/>
                <a:gd name="connsiteY0" fmla="*/ 26352 h 31750"/>
                <a:gd name="connsiteX1" fmla="*/ 8572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540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5403" y="26352"/>
                  </a:moveTo>
                  <a:lnTo>
                    <a:pt x="8572" y="4763"/>
                  </a:lnTo>
                  <a:cubicBezTo>
                    <a:pt x="7303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228" y="30163"/>
                    <a:pt x="43497" y="28258"/>
                    <a:pt x="4540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2" name="任意多边形: 形状 1001">
              <a:extLst>
                <a:ext uri="{FF2B5EF4-FFF2-40B4-BE49-F238E27FC236}">
                  <a16:creationId xmlns:a16="http://schemas.microsoft.com/office/drawing/2014/main" xmlns="" id="{787FD96C-0B27-4C24-BD76-5A00885CBFC3}"/>
                </a:ext>
              </a:extLst>
            </p:cNvPr>
            <p:cNvSpPr/>
            <p:nvPr/>
          </p:nvSpPr>
          <p:spPr>
            <a:xfrm>
              <a:off x="5408613" y="384778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7" y="6033"/>
                    <a:pt x="5397" y="7938"/>
                    <a:pt x="4763" y="9208"/>
                  </a:cubicBezTo>
                  <a:lnTo>
                    <a:pt x="41592" y="30797"/>
                  </a:lnTo>
                  <a:cubicBezTo>
                    <a:pt x="42863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" name="任意多边形: 形状 1002">
              <a:extLst>
                <a:ext uri="{FF2B5EF4-FFF2-40B4-BE49-F238E27FC236}">
                  <a16:creationId xmlns:a16="http://schemas.microsoft.com/office/drawing/2014/main" xmlns="" id="{7CA75258-0581-4D32-8F96-D52D3E23C8DF}"/>
                </a:ext>
              </a:extLst>
            </p:cNvPr>
            <p:cNvSpPr/>
            <p:nvPr/>
          </p:nvSpPr>
          <p:spPr>
            <a:xfrm>
              <a:off x="5407342" y="38522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7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6032"/>
                    <a:pt x="4763" y="6667"/>
                    <a:pt x="4763" y="7938"/>
                  </a:cubicBezTo>
                  <a:lnTo>
                    <a:pt x="41592" y="29527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4" name="任意多边形: 形状 1003">
              <a:extLst>
                <a:ext uri="{FF2B5EF4-FFF2-40B4-BE49-F238E27FC236}">
                  <a16:creationId xmlns:a16="http://schemas.microsoft.com/office/drawing/2014/main" xmlns="" id="{B15F8E1B-F80A-4EF0-B4B3-AFFEBCB8CD85}"/>
                </a:ext>
              </a:extLst>
            </p:cNvPr>
            <p:cNvSpPr/>
            <p:nvPr/>
          </p:nvSpPr>
          <p:spPr>
            <a:xfrm>
              <a:off x="5406072" y="38547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5" name="任意多边形: 形状 1004">
              <a:extLst>
                <a:ext uri="{FF2B5EF4-FFF2-40B4-BE49-F238E27FC236}">
                  <a16:creationId xmlns:a16="http://schemas.microsoft.com/office/drawing/2014/main" xmlns="" id="{2F401A7C-BEA5-490D-8DB5-25143DFCF2CE}"/>
                </a:ext>
              </a:extLst>
            </p:cNvPr>
            <p:cNvSpPr/>
            <p:nvPr/>
          </p:nvSpPr>
          <p:spPr>
            <a:xfrm>
              <a:off x="5404803" y="38573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6033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6" name="任意多边形: 形状 1005">
              <a:extLst>
                <a:ext uri="{FF2B5EF4-FFF2-40B4-BE49-F238E27FC236}">
                  <a16:creationId xmlns:a16="http://schemas.microsoft.com/office/drawing/2014/main" xmlns="" id="{250E3997-216B-4A8B-8CDA-1CF548A8B381}"/>
                </a:ext>
              </a:extLst>
            </p:cNvPr>
            <p:cNvSpPr/>
            <p:nvPr/>
          </p:nvSpPr>
          <p:spPr>
            <a:xfrm>
              <a:off x="5403533" y="38598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3"/>
                  </a:lnTo>
                  <a:cubicBezTo>
                    <a:pt x="42227" y="27623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7" name="任意多边形: 形状 1006">
              <a:extLst>
                <a:ext uri="{FF2B5EF4-FFF2-40B4-BE49-F238E27FC236}">
                  <a16:creationId xmlns:a16="http://schemas.microsoft.com/office/drawing/2014/main" xmlns="" id="{A7EE9B45-3CBF-4FAB-A376-1491433E2441}"/>
                </a:ext>
              </a:extLst>
            </p:cNvPr>
            <p:cNvSpPr/>
            <p:nvPr/>
          </p:nvSpPr>
          <p:spPr>
            <a:xfrm>
              <a:off x="5403533" y="386175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8" name="任意多边形: 形状 1007">
              <a:extLst>
                <a:ext uri="{FF2B5EF4-FFF2-40B4-BE49-F238E27FC236}">
                  <a16:creationId xmlns:a16="http://schemas.microsoft.com/office/drawing/2014/main" xmlns="" id="{44CE1488-0CD7-46BC-B478-BD9E48E31E54}"/>
                </a:ext>
              </a:extLst>
            </p:cNvPr>
            <p:cNvSpPr/>
            <p:nvPr/>
          </p:nvSpPr>
          <p:spPr>
            <a:xfrm>
              <a:off x="5402263" y="386429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033"/>
                    <a:pt x="4763" y="7303"/>
                  </a:cubicBezTo>
                  <a:lnTo>
                    <a:pt x="41592" y="28892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9" name="任意多边形: 形状 1008">
              <a:extLst>
                <a:ext uri="{FF2B5EF4-FFF2-40B4-BE49-F238E27FC236}">
                  <a16:creationId xmlns:a16="http://schemas.microsoft.com/office/drawing/2014/main" xmlns="" id="{6170987D-C8DA-42DA-8BF9-0C3935B10C9B}"/>
                </a:ext>
              </a:extLst>
            </p:cNvPr>
            <p:cNvSpPr/>
            <p:nvPr/>
          </p:nvSpPr>
          <p:spPr>
            <a:xfrm>
              <a:off x="5401628" y="386683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7622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0" name="任意多边形: 形状 1009">
              <a:extLst>
                <a:ext uri="{FF2B5EF4-FFF2-40B4-BE49-F238E27FC236}">
                  <a16:creationId xmlns:a16="http://schemas.microsoft.com/office/drawing/2014/main" xmlns="" id="{376DD28F-62B2-4583-A6A4-74A54C3BAD40}"/>
                </a:ext>
              </a:extLst>
            </p:cNvPr>
            <p:cNvSpPr/>
            <p:nvPr/>
          </p:nvSpPr>
          <p:spPr>
            <a:xfrm>
              <a:off x="5400992" y="38687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1592" y="28258"/>
                    <a:pt x="41592" y="27622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1" name="任意多边形: 形状 1010">
              <a:extLst>
                <a:ext uri="{FF2B5EF4-FFF2-40B4-BE49-F238E27FC236}">
                  <a16:creationId xmlns:a16="http://schemas.microsoft.com/office/drawing/2014/main" xmlns="" id="{891209B8-76F4-46EB-861B-48C5661C7C3A}"/>
                </a:ext>
              </a:extLst>
            </p:cNvPr>
            <p:cNvSpPr/>
            <p:nvPr/>
          </p:nvSpPr>
          <p:spPr>
            <a:xfrm>
              <a:off x="5400358" y="387127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2" name="任意多边形: 形状 1011">
              <a:extLst>
                <a:ext uri="{FF2B5EF4-FFF2-40B4-BE49-F238E27FC236}">
                  <a16:creationId xmlns:a16="http://schemas.microsoft.com/office/drawing/2014/main" xmlns="" id="{18D2CF3E-B322-4890-85C7-BB7A17256D5F}"/>
                </a:ext>
              </a:extLst>
            </p:cNvPr>
            <p:cNvSpPr/>
            <p:nvPr/>
          </p:nvSpPr>
          <p:spPr>
            <a:xfrm>
              <a:off x="5399088" y="387381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3" name="任意多边形: 形状 1012">
              <a:extLst>
                <a:ext uri="{FF2B5EF4-FFF2-40B4-BE49-F238E27FC236}">
                  <a16:creationId xmlns:a16="http://schemas.microsoft.com/office/drawing/2014/main" xmlns="" id="{596922E2-67B4-41F6-9467-CB810644F2B1}"/>
                </a:ext>
              </a:extLst>
            </p:cNvPr>
            <p:cNvSpPr/>
            <p:nvPr/>
          </p:nvSpPr>
          <p:spPr>
            <a:xfrm>
              <a:off x="5398453" y="38763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4" name="任意多边形: 形状 1013">
              <a:extLst>
                <a:ext uri="{FF2B5EF4-FFF2-40B4-BE49-F238E27FC236}">
                  <a16:creationId xmlns:a16="http://schemas.microsoft.com/office/drawing/2014/main" xmlns="" id="{CE365B0E-8AFA-4AA3-A24F-5058E2F6E0B9}"/>
                </a:ext>
              </a:extLst>
            </p:cNvPr>
            <p:cNvSpPr/>
            <p:nvPr/>
          </p:nvSpPr>
          <p:spPr>
            <a:xfrm>
              <a:off x="5397817" y="387889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668"/>
                    <a:pt x="4763" y="7303"/>
                  </a:cubicBezTo>
                  <a:lnTo>
                    <a:pt x="41592" y="28893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5" name="任意多边形: 形状 1014">
              <a:extLst>
                <a:ext uri="{FF2B5EF4-FFF2-40B4-BE49-F238E27FC236}">
                  <a16:creationId xmlns:a16="http://schemas.microsoft.com/office/drawing/2014/main" xmlns="" id="{5C4E6743-6714-49C0-94C4-0CE6DEB54538}"/>
                </a:ext>
              </a:extLst>
            </p:cNvPr>
            <p:cNvSpPr/>
            <p:nvPr/>
          </p:nvSpPr>
          <p:spPr>
            <a:xfrm>
              <a:off x="5397817" y="38814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7303"/>
                  </a:cubicBezTo>
                  <a:lnTo>
                    <a:pt x="41592" y="28892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6" name="任意多边形: 形状 1015">
              <a:extLst>
                <a:ext uri="{FF2B5EF4-FFF2-40B4-BE49-F238E27FC236}">
                  <a16:creationId xmlns:a16="http://schemas.microsoft.com/office/drawing/2014/main" xmlns="" id="{572EAD77-6B48-41DB-B264-7CC1EE549D4C}"/>
                </a:ext>
              </a:extLst>
            </p:cNvPr>
            <p:cNvSpPr/>
            <p:nvPr/>
          </p:nvSpPr>
          <p:spPr>
            <a:xfrm>
              <a:off x="5397183" y="3883342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2"/>
                  </a:lnTo>
                  <a:cubicBezTo>
                    <a:pt x="42227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7" name="任意多边形: 形状 1016">
              <a:extLst>
                <a:ext uri="{FF2B5EF4-FFF2-40B4-BE49-F238E27FC236}">
                  <a16:creationId xmlns:a16="http://schemas.microsoft.com/office/drawing/2014/main" xmlns="" id="{9D0CDCB5-264E-403C-81D0-B287A6F00EA3}"/>
                </a:ext>
              </a:extLst>
            </p:cNvPr>
            <p:cNvSpPr/>
            <p:nvPr/>
          </p:nvSpPr>
          <p:spPr>
            <a:xfrm>
              <a:off x="5397817" y="38858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7302"/>
                  </a:cubicBezTo>
                  <a:lnTo>
                    <a:pt x="41592" y="28892"/>
                  </a:lnTo>
                  <a:cubicBezTo>
                    <a:pt x="40958" y="28258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8" name="任意多边形: 形状 1017">
              <a:extLst>
                <a:ext uri="{FF2B5EF4-FFF2-40B4-BE49-F238E27FC236}">
                  <a16:creationId xmlns:a16="http://schemas.microsoft.com/office/drawing/2014/main" xmlns="" id="{5F418465-1A75-47D0-A981-33A8C927DFE1}"/>
                </a:ext>
              </a:extLst>
            </p:cNvPr>
            <p:cNvSpPr/>
            <p:nvPr/>
          </p:nvSpPr>
          <p:spPr>
            <a:xfrm>
              <a:off x="5397183" y="38884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9" name="任意多边形: 形状 1018">
              <a:extLst>
                <a:ext uri="{FF2B5EF4-FFF2-40B4-BE49-F238E27FC236}">
                  <a16:creationId xmlns:a16="http://schemas.microsoft.com/office/drawing/2014/main" xmlns="" id="{7AE1D1A6-3905-4592-A440-C6D5F83C87CA}"/>
                </a:ext>
              </a:extLst>
            </p:cNvPr>
            <p:cNvSpPr/>
            <p:nvPr/>
          </p:nvSpPr>
          <p:spPr>
            <a:xfrm>
              <a:off x="5397183" y="389032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0" name="任意多边形: 形状 1019">
              <a:extLst>
                <a:ext uri="{FF2B5EF4-FFF2-40B4-BE49-F238E27FC236}">
                  <a16:creationId xmlns:a16="http://schemas.microsoft.com/office/drawing/2014/main" xmlns="" id="{1AA72DC3-9732-4484-AE59-20D33C8AD1F4}"/>
                </a:ext>
              </a:extLst>
            </p:cNvPr>
            <p:cNvSpPr/>
            <p:nvPr/>
          </p:nvSpPr>
          <p:spPr>
            <a:xfrm>
              <a:off x="5397183" y="38928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8258"/>
                    <a:pt x="41592" y="28258"/>
                  </a:cubicBez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1" name="任意多边形: 形状 1020">
              <a:extLst>
                <a:ext uri="{FF2B5EF4-FFF2-40B4-BE49-F238E27FC236}">
                  <a16:creationId xmlns:a16="http://schemas.microsoft.com/office/drawing/2014/main" xmlns="" id="{1EF4E028-A25B-49F1-98B9-C88AE8043FBF}"/>
                </a:ext>
              </a:extLst>
            </p:cNvPr>
            <p:cNvSpPr/>
            <p:nvPr/>
          </p:nvSpPr>
          <p:spPr>
            <a:xfrm>
              <a:off x="5397183" y="38947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2" name="任意多边形: 形状 1021">
              <a:extLst>
                <a:ext uri="{FF2B5EF4-FFF2-40B4-BE49-F238E27FC236}">
                  <a16:creationId xmlns:a16="http://schemas.microsoft.com/office/drawing/2014/main" xmlns="" id="{4A7C1F6B-A1C6-4A02-895B-0096F6993077}"/>
                </a:ext>
              </a:extLst>
            </p:cNvPr>
            <p:cNvSpPr/>
            <p:nvPr/>
          </p:nvSpPr>
          <p:spPr>
            <a:xfrm>
              <a:off x="5397183" y="389731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3" name="任意多边形: 形状 1022">
              <a:extLst>
                <a:ext uri="{FF2B5EF4-FFF2-40B4-BE49-F238E27FC236}">
                  <a16:creationId xmlns:a16="http://schemas.microsoft.com/office/drawing/2014/main" xmlns="" id="{0B6228DC-5899-4658-A1EC-79D36E9700C7}"/>
                </a:ext>
              </a:extLst>
            </p:cNvPr>
            <p:cNvSpPr/>
            <p:nvPr/>
          </p:nvSpPr>
          <p:spPr>
            <a:xfrm>
              <a:off x="5397183" y="389921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4" name="任意多边形: 形状 1023">
              <a:extLst>
                <a:ext uri="{FF2B5EF4-FFF2-40B4-BE49-F238E27FC236}">
                  <a16:creationId xmlns:a16="http://schemas.microsoft.com/office/drawing/2014/main" xmlns="" id="{4EB6986C-14C0-40F5-828B-459EF8F5F297}"/>
                </a:ext>
              </a:extLst>
            </p:cNvPr>
            <p:cNvSpPr/>
            <p:nvPr/>
          </p:nvSpPr>
          <p:spPr>
            <a:xfrm>
              <a:off x="5397183" y="390175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7" y="7302"/>
                  </a:cubicBezTo>
                  <a:lnTo>
                    <a:pt x="42227" y="28892"/>
                  </a:lnTo>
                  <a:cubicBezTo>
                    <a:pt x="42227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" name="任意多边形: 形状 1024">
              <a:extLst>
                <a:ext uri="{FF2B5EF4-FFF2-40B4-BE49-F238E27FC236}">
                  <a16:creationId xmlns:a16="http://schemas.microsoft.com/office/drawing/2014/main" xmlns="" id="{969697C3-C0A5-40B7-94E6-CB676206FA06}"/>
                </a:ext>
              </a:extLst>
            </p:cNvPr>
            <p:cNvSpPr/>
            <p:nvPr/>
          </p:nvSpPr>
          <p:spPr>
            <a:xfrm>
              <a:off x="5397817" y="39036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8 w 44450"/>
                <a:gd name="connsiteY2" fmla="*/ 7303 h 31750"/>
                <a:gd name="connsiteX3" fmla="*/ 42228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8" y="7303"/>
                  </a:cubicBezTo>
                  <a:lnTo>
                    <a:pt x="42228" y="28892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6" name="任意多边形: 形状 1025">
              <a:extLst>
                <a:ext uri="{FF2B5EF4-FFF2-40B4-BE49-F238E27FC236}">
                  <a16:creationId xmlns:a16="http://schemas.microsoft.com/office/drawing/2014/main" xmlns="" id="{BF85B22A-500B-46E1-9B3A-82407C865F3C}"/>
                </a:ext>
              </a:extLst>
            </p:cNvPr>
            <p:cNvSpPr/>
            <p:nvPr/>
          </p:nvSpPr>
          <p:spPr>
            <a:xfrm>
              <a:off x="5398453" y="39062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5397" y="6667"/>
                    <a:pt x="5397" y="7302"/>
                  </a:cubicBezTo>
                  <a:lnTo>
                    <a:pt x="42227" y="28892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" name="任意多边形: 形状 1026">
              <a:extLst>
                <a:ext uri="{FF2B5EF4-FFF2-40B4-BE49-F238E27FC236}">
                  <a16:creationId xmlns:a16="http://schemas.microsoft.com/office/drawing/2014/main" xmlns="" id="{1BB492DC-ADAA-46CB-9E14-30E00A121E77}"/>
                </a:ext>
              </a:extLst>
            </p:cNvPr>
            <p:cNvSpPr/>
            <p:nvPr/>
          </p:nvSpPr>
          <p:spPr>
            <a:xfrm>
              <a:off x="5398453" y="390874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7 w 44450"/>
                <a:gd name="connsiteY2" fmla="*/ 7303 h 31750"/>
                <a:gd name="connsiteX3" fmla="*/ 42227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5397" y="6667"/>
                    <a:pt x="5397" y="7303"/>
                  </a:cubicBezTo>
                  <a:lnTo>
                    <a:pt x="42227" y="28892"/>
                  </a:lnTo>
                  <a:cubicBezTo>
                    <a:pt x="42227" y="27623"/>
                    <a:pt x="4222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" name="任意多边形: 形状 1027">
              <a:extLst>
                <a:ext uri="{FF2B5EF4-FFF2-40B4-BE49-F238E27FC236}">
                  <a16:creationId xmlns:a16="http://schemas.microsoft.com/office/drawing/2014/main" xmlns="" id="{ED5EA30F-2438-4C6B-8234-D48E5A1291D6}"/>
                </a:ext>
              </a:extLst>
            </p:cNvPr>
            <p:cNvSpPr/>
            <p:nvPr/>
          </p:nvSpPr>
          <p:spPr>
            <a:xfrm>
              <a:off x="5399722" y="3910647"/>
              <a:ext cx="44450" cy="31750"/>
            </a:xfrm>
            <a:custGeom>
              <a:avLst/>
              <a:gdLst>
                <a:gd name="connsiteX0" fmla="*/ 41593 w 44450"/>
                <a:gd name="connsiteY0" fmla="*/ 26353 h 31750"/>
                <a:gd name="connsiteX1" fmla="*/ 4763 w 44450"/>
                <a:gd name="connsiteY1" fmla="*/ 4763 h 31750"/>
                <a:gd name="connsiteX2" fmla="*/ 6033 w 44450"/>
                <a:gd name="connsiteY2" fmla="*/ 7303 h 31750"/>
                <a:gd name="connsiteX3" fmla="*/ 42863 w 44450"/>
                <a:gd name="connsiteY3" fmla="*/ 28893 h 31750"/>
                <a:gd name="connsiteX4" fmla="*/ 4159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3" y="26353"/>
                  </a:moveTo>
                  <a:lnTo>
                    <a:pt x="4763" y="4763"/>
                  </a:lnTo>
                  <a:cubicBezTo>
                    <a:pt x="5398" y="5398"/>
                    <a:pt x="5398" y="6668"/>
                    <a:pt x="6033" y="7303"/>
                  </a:cubicBezTo>
                  <a:lnTo>
                    <a:pt x="42863" y="28893"/>
                  </a:lnTo>
                  <a:cubicBezTo>
                    <a:pt x="42228" y="28258"/>
                    <a:pt x="41593" y="27623"/>
                    <a:pt x="4159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" name="任意多边形: 形状 1028">
              <a:extLst>
                <a:ext uri="{FF2B5EF4-FFF2-40B4-BE49-F238E27FC236}">
                  <a16:creationId xmlns:a16="http://schemas.microsoft.com/office/drawing/2014/main" xmlns="" id="{8C5AAC80-5574-476B-8BD7-5EDB1E80FD50}"/>
                </a:ext>
              </a:extLst>
            </p:cNvPr>
            <p:cNvSpPr/>
            <p:nvPr/>
          </p:nvSpPr>
          <p:spPr>
            <a:xfrm>
              <a:off x="5400992" y="39138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6667 w 44450"/>
                <a:gd name="connsiteY2" fmla="*/ 7938 h 31750"/>
                <a:gd name="connsiteX3" fmla="*/ 43498 w 44450"/>
                <a:gd name="connsiteY3" fmla="*/ 2952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5398" y="6033"/>
                    <a:pt x="6033" y="6668"/>
                    <a:pt x="6667" y="7938"/>
                  </a:cubicBezTo>
                  <a:lnTo>
                    <a:pt x="43498" y="29528"/>
                  </a:lnTo>
                  <a:cubicBezTo>
                    <a:pt x="42228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" name="任意多边形: 形状 1029">
              <a:extLst>
                <a:ext uri="{FF2B5EF4-FFF2-40B4-BE49-F238E27FC236}">
                  <a16:creationId xmlns:a16="http://schemas.microsoft.com/office/drawing/2014/main" xmlns="" id="{C867A594-8453-46EC-B9B9-9BE94E0755AE}"/>
                </a:ext>
              </a:extLst>
            </p:cNvPr>
            <p:cNvSpPr/>
            <p:nvPr/>
          </p:nvSpPr>
          <p:spPr>
            <a:xfrm>
              <a:off x="5402263" y="3916997"/>
              <a:ext cx="50800" cy="38100"/>
            </a:xfrm>
            <a:custGeom>
              <a:avLst/>
              <a:gdLst>
                <a:gd name="connsiteX0" fmla="*/ 41592 w 50800"/>
                <a:gd name="connsiteY0" fmla="*/ 26353 h 38100"/>
                <a:gd name="connsiteX1" fmla="*/ 4763 w 50800"/>
                <a:gd name="connsiteY1" fmla="*/ 4763 h 38100"/>
                <a:gd name="connsiteX2" fmla="*/ 13017 w 50800"/>
                <a:gd name="connsiteY2" fmla="*/ 13018 h 38100"/>
                <a:gd name="connsiteX3" fmla="*/ 49847 w 50800"/>
                <a:gd name="connsiteY3" fmla="*/ 34608 h 38100"/>
                <a:gd name="connsiteX4" fmla="*/ 41592 w 50800"/>
                <a:gd name="connsiteY4" fmla="*/ 263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1592" y="26353"/>
                  </a:moveTo>
                  <a:lnTo>
                    <a:pt x="4763" y="4763"/>
                  </a:lnTo>
                  <a:cubicBezTo>
                    <a:pt x="6667" y="7938"/>
                    <a:pt x="9842" y="11113"/>
                    <a:pt x="13017" y="13018"/>
                  </a:cubicBezTo>
                  <a:lnTo>
                    <a:pt x="49847" y="34608"/>
                  </a:lnTo>
                  <a:cubicBezTo>
                    <a:pt x="46672" y="32068"/>
                    <a:pt x="44133" y="2952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1" name="任意多边形: 形状 1030">
              <a:extLst>
                <a:ext uri="{FF2B5EF4-FFF2-40B4-BE49-F238E27FC236}">
                  <a16:creationId xmlns:a16="http://schemas.microsoft.com/office/drawing/2014/main" xmlns="" id="{DC85CA53-5CA5-4FF9-A3C5-3085EAC1C7D0}"/>
                </a:ext>
              </a:extLst>
            </p:cNvPr>
            <p:cNvSpPr/>
            <p:nvPr/>
          </p:nvSpPr>
          <p:spPr>
            <a:xfrm>
              <a:off x="5502592" y="373411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2" name="任意多边形: 形状 1031">
              <a:extLst>
                <a:ext uri="{FF2B5EF4-FFF2-40B4-BE49-F238E27FC236}">
                  <a16:creationId xmlns:a16="http://schemas.microsoft.com/office/drawing/2014/main" xmlns="" id="{C0789129-3978-40F2-B8A6-98BDCD722299}"/>
                </a:ext>
              </a:extLst>
            </p:cNvPr>
            <p:cNvSpPr/>
            <p:nvPr/>
          </p:nvSpPr>
          <p:spPr>
            <a:xfrm>
              <a:off x="5500053" y="3733483"/>
              <a:ext cx="44450" cy="31750"/>
            </a:xfrm>
            <a:custGeom>
              <a:avLst/>
              <a:gdLst>
                <a:gd name="connsiteX0" fmla="*/ 44132 w 44450"/>
                <a:gd name="connsiteY0" fmla="*/ 26988 h 31750"/>
                <a:gd name="connsiteX1" fmla="*/ 7302 w 44450"/>
                <a:gd name="connsiteY1" fmla="*/ 5397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988"/>
                  </a:moveTo>
                  <a:lnTo>
                    <a:pt x="7302" y="5397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3497" y="26988"/>
                    <a:pt x="44132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3" name="任意多边形: 形状 1032">
              <a:extLst>
                <a:ext uri="{FF2B5EF4-FFF2-40B4-BE49-F238E27FC236}">
                  <a16:creationId xmlns:a16="http://schemas.microsoft.com/office/drawing/2014/main" xmlns="" id="{B46BCE64-AF99-4DDE-BE9B-133C7FEAA95A}"/>
                </a:ext>
              </a:extLst>
            </p:cNvPr>
            <p:cNvSpPr/>
            <p:nvPr/>
          </p:nvSpPr>
          <p:spPr>
            <a:xfrm>
              <a:off x="5498147" y="3733483"/>
              <a:ext cx="44450" cy="25400"/>
            </a:xfrm>
            <a:custGeom>
              <a:avLst/>
              <a:gdLst>
                <a:gd name="connsiteX0" fmla="*/ 43498 w 44450"/>
                <a:gd name="connsiteY0" fmla="*/ 26352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2 h 25400"/>
                <a:gd name="connsiteX4" fmla="*/ 43498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2"/>
                  </a:lnTo>
                  <a:cubicBezTo>
                    <a:pt x="42228" y="26352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" name="任意多边形: 形状 1033">
              <a:extLst>
                <a:ext uri="{FF2B5EF4-FFF2-40B4-BE49-F238E27FC236}">
                  <a16:creationId xmlns:a16="http://schemas.microsoft.com/office/drawing/2014/main" xmlns="" id="{D7567AE7-2ED7-4723-96A5-76790894416A}"/>
                </a:ext>
              </a:extLst>
            </p:cNvPr>
            <p:cNvSpPr/>
            <p:nvPr/>
          </p:nvSpPr>
          <p:spPr>
            <a:xfrm>
              <a:off x="5495608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xmlns="" id="{656806CF-3EBF-40AE-A2EE-90F1A5F95940}"/>
                </a:ext>
              </a:extLst>
            </p:cNvPr>
            <p:cNvSpPr/>
            <p:nvPr/>
          </p:nvSpPr>
          <p:spPr>
            <a:xfrm>
              <a:off x="5493703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任意多边形: 形状 1035">
              <a:extLst>
                <a:ext uri="{FF2B5EF4-FFF2-40B4-BE49-F238E27FC236}">
                  <a16:creationId xmlns:a16="http://schemas.microsoft.com/office/drawing/2014/main" xmlns="" id="{F528CEC7-7961-415F-A228-93AA1912DC9E}"/>
                </a:ext>
              </a:extLst>
            </p:cNvPr>
            <p:cNvSpPr/>
            <p:nvPr/>
          </p:nvSpPr>
          <p:spPr>
            <a:xfrm>
              <a:off x="5491797" y="3734117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" name="任意多边形: 形状 1036">
              <a:extLst>
                <a:ext uri="{FF2B5EF4-FFF2-40B4-BE49-F238E27FC236}">
                  <a16:creationId xmlns:a16="http://schemas.microsoft.com/office/drawing/2014/main" xmlns="" id="{15EF4EC3-D230-40CA-A83D-2A1FC2A824BD}"/>
                </a:ext>
              </a:extLst>
            </p:cNvPr>
            <p:cNvSpPr/>
            <p:nvPr/>
          </p:nvSpPr>
          <p:spPr>
            <a:xfrm>
              <a:off x="5489892" y="37341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5398"/>
                  </a:cubicBezTo>
                  <a:lnTo>
                    <a:pt x="41592" y="26988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xmlns="" id="{F910ADD8-8692-4FD8-B0A7-2470F3E031F9}"/>
                </a:ext>
              </a:extLst>
            </p:cNvPr>
            <p:cNvSpPr/>
            <p:nvPr/>
          </p:nvSpPr>
          <p:spPr>
            <a:xfrm>
              <a:off x="5487988" y="373475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8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" name="任意多边形: 形状 1038">
              <a:extLst>
                <a:ext uri="{FF2B5EF4-FFF2-40B4-BE49-F238E27FC236}">
                  <a16:creationId xmlns:a16="http://schemas.microsoft.com/office/drawing/2014/main" xmlns="" id="{6670F1A5-077D-4B0A-BFE9-D80901D6C4FE}"/>
                </a:ext>
              </a:extLst>
            </p:cNvPr>
            <p:cNvSpPr/>
            <p:nvPr/>
          </p:nvSpPr>
          <p:spPr>
            <a:xfrm>
              <a:off x="5486083" y="3735388"/>
              <a:ext cx="44450" cy="31750"/>
            </a:xfrm>
            <a:custGeom>
              <a:avLst/>
              <a:gdLst>
                <a:gd name="connsiteX0" fmla="*/ 44133 w 44450"/>
                <a:gd name="connsiteY0" fmla="*/ 25717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133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5717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3497" y="26353"/>
                    <a:pt x="44133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" name="任意多边形: 形状 1039">
              <a:extLst>
                <a:ext uri="{FF2B5EF4-FFF2-40B4-BE49-F238E27FC236}">
                  <a16:creationId xmlns:a16="http://schemas.microsoft.com/office/drawing/2014/main" xmlns="" id="{6F7A1A34-207B-4A75-BE33-93CC4DC28E62}"/>
                </a:ext>
              </a:extLst>
            </p:cNvPr>
            <p:cNvSpPr/>
            <p:nvPr/>
          </p:nvSpPr>
          <p:spPr>
            <a:xfrm>
              <a:off x="5484813" y="373538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" name="任意多边形: 形状 1040">
              <a:extLst>
                <a:ext uri="{FF2B5EF4-FFF2-40B4-BE49-F238E27FC236}">
                  <a16:creationId xmlns:a16="http://schemas.microsoft.com/office/drawing/2014/main" xmlns="" id="{15ECE19A-6D20-464C-BC6C-44A26E55BBD1}"/>
                </a:ext>
              </a:extLst>
            </p:cNvPr>
            <p:cNvSpPr/>
            <p:nvPr/>
          </p:nvSpPr>
          <p:spPr>
            <a:xfrm>
              <a:off x="5482908" y="373602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" name="任意多边形: 形状 1041">
              <a:extLst>
                <a:ext uri="{FF2B5EF4-FFF2-40B4-BE49-F238E27FC236}">
                  <a16:creationId xmlns:a16="http://schemas.microsoft.com/office/drawing/2014/main" xmlns="" id="{B0297FF9-C738-4FAC-9088-53464DFC08E4}"/>
                </a:ext>
              </a:extLst>
            </p:cNvPr>
            <p:cNvSpPr/>
            <p:nvPr/>
          </p:nvSpPr>
          <p:spPr>
            <a:xfrm>
              <a:off x="5481003" y="37372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" name="任意多边形: 形状 1042">
              <a:extLst>
                <a:ext uri="{FF2B5EF4-FFF2-40B4-BE49-F238E27FC236}">
                  <a16:creationId xmlns:a16="http://schemas.microsoft.com/office/drawing/2014/main" xmlns="" id="{D4FF0BCF-2637-4737-9E11-4EA5B47C425D}"/>
                </a:ext>
              </a:extLst>
            </p:cNvPr>
            <p:cNvSpPr/>
            <p:nvPr/>
          </p:nvSpPr>
          <p:spPr>
            <a:xfrm>
              <a:off x="5479097" y="37379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863" y="26988"/>
                    <a:pt x="43498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" name="任意多边形: 形状 1043">
              <a:extLst>
                <a:ext uri="{FF2B5EF4-FFF2-40B4-BE49-F238E27FC236}">
                  <a16:creationId xmlns:a16="http://schemas.microsoft.com/office/drawing/2014/main" xmlns="" id="{7C803EE8-607A-4BB0-B908-A36AF6BEB825}"/>
                </a:ext>
              </a:extLst>
            </p:cNvPr>
            <p:cNvSpPr/>
            <p:nvPr/>
          </p:nvSpPr>
          <p:spPr>
            <a:xfrm>
              <a:off x="5477828" y="37385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5397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2227 w 44450"/>
                <a:gd name="connsiteY5" fmla="*/ 26988 h 31750"/>
                <a:gd name="connsiteX6" fmla="*/ 43497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6032" y="5397"/>
                    <a:pt x="5397" y="5397"/>
                  </a:cubicBezTo>
                  <a:cubicBezTo>
                    <a:pt x="5397" y="5397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2227" y="26988"/>
                  </a:cubicBez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" name="任意多边形: 形状 1044">
              <a:extLst>
                <a:ext uri="{FF2B5EF4-FFF2-40B4-BE49-F238E27FC236}">
                  <a16:creationId xmlns:a16="http://schemas.microsoft.com/office/drawing/2014/main" xmlns="" id="{9F7F91C9-0921-46A8-98E1-465BF001E3B3}"/>
                </a:ext>
              </a:extLst>
            </p:cNvPr>
            <p:cNvSpPr/>
            <p:nvPr/>
          </p:nvSpPr>
          <p:spPr>
            <a:xfrm>
              <a:off x="5475922" y="373983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" name="任意多边形: 形状 1045">
              <a:extLst>
                <a:ext uri="{FF2B5EF4-FFF2-40B4-BE49-F238E27FC236}">
                  <a16:creationId xmlns:a16="http://schemas.microsoft.com/office/drawing/2014/main" xmlns="" id="{F5F81A73-1922-46B1-B918-219F6433C232}"/>
                </a:ext>
              </a:extLst>
            </p:cNvPr>
            <p:cNvSpPr/>
            <p:nvPr/>
          </p:nvSpPr>
          <p:spPr>
            <a:xfrm>
              <a:off x="5474017" y="37411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5397"/>
                    <a:pt x="4763" y="6032"/>
                  </a:cubicBezTo>
                  <a:lnTo>
                    <a:pt x="41592" y="27622"/>
                  </a:lnTo>
                  <a:cubicBezTo>
                    <a:pt x="42228" y="26988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" name="任意多边形: 形状 1046">
              <a:extLst>
                <a:ext uri="{FF2B5EF4-FFF2-40B4-BE49-F238E27FC236}">
                  <a16:creationId xmlns:a16="http://schemas.microsoft.com/office/drawing/2014/main" xmlns="" id="{87B47EBC-D81C-4585-ABB4-BA21C0719152}"/>
                </a:ext>
              </a:extLst>
            </p:cNvPr>
            <p:cNvSpPr/>
            <p:nvPr/>
          </p:nvSpPr>
          <p:spPr>
            <a:xfrm>
              <a:off x="5472113" y="374237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" name="任意多边形: 形状 1047">
              <a:extLst>
                <a:ext uri="{FF2B5EF4-FFF2-40B4-BE49-F238E27FC236}">
                  <a16:creationId xmlns:a16="http://schemas.microsoft.com/office/drawing/2014/main" xmlns="" id="{358A1BC8-C080-4660-AA2D-5822395BB383}"/>
                </a:ext>
              </a:extLst>
            </p:cNvPr>
            <p:cNvSpPr/>
            <p:nvPr/>
          </p:nvSpPr>
          <p:spPr>
            <a:xfrm>
              <a:off x="5470208" y="374364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033"/>
                  </a:cubicBezTo>
                  <a:lnTo>
                    <a:pt x="41592" y="27623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" name="任意多边形: 形状 1048">
              <a:extLst>
                <a:ext uri="{FF2B5EF4-FFF2-40B4-BE49-F238E27FC236}">
                  <a16:creationId xmlns:a16="http://schemas.microsoft.com/office/drawing/2014/main" xmlns="" id="{CB3B0214-A757-4C6A-91DB-3C17D947B3B1}"/>
                </a:ext>
              </a:extLst>
            </p:cNvPr>
            <p:cNvSpPr/>
            <p:nvPr/>
          </p:nvSpPr>
          <p:spPr>
            <a:xfrm>
              <a:off x="5468303" y="37449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" name="任意多边形: 形状 1049">
              <a:extLst>
                <a:ext uri="{FF2B5EF4-FFF2-40B4-BE49-F238E27FC236}">
                  <a16:creationId xmlns:a16="http://schemas.microsoft.com/office/drawing/2014/main" xmlns="" id="{24AA90D6-92FB-4542-8396-B0452635A2FE}"/>
                </a:ext>
              </a:extLst>
            </p:cNvPr>
            <p:cNvSpPr/>
            <p:nvPr/>
          </p:nvSpPr>
          <p:spPr>
            <a:xfrm>
              <a:off x="5466397" y="37468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3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" name="任意多边形: 形状 1050">
              <a:extLst>
                <a:ext uri="{FF2B5EF4-FFF2-40B4-BE49-F238E27FC236}">
                  <a16:creationId xmlns:a16="http://schemas.microsoft.com/office/drawing/2014/main" xmlns="" id="{23AF7D7A-752E-4724-9446-AD17A59647F2}"/>
                </a:ext>
              </a:extLst>
            </p:cNvPr>
            <p:cNvSpPr/>
            <p:nvPr/>
          </p:nvSpPr>
          <p:spPr>
            <a:xfrm>
              <a:off x="5464492" y="3748088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" name="任意多边形: 形状 1051">
              <a:extLst>
                <a:ext uri="{FF2B5EF4-FFF2-40B4-BE49-F238E27FC236}">
                  <a16:creationId xmlns:a16="http://schemas.microsoft.com/office/drawing/2014/main" xmlns="" id="{8C13DBBF-48DD-42D4-836A-204644CE7655}"/>
                </a:ext>
              </a:extLst>
            </p:cNvPr>
            <p:cNvSpPr/>
            <p:nvPr/>
          </p:nvSpPr>
          <p:spPr>
            <a:xfrm>
              <a:off x="5462588" y="37499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8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" name="任意多边形: 形状 1052">
              <a:extLst>
                <a:ext uri="{FF2B5EF4-FFF2-40B4-BE49-F238E27FC236}">
                  <a16:creationId xmlns:a16="http://schemas.microsoft.com/office/drawing/2014/main" xmlns="" id="{E79D868D-2542-44A5-84A7-25FA4279D0CF}"/>
                </a:ext>
              </a:extLst>
            </p:cNvPr>
            <p:cNvSpPr/>
            <p:nvPr/>
          </p:nvSpPr>
          <p:spPr>
            <a:xfrm>
              <a:off x="5460683" y="375189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2227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" name="任意多边形: 形状 1053">
              <a:extLst>
                <a:ext uri="{FF2B5EF4-FFF2-40B4-BE49-F238E27FC236}">
                  <a16:creationId xmlns:a16="http://schemas.microsoft.com/office/drawing/2014/main" xmlns="" id="{082977BA-88A8-4369-AEB9-7D295629C625}"/>
                </a:ext>
              </a:extLst>
            </p:cNvPr>
            <p:cNvSpPr/>
            <p:nvPr/>
          </p:nvSpPr>
          <p:spPr>
            <a:xfrm>
              <a:off x="5458778" y="375380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5397"/>
                    <a:pt x="5397" y="6032"/>
                    <a:pt x="4763" y="6667"/>
                  </a:cubicBezTo>
                  <a:lnTo>
                    <a:pt x="41592" y="28257"/>
                  </a:lnTo>
                  <a:cubicBezTo>
                    <a:pt x="42227" y="27622"/>
                    <a:pt x="42863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" name="任意多边形: 形状 1054">
              <a:extLst>
                <a:ext uri="{FF2B5EF4-FFF2-40B4-BE49-F238E27FC236}">
                  <a16:creationId xmlns:a16="http://schemas.microsoft.com/office/drawing/2014/main" xmlns="" id="{EF2BAFC3-65C8-4E47-800B-16B3A7C2C206}"/>
                </a:ext>
              </a:extLst>
            </p:cNvPr>
            <p:cNvSpPr/>
            <p:nvPr/>
          </p:nvSpPr>
          <p:spPr>
            <a:xfrm>
              <a:off x="5456872" y="37557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" name="任意多边形: 形状 1055">
              <a:extLst>
                <a:ext uri="{FF2B5EF4-FFF2-40B4-BE49-F238E27FC236}">
                  <a16:creationId xmlns:a16="http://schemas.microsoft.com/office/drawing/2014/main" xmlns="" id="{32E15326-3DFD-439C-BAED-DED577122ED2}"/>
                </a:ext>
              </a:extLst>
            </p:cNvPr>
            <p:cNvSpPr/>
            <p:nvPr/>
          </p:nvSpPr>
          <p:spPr>
            <a:xfrm>
              <a:off x="5455603" y="37576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" name="任意多边形: 形状 1056">
              <a:extLst>
                <a:ext uri="{FF2B5EF4-FFF2-40B4-BE49-F238E27FC236}">
                  <a16:creationId xmlns:a16="http://schemas.microsoft.com/office/drawing/2014/main" xmlns="" id="{E9639572-41DF-4853-85B7-54DBB2F293C2}"/>
                </a:ext>
              </a:extLst>
            </p:cNvPr>
            <p:cNvSpPr/>
            <p:nvPr/>
          </p:nvSpPr>
          <p:spPr>
            <a:xfrm>
              <a:off x="5453697" y="37595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863" y="2762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" name="任意多边形: 形状 1057">
              <a:extLst>
                <a:ext uri="{FF2B5EF4-FFF2-40B4-BE49-F238E27FC236}">
                  <a16:creationId xmlns:a16="http://schemas.microsoft.com/office/drawing/2014/main" xmlns="" id="{887970A7-DF68-47DB-AEE2-6E04BFE57867}"/>
                </a:ext>
              </a:extLst>
            </p:cNvPr>
            <p:cNvSpPr/>
            <p:nvPr/>
          </p:nvSpPr>
          <p:spPr>
            <a:xfrm>
              <a:off x="5451158" y="376205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7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" name="任意多边形: 形状 1058">
              <a:extLst>
                <a:ext uri="{FF2B5EF4-FFF2-40B4-BE49-F238E27FC236}">
                  <a16:creationId xmlns:a16="http://schemas.microsoft.com/office/drawing/2014/main" xmlns="" id="{1CBBDC2F-7279-4BF5-B75A-FA45FE9BF77A}"/>
                </a:ext>
              </a:extLst>
            </p:cNvPr>
            <p:cNvSpPr/>
            <p:nvPr/>
          </p:nvSpPr>
          <p:spPr>
            <a:xfrm>
              <a:off x="5447983" y="3765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10478 h 31750"/>
                <a:gd name="connsiteX3" fmla="*/ 41592 w 44450"/>
                <a:gd name="connsiteY3" fmla="*/ 32067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667"/>
                    <a:pt x="5397" y="8573"/>
                    <a:pt x="4763" y="10478"/>
                  </a:cubicBezTo>
                  <a:lnTo>
                    <a:pt x="41592" y="32067"/>
                  </a:lnTo>
                  <a:cubicBezTo>
                    <a:pt x="42227" y="30163"/>
                    <a:pt x="43497" y="2825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" name="任意多边形: 形状 1059">
              <a:extLst>
                <a:ext uri="{FF2B5EF4-FFF2-40B4-BE49-F238E27FC236}">
                  <a16:creationId xmlns:a16="http://schemas.microsoft.com/office/drawing/2014/main" xmlns="" id="{D1BD8D0E-9D6C-478C-9389-D949C1A53ED3}"/>
                </a:ext>
              </a:extLst>
            </p:cNvPr>
            <p:cNvSpPr/>
            <p:nvPr/>
          </p:nvSpPr>
          <p:spPr>
            <a:xfrm>
              <a:off x="5446078" y="377158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258"/>
                    <a:pt x="42227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" name="任意多边形: 形状 1060">
              <a:extLst>
                <a:ext uri="{FF2B5EF4-FFF2-40B4-BE49-F238E27FC236}">
                  <a16:creationId xmlns:a16="http://schemas.microsoft.com/office/drawing/2014/main" xmlns="" id="{67CFF213-4430-46D0-8F79-ECF1C2780060}"/>
                </a:ext>
              </a:extLst>
            </p:cNvPr>
            <p:cNvSpPr/>
            <p:nvPr/>
          </p:nvSpPr>
          <p:spPr>
            <a:xfrm>
              <a:off x="5444172" y="37747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6033"/>
                    <a:pt x="4763" y="7302"/>
                  </a:cubicBezTo>
                  <a:lnTo>
                    <a:pt x="41593" y="28892"/>
                  </a:lnTo>
                  <a:cubicBezTo>
                    <a:pt x="42228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" name="任意多边形: 形状 1061">
              <a:extLst>
                <a:ext uri="{FF2B5EF4-FFF2-40B4-BE49-F238E27FC236}">
                  <a16:creationId xmlns:a16="http://schemas.microsoft.com/office/drawing/2014/main" xmlns="" id="{7E81A843-83BA-437B-B7B9-3FE28EB883F6}"/>
                </a:ext>
              </a:extLst>
            </p:cNvPr>
            <p:cNvSpPr/>
            <p:nvPr/>
          </p:nvSpPr>
          <p:spPr>
            <a:xfrm>
              <a:off x="5443538" y="37772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" name="任意多边形: 形状 1062">
              <a:extLst>
                <a:ext uri="{FF2B5EF4-FFF2-40B4-BE49-F238E27FC236}">
                  <a16:creationId xmlns:a16="http://schemas.microsoft.com/office/drawing/2014/main" xmlns="" id="{3237ADD5-B39C-4549-8A3D-38740649EDB8}"/>
                </a:ext>
              </a:extLst>
            </p:cNvPr>
            <p:cNvSpPr/>
            <p:nvPr/>
          </p:nvSpPr>
          <p:spPr>
            <a:xfrm>
              <a:off x="5442903" y="3779838"/>
              <a:ext cx="44450" cy="31750"/>
            </a:xfrm>
            <a:custGeom>
              <a:avLst/>
              <a:gdLst>
                <a:gd name="connsiteX0" fmla="*/ 42227 w 44450"/>
                <a:gd name="connsiteY0" fmla="*/ 25717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5717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6988"/>
                    <a:pt x="41592" y="26353"/>
                    <a:pt x="42227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" name="任意多边形: 形状 1063">
              <a:extLst>
                <a:ext uri="{FF2B5EF4-FFF2-40B4-BE49-F238E27FC236}">
                  <a16:creationId xmlns:a16="http://schemas.microsoft.com/office/drawing/2014/main" xmlns="" id="{FF8FA44E-7BC4-49A4-8C3A-82BD4B65CD4D}"/>
                </a:ext>
              </a:extLst>
            </p:cNvPr>
            <p:cNvSpPr/>
            <p:nvPr/>
          </p:nvSpPr>
          <p:spPr>
            <a:xfrm>
              <a:off x="5441633" y="378110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227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" name="任意多边形: 形状 1064">
              <a:extLst>
                <a:ext uri="{FF2B5EF4-FFF2-40B4-BE49-F238E27FC236}">
                  <a16:creationId xmlns:a16="http://schemas.microsoft.com/office/drawing/2014/main" xmlns="" id="{2C6CDA24-13BF-484B-A543-874BA3E70BC5}"/>
                </a:ext>
              </a:extLst>
            </p:cNvPr>
            <p:cNvSpPr/>
            <p:nvPr/>
          </p:nvSpPr>
          <p:spPr>
            <a:xfrm>
              <a:off x="5440997" y="378364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8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8"/>
                  </a:cubicBezTo>
                  <a:lnTo>
                    <a:pt x="41593" y="28258"/>
                  </a:lnTo>
                  <a:cubicBezTo>
                    <a:pt x="41593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6" name="任意多边形: 形状 1065">
              <a:extLst>
                <a:ext uri="{FF2B5EF4-FFF2-40B4-BE49-F238E27FC236}">
                  <a16:creationId xmlns:a16="http://schemas.microsoft.com/office/drawing/2014/main" xmlns="" id="{526BB043-3F27-4663-86C5-09FEBD3D3EC0}"/>
                </a:ext>
              </a:extLst>
            </p:cNvPr>
            <p:cNvSpPr/>
            <p:nvPr/>
          </p:nvSpPr>
          <p:spPr>
            <a:xfrm>
              <a:off x="5440363" y="3785553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1592" y="27622"/>
                    <a:pt x="41592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7" name="任意多边形: 形状 1066">
              <a:extLst>
                <a:ext uri="{FF2B5EF4-FFF2-40B4-BE49-F238E27FC236}">
                  <a16:creationId xmlns:a16="http://schemas.microsoft.com/office/drawing/2014/main" xmlns="" id="{8CFE0A0D-48F2-4249-AF08-A7AB8B1DEA8E}"/>
                </a:ext>
              </a:extLst>
            </p:cNvPr>
            <p:cNvSpPr/>
            <p:nvPr/>
          </p:nvSpPr>
          <p:spPr>
            <a:xfrm>
              <a:off x="5439728" y="37874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8" name="任意多边形: 形状 1067">
              <a:extLst>
                <a:ext uri="{FF2B5EF4-FFF2-40B4-BE49-F238E27FC236}">
                  <a16:creationId xmlns:a16="http://schemas.microsoft.com/office/drawing/2014/main" xmlns="" id="{6FB8B756-8D1F-436F-93E9-E0F0C0969A12}"/>
                </a:ext>
              </a:extLst>
            </p:cNvPr>
            <p:cNvSpPr/>
            <p:nvPr/>
          </p:nvSpPr>
          <p:spPr>
            <a:xfrm>
              <a:off x="5439092" y="378936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9" name="任意多边形: 形状 1068">
              <a:extLst>
                <a:ext uri="{FF2B5EF4-FFF2-40B4-BE49-F238E27FC236}">
                  <a16:creationId xmlns:a16="http://schemas.microsoft.com/office/drawing/2014/main" xmlns="" id="{A76536D0-0839-45A3-B18E-36BEB4E1EAFC}"/>
                </a:ext>
              </a:extLst>
            </p:cNvPr>
            <p:cNvSpPr/>
            <p:nvPr/>
          </p:nvSpPr>
          <p:spPr>
            <a:xfrm>
              <a:off x="5437822" y="379126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7"/>
                  </a:cubicBezTo>
                  <a:lnTo>
                    <a:pt x="41593" y="28258"/>
                  </a:lnTo>
                  <a:cubicBezTo>
                    <a:pt x="42228" y="28258"/>
                    <a:pt x="42228" y="2762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0" name="任意多边形: 形状 1069">
              <a:extLst>
                <a:ext uri="{FF2B5EF4-FFF2-40B4-BE49-F238E27FC236}">
                  <a16:creationId xmlns:a16="http://schemas.microsoft.com/office/drawing/2014/main" xmlns="" id="{AA7BCEEE-D4AE-4725-B53F-0C7D7011C311}"/>
                </a:ext>
              </a:extLst>
            </p:cNvPr>
            <p:cNvSpPr/>
            <p:nvPr/>
          </p:nvSpPr>
          <p:spPr>
            <a:xfrm>
              <a:off x="5437188" y="379380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1" name="任意多边形: 形状 1070">
              <a:extLst>
                <a:ext uri="{FF2B5EF4-FFF2-40B4-BE49-F238E27FC236}">
                  <a16:creationId xmlns:a16="http://schemas.microsoft.com/office/drawing/2014/main" xmlns="" id="{A34EEF84-38C0-4812-A156-A8180E762903}"/>
                </a:ext>
              </a:extLst>
            </p:cNvPr>
            <p:cNvSpPr/>
            <p:nvPr/>
          </p:nvSpPr>
          <p:spPr>
            <a:xfrm>
              <a:off x="5437188" y="379571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2" name="任意多边形: 形状 1071">
              <a:extLst>
                <a:ext uri="{FF2B5EF4-FFF2-40B4-BE49-F238E27FC236}">
                  <a16:creationId xmlns:a16="http://schemas.microsoft.com/office/drawing/2014/main" xmlns="" id="{BAAD5EB6-2906-48BC-940C-389B86D71C51}"/>
                </a:ext>
              </a:extLst>
            </p:cNvPr>
            <p:cNvSpPr/>
            <p:nvPr/>
          </p:nvSpPr>
          <p:spPr>
            <a:xfrm>
              <a:off x="5436553" y="3797617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3" name="任意多边形: 形状 1072">
              <a:extLst>
                <a:ext uri="{FF2B5EF4-FFF2-40B4-BE49-F238E27FC236}">
                  <a16:creationId xmlns:a16="http://schemas.microsoft.com/office/drawing/2014/main" xmlns="" id="{985609AB-D92F-4A20-87ED-DC56D8783A3B}"/>
                </a:ext>
              </a:extLst>
            </p:cNvPr>
            <p:cNvSpPr/>
            <p:nvPr/>
          </p:nvSpPr>
          <p:spPr>
            <a:xfrm>
              <a:off x="5435917" y="380015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4" name="任意多边形: 形状 1073">
              <a:extLst>
                <a:ext uri="{FF2B5EF4-FFF2-40B4-BE49-F238E27FC236}">
                  <a16:creationId xmlns:a16="http://schemas.microsoft.com/office/drawing/2014/main" xmlns="" id="{A1839A98-9988-4A19-8EA4-882A0F6F9528}"/>
                </a:ext>
              </a:extLst>
            </p:cNvPr>
            <p:cNvSpPr/>
            <p:nvPr/>
          </p:nvSpPr>
          <p:spPr>
            <a:xfrm>
              <a:off x="5436553" y="38020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0957" y="27622"/>
                    <a:pt x="4095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5" name="任意多边形: 形状 1074">
              <a:extLst>
                <a:ext uri="{FF2B5EF4-FFF2-40B4-BE49-F238E27FC236}">
                  <a16:creationId xmlns:a16="http://schemas.microsoft.com/office/drawing/2014/main" xmlns="" id="{86F8D738-A33E-4D77-BCE3-6F92FCD0C4D2}"/>
                </a:ext>
              </a:extLst>
            </p:cNvPr>
            <p:cNvSpPr/>
            <p:nvPr/>
          </p:nvSpPr>
          <p:spPr>
            <a:xfrm>
              <a:off x="5435917" y="38039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6" name="任意多边形: 形状 1075">
              <a:extLst>
                <a:ext uri="{FF2B5EF4-FFF2-40B4-BE49-F238E27FC236}">
                  <a16:creationId xmlns:a16="http://schemas.microsoft.com/office/drawing/2014/main" xmlns="" id="{0093A270-350D-4E28-B475-6EC20E774203}"/>
                </a:ext>
              </a:extLst>
            </p:cNvPr>
            <p:cNvSpPr/>
            <p:nvPr/>
          </p:nvSpPr>
          <p:spPr>
            <a:xfrm>
              <a:off x="5435917" y="38058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7" name="任意多边形: 形状 1076">
              <a:extLst>
                <a:ext uri="{FF2B5EF4-FFF2-40B4-BE49-F238E27FC236}">
                  <a16:creationId xmlns:a16="http://schemas.microsoft.com/office/drawing/2014/main" xmlns="" id="{950B6B5E-617C-4A39-9C28-2BE0EBB752B6}"/>
                </a:ext>
              </a:extLst>
            </p:cNvPr>
            <p:cNvSpPr/>
            <p:nvPr/>
          </p:nvSpPr>
          <p:spPr>
            <a:xfrm>
              <a:off x="5435917" y="380777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0958" y="27622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8" name="任意多边形: 形状 1077">
              <a:extLst>
                <a:ext uri="{FF2B5EF4-FFF2-40B4-BE49-F238E27FC236}">
                  <a16:creationId xmlns:a16="http://schemas.microsoft.com/office/drawing/2014/main" xmlns="" id="{667C7651-6F04-46F9-AA04-1113C357878E}"/>
                </a:ext>
              </a:extLst>
            </p:cNvPr>
            <p:cNvSpPr/>
            <p:nvPr/>
          </p:nvSpPr>
          <p:spPr>
            <a:xfrm>
              <a:off x="5435283" y="38096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lnTo>
                    <a:pt x="41592" y="28258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9" name="任意多边形: 形状 1078">
              <a:extLst>
                <a:ext uri="{FF2B5EF4-FFF2-40B4-BE49-F238E27FC236}">
                  <a16:creationId xmlns:a16="http://schemas.microsoft.com/office/drawing/2014/main" xmlns="" id="{B4DBB1D6-292A-4A8B-8F0D-BA41DF8A79C8}"/>
                </a:ext>
              </a:extLst>
            </p:cNvPr>
            <p:cNvSpPr/>
            <p:nvPr/>
          </p:nvSpPr>
          <p:spPr>
            <a:xfrm>
              <a:off x="5435283" y="3811588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033"/>
                  </a:cubicBezTo>
                  <a:lnTo>
                    <a:pt x="41592" y="27622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0" name="任意多边形: 形状 1079">
              <a:extLst>
                <a:ext uri="{FF2B5EF4-FFF2-40B4-BE49-F238E27FC236}">
                  <a16:creationId xmlns:a16="http://schemas.microsoft.com/office/drawing/2014/main" xmlns="" id="{34C41B7F-5950-4B32-BD31-8ECEB2ACA86D}"/>
                </a:ext>
              </a:extLst>
            </p:cNvPr>
            <p:cNvSpPr/>
            <p:nvPr/>
          </p:nvSpPr>
          <p:spPr>
            <a:xfrm>
              <a:off x="5435283" y="381349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1" name="任意多边形: 形状 1080">
              <a:extLst>
                <a:ext uri="{FF2B5EF4-FFF2-40B4-BE49-F238E27FC236}">
                  <a16:creationId xmlns:a16="http://schemas.microsoft.com/office/drawing/2014/main" xmlns="" id="{14B0144A-8FA0-404C-A3E9-FDB478913E36}"/>
                </a:ext>
              </a:extLst>
            </p:cNvPr>
            <p:cNvSpPr/>
            <p:nvPr/>
          </p:nvSpPr>
          <p:spPr>
            <a:xfrm>
              <a:off x="5435917" y="38147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7622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2" name="任意多边形: 形状 1081">
              <a:extLst>
                <a:ext uri="{FF2B5EF4-FFF2-40B4-BE49-F238E27FC236}">
                  <a16:creationId xmlns:a16="http://schemas.microsoft.com/office/drawing/2014/main" xmlns="" id="{3B6A1B76-934F-4704-A350-1C9DDCDF9319}"/>
                </a:ext>
              </a:extLst>
            </p:cNvPr>
            <p:cNvSpPr/>
            <p:nvPr/>
          </p:nvSpPr>
          <p:spPr>
            <a:xfrm>
              <a:off x="5435917" y="38173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5397"/>
                    <a:pt x="4763" y="6032"/>
                  </a:cubicBezTo>
                  <a:lnTo>
                    <a:pt x="41592" y="27622"/>
                  </a:lnTo>
                  <a:cubicBezTo>
                    <a:pt x="41592" y="26988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3" name="任意多边形: 形状 1082">
              <a:extLst>
                <a:ext uri="{FF2B5EF4-FFF2-40B4-BE49-F238E27FC236}">
                  <a16:creationId xmlns:a16="http://schemas.microsoft.com/office/drawing/2014/main" xmlns="" id="{694EF3BC-598D-473D-9204-A645C83CE4A5}"/>
                </a:ext>
              </a:extLst>
            </p:cNvPr>
            <p:cNvSpPr/>
            <p:nvPr/>
          </p:nvSpPr>
          <p:spPr>
            <a:xfrm>
              <a:off x="5434013" y="3645651"/>
              <a:ext cx="368300" cy="311150"/>
            </a:xfrm>
            <a:custGeom>
              <a:avLst/>
              <a:gdLst>
                <a:gd name="connsiteX0" fmla="*/ 181928 w 368300"/>
                <a:gd name="connsiteY0" fmla="*/ 15124 h 311150"/>
                <a:gd name="connsiteX1" fmla="*/ 111442 w 368300"/>
                <a:gd name="connsiteY1" fmla="*/ 114819 h 311150"/>
                <a:gd name="connsiteX2" fmla="*/ 86042 w 368300"/>
                <a:gd name="connsiteY2" fmla="*/ 119899 h 311150"/>
                <a:gd name="connsiteX3" fmla="*/ 43497 w 368300"/>
                <a:gd name="connsiteY3" fmla="*/ 192289 h 311150"/>
                <a:gd name="connsiteX4" fmla="*/ 44133 w 368300"/>
                <a:gd name="connsiteY4" fmla="*/ 198639 h 311150"/>
                <a:gd name="connsiteX5" fmla="*/ 4763 w 368300"/>
                <a:gd name="connsiteY5" fmla="*/ 274839 h 311150"/>
                <a:gd name="connsiteX6" fmla="*/ 46038 w 368300"/>
                <a:gd name="connsiteY6" fmla="*/ 305319 h 311150"/>
                <a:gd name="connsiteX7" fmla="*/ 332422 w 368300"/>
                <a:gd name="connsiteY7" fmla="*/ 140854 h 311150"/>
                <a:gd name="connsiteX8" fmla="*/ 338138 w 368300"/>
                <a:gd name="connsiteY8" fmla="*/ 137679 h 311150"/>
                <a:gd name="connsiteX9" fmla="*/ 366713 w 368300"/>
                <a:gd name="connsiteY9" fmla="*/ 89419 h 311150"/>
                <a:gd name="connsiteX10" fmla="*/ 341947 w 368300"/>
                <a:gd name="connsiteY10" fmla="*/ 72274 h 311150"/>
                <a:gd name="connsiteX11" fmla="*/ 343217 w 368300"/>
                <a:gd name="connsiteY11" fmla="*/ 61479 h 311150"/>
                <a:gd name="connsiteX12" fmla="*/ 314642 w 368300"/>
                <a:gd name="connsiteY12" fmla="*/ 46239 h 311150"/>
                <a:gd name="connsiteX13" fmla="*/ 299403 w 368300"/>
                <a:gd name="connsiteY13" fmla="*/ 59574 h 311150"/>
                <a:gd name="connsiteX14" fmla="*/ 268288 w 368300"/>
                <a:gd name="connsiteY14" fmla="*/ 44334 h 311150"/>
                <a:gd name="connsiteX15" fmla="*/ 255588 w 368300"/>
                <a:gd name="connsiteY15" fmla="*/ 55129 h 311150"/>
                <a:gd name="connsiteX16" fmla="*/ 181928 w 368300"/>
                <a:gd name="connsiteY16" fmla="*/ 15124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300" h="311150">
                  <a:moveTo>
                    <a:pt x="181928" y="15124"/>
                  </a:moveTo>
                  <a:cubicBezTo>
                    <a:pt x="148272" y="34809"/>
                    <a:pt x="120333" y="75449"/>
                    <a:pt x="111442" y="114819"/>
                  </a:cubicBezTo>
                  <a:cubicBezTo>
                    <a:pt x="104458" y="112914"/>
                    <a:pt x="95567" y="114819"/>
                    <a:pt x="86042" y="119899"/>
                  </a:cubicBezTo>
                  <a:cubicBezTo>
                    <a:pt x="62547" y="133234"/>
                    <a:pt x="43497" y="165619"/>
                    <a:pt x="43497" y="192289"/>
                  </a:cubicBezTo>
                  <a:cubicBezTo>
                    <a:pt x="43497" y="194829"/>
                    <a:pt x="43497" y="196734"/>
                    <a:pt x="44133" y="198639"/>
                  </a:cubicBezTo>
                  <a:cubicBezTo>
                    <a:pt x="21908" y="217054"/>
                    <a:pt x="4763" y="248804"/>
                    <a:pt x="4763" y="274839"/>
                  </a:cubicBezTo>
                  <a:cubicBezTo>
                    <a:pt x="4763" y="302144"/>
                    <a:pt x="22542" y="314209"/>
                    <a:pt x="46038" y="305319"/>
                  </a:cubicBezTo>
                  <a:lnTo>
                    <a:pt x="332422" y="140854"/>
                  </a:lnTo>
                  <a:cubicBezTo>
                    <a:pt x="334328" y="139584"/>
                    <a:pt x="336233" y="138949"/>
                    <a:pt x="338138" y="137679"/>
                  </a:cubicBezTo>
                  <a:cubicBezTo>
                    <a:pt x="354013" y="128789"/>
                    <a:pt x="366713" y="107199"/>
                    <a:pt x="366713" y="89419"/>
                  </a:cubicBezTo>
                  <a:cubicBezTo>
                    <a:pt x="366713" y="73544"/>
                    <a:pt x="355917" y="66559"/>
                    <a:pt x="341947" y="72274"/>
                  </a:cubicBezTo>
                  <a:cubicBezTo>
                    <a:pt x="342583" y="68464"/>
                    <a:pt x="343217" y="65289"/>
                    <a:pt x="343217" y="61479"/>
                  </a:cubicBezTo>
                  <a:cubicBezTo>
                    <a:pt x="343217" y="43699"/>
                    <a:pt x="330517" y="37349"/>
                    <a:pt x="314642" y="46239"/>
                  </a:cubicBezTo>
                  <a:cubicBezTo>
                    <a:pt x="308928" y="49414"/>
                    <a:pt x="303847" y="53859"/>
                    <a:pt x="299403" y="59574"/>
                  </a:cubicBezTo>
                  <a:cubicBezTo>
                    <a:pt x="298767" y="41159"/>
                    <a:pt x="285433" y="34809"/>
                    <a:pt x="268288" y="44334"/>
                  </a:cubicBezTo>
                  <a:cubicBezTo>
                    <a:pt x="263842" y="46874"/>
                    <a:pt x="259397" y="50684"/>
                    <a:pt x="255588" y="55129"/>
                  </a:cubicBezTo>
                  <a:cubicBezTo>
                    <a:pt x="256222" y="9409"/>
                    <a:pt x="222567" y="-8371"/>
                    <a:pt x="181928" y="15124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4" name="任意多边形: 形状 1083">
              <a:extLst>
                <a:ext uri="{FF2B5EF4-FFF2-40B4-BE49-F238E27FC236}">
                  <a16:creationId xmlns:a16="http://schemas.microsoft.com/office/drawing/2014/main" xmlns="" id="{35FD5532-5646-4CA0-8E42-0E8B814C7DE9}"/>
                </a:ext>
              </a:extLst>
            </p:cNvPr>
            <p:cNvSpPr/>
            <p:nvPr/>
          </p:nvSpPr>
          <p:spPr>
            <a:xfrm>
              <a:off x="10122218" y="2214923"/>
              <a:ext cx="1435100" cy="2336800"/>
            </a:xfrm>
            <a:custGeom>
              <a:avLst/>
              <a:gdLst>
                <a:gd name="connsiteX0" fmla="*/ 125413 w 1435100"/>
                <a:gd name="connsiteY0" fmla="*/ 20277 h 2336800"/>
                <a:gd name="connsiteX1" fmla="*/ 9842 w 1435100"/>
                <a:gd name="connsiteY1" fmla="*/ 86317 h 2336800"/>
                <a:gd name="connsiteX2" fmla="*/ 4763 w 1435100"/>
                <a:gd name="connsiteY2" fmla="*/ 1427437 h 2336800"/>
                <a:gd name="connsiteX3" fmla="*/ 119697 w 1435100"/>
                <a:gd name="connsiteY3" fmla="*/ 1626192 h 2336800"/>
                <a:gd name="connsiteX4" fmla="*/ 1309688 w 1435100"/>
                <a:gd name="connsiteY4" fmla="*/ 2318342 h 2336800"/>
                <a:gd name="connsiteX5" fmla="*/ 1425257 w 1435100"/>
                <a:gd name="connsiteY5" fmla="*/ 2252937 h 2336800"/>
                <a:gd name="connsiteX6" fmla="*/ 1430338 w 1435100"/>
                <a:gd name="connsiteY6" fmla="*/ 911817 h 2336800"/>
                <a:gd name="connsiteX7" fmla="*/ 1315402 w 1435100"/>
                <a:gd name="connsiteY7" fmla="*/ 713062 h 2336800"/>
                <a:gd name="connsiteX8" fmla="*/ 125413 w 1435100"/>
                <a:gd name="connsiteY8" fmla="*/ 20277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336800">
                  <a:moveTo>
                    <a:pt x="125413" y="20277"/>
                  </a:moveTo>
                  <a:cubicBezTo>
                    <a:pt x="61913" y="-15918"/>
                    <a:pt x="10477" y="13292"/>
                    <a:pt x="9842" y="86317"/>
                  </a:cubicBezTo>
                  <a:lnTo>
                    <a:pt x="4763" y="1427437"/>
                  </a:lnTo>
                  <a:cubicBezTo>
                    <a:pt x="4763" y="1499827"/>
                    <a:pt x="56197" y="1589362"/>
                    <a:pt x="119697" y="1626192"/>
                  </a:cubicBezTo>
                  <a:lnTo>
                    <a:pt x="1309688" y="2318342"/>
                  </a:lnTo>
                  <a:cubicBezTo>
                    <a:pt x="1373188" y="2355172"/>
                    <a:pt x="1425257" y="2325327"/>
                    <a:pt x="1425257" y="2252937"/>
                  </a:cubicBezTo>
                  <a:lnTo>
                    <a:pt x="1430338" y="911817"/>
                  </a:lnTo>
                  <a:cubicBezTo>
                    <a:pt x="1430338" y="839427"/>
                    <a:pt x="1378902" y="749892"/>
                    <a:pt x="1315402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9AC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5" name="任意多边形: 形状 1084">
              <a:extLst>
                <a:ext uri="{FF2B5EF4-FFF2-40B4-BE49-F238E27FC236}">
                  <a16:creationId xmlns:a16="http://schemas.microsoft.com/office/drawing/2014/main" xmlns="" id="{20BF8A9B-E09E-4300-A3C5-244B6BCFC6CC}"/>
                </a:ext>
              </a:extLst>
            </p:cNvPr>
            <p:cNvSpPr/>
            <p:nvPr/>
          </p:nvSpPr>
          <p:spPr>
            <a:xfrm>
              <a:off x="10122218" y="2249488"/>
              <a:ext cx="1377950" cy="2298700"/>
            </a:xfrm>
            <a:custGeom>
              <a:avLst/>
              <a:gdLst>
                <a:gd name="connsiteX0" fmla="*/ 9842 w 1377950"/>
                <a:gd name="connsiteY0" fmla="*/ 51752 h 2298700"/>
                <a:gd name="connsiteX1" fmla="*/ 19367 w 1377950"/>
                <a:gd name="connsiteY1" fmla="*/ 4763 h 2298700"/>
                <a:gd name="connsiteX2" fmla="*/ 70167 w 1377950"/>
                <a:gd name="connsiteY2" fmla="*/ 20002 h 2298700"/>
                <a:gd name="connsiteX3" fmla="*/ 1260157 w 1377950"/>
                <a:gd name="connsiteY3" fmla="*/ 712152 h 2298700"/>
                <a:gd name="connsiteX4" fmla="*/ 1375092 w 1377950"/>
                <a:gd name="connsiteY4" fmla="*/ 910908 h 2298700"/>
                <a:gd name="connsiteX5" fmla="*/ 1370013 w 1377950"/>
                <a:gd name="connsiteY5" fmla="*/ 2252028 h 2298700"/>
                <a:gd name="connsiteX6" fmla="*/ 1360488 w 1377950"/>
                <a:gd name="connsiteY6" fmla="*/ 2299018 h 2298700"/>
                <a:gd name="connsiteX7" fmla="*/ 1309688 w 1377950"/>
                <a:gd name="connsiteY7" fmla="*/ 2283778 h 2298700"/>
                <a:gd name="connsiteX8" fmla="*/ 119697 w 1377950"/>
                <a:gd name="connsiteY8" fmla="*/ 1591628 h 2298700"/>
                <a:gd name="connsiteX9" fmla="*/ 4763 w 1377950"/>
                <a:gd name="connsiteY9" fmla="*/ 1392872 h 2298700"/>
                <a:gd name="connsiteX10" fmla="*/ 9842 w 1377950"/>
                <a:gd name="connsiteY10" fmla="*/ 51752 h 229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950" h="2298700">
                  <a:moveTo>
                    <a:pt x="9842" y="51752"/>
                  </a:moveTo>
                  <a:cubicBezTo>
                    <a:pt x="9842" y="33338"/>
                    <a:pt x="13652" y="17463"/>
                    <a:pt x="19367" y="4763"/>
                  </a:cubicBezTo>
                  <a:cubicBezTo>
                    <a:pt x="34607" y="4763"/>
                    <a:pt x="51752" y="9842"/>
                    <a:pt x="70167" y="20002"/>
                  </a:cubicBezTo>
                  <a:lnTo>
                    <a:pt x="1260157" y="712152"/>
                  </a:lnTo>
                  <a:cubicBezTo>
                    <a:pt x="1323657" y="748983"/>
                    <a:pt x="1375092" y="837883"/>
                    <a:pt x="1375092" y="910908"/>
                  </a:cubicBezTo>
                  <a:lnTo>
                    <a:pt x="1370013" y="2252028"/>
                  </a:lnTo>
                  <a:cubicBezTo>
                    <a:pt x="1370013" y="2270443"/>
                    <a:pt x="1366202" y="2286318"/>
                    <a:pt x="1360488" y="2299018"/>
                  </a:cubicBezTo>
                  <a:cubicBezTo>
                    <a:pt x="1345247" y="2299018"/>
                    <a:pt x="1328102" y="2293938"/>
                    <a:pt x="1309688" y="2283778"/>
                  </a:cubicBezTo>
                  <a:lnTo>
                    <a:pt x="119697" y="1591628"/>
                  </a:lnTo>
                  <a:cubicBezTo>
                    <a:pt x="56197" y="1555433"/>
                    <a:pt x="4763" y="1465897"/>
                    <a:pt x="4763" y="1392872"/>
                  </a:cubicBezTo>
                  <a:lnTo>
                    <a:pt x="9842" y="51752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" name="任意多边形: 形状 1085">
              <a:extLst>
                <a:ext uri="{FF2B5EF4-FFF2-40B4-BE49-F238E27FC236}">
                  <a16:creationId xmlns:a16="http://schemas.microsoft.com/office/drawing/2014/main" xmlns="" id="{FE1DC5BC-DE02-4D8E-A4AC-5F5398EC127D}"/>
                </a:ext>
              </a:extLst>
            </p:cNvPr>
            <p:cNvSpPr/>
            <p:nvPr/>
          </p:nvSpPr>
          <p:spPr>
            <a:xfrm>
              <a:off x="10127932" y="2509838"/>
              <a:ext cx="952500" cy="1593850"/>
            </a:xfrm>
            <a:custGeom>
              <a:avLst/>
              <a:gdLst>
                <a:gd name="connsiteX0" fmla="*/ 8573 w 952500"/>
                <a:gd name="connsiteY0" fmla="*/ 37148 h 1593850"/>
                <a:gd name="connsiteX1" fmla="*/ 14923 w 952500"/>
                <a:gd name="connsiteY1" fmla="*/ 4763 h 1593850"/>
                <a:gd name="connsiteX2" fmla="*/ 49848 w 952500"/>
                <a:gd name="connsiteY2" fmla="*/ 15558 h 1593850"/>
                <a:gd name="connsiteX3" fmla="*/ 872173 w 952500"/>
                <a:gd name="connsiteY3" fmla="*/ 493713 h 1593850"/>
                <a:gd name="connsiteX4" fmla="*/ 951548 w 952500"/>
                <a:gd name="connsiteY4" fmla="*/ 630873 h 1593850"/>
                <a:gd name="connsiteX5" fmla="*/ 947738 w 952500"/>
                <a:gd name="connsiteY5" fmla="*/ 1557972 h 1593850"/>
                <a:gd name="connsiteX6" fmla="*/ 941388 w 952500"/>
                <a:gd name="connsiteY6" fmla="*/ 1590358 h 1593850"/>
                <a:gd name="connsiteX7" fmla="*/ 906463 w 952500"/>
                <a:gd name="connsiteY7" fmla="*/ 1579563 h 1593850"/>
                <a:gd name="connsiteX8" fmla="*/ 84138 w 952500"/>
                <a:gd name="connsiteY8" fmla="*/ 1101408 h 1593850"/>
                <a:gd name="connsiteX9" fmla="*/ 4763 w 952500"/>
                <a:gd name="connsiteY9" fmla="*/ 964247 h 1593850"/>
                <a:gd name="connsiteX10" fmla="*/ 8573 w 952500"/>
                <a:gd name="connsiteY10" fmla="*/ 37148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0" h="1593850">
                  <a:moveTo>
                    <a:pt x="8573" y="37148"/>
                  </a:moveTo>
                  <a:cubicBezTo>
                    <a:pt x="8573" y="24448"/>
                    <a:pt x="11113" y="13652"/>
                    <a:pt x="14923" y="4763"/>
                  </a:cubicBezTo>
                  <a:cubicBezTo>
                    <a:pt x="25718" y="4763"/>
                    <a:pt x="37148" y="7938"/>
                    <a:pt x="49848" y="15558"/>
                  </a:cubicBezTo>
                  <a:lnTo>
                    <a:pt x="872173" y="493713"/>
                  </a:lnTo>
                  <a:cubicBezTo>
                    <a:pt x="915988" y="519113"/>
                    <a:pt x="951548" y="580708"/>
                    <a:pt x="951548" y="630873"/>
                  </a:cubicBezTo>
                  <a:lnTo>
                    <a:pt x="947738" y="1557972"/>
                  </a:lnTo>
                  <a:cubicBezTo>
                    <a:pt x="947738" y="1570672"/>
                    <a:pt x="945198" y="1581467"/>
                    <a:pt x="941388" y="1590358"/>
                  </a:cubicBezTo>
                  <a:cubicBezTo>
                    <a:pt x="930593" y="1590358"/>
                    <a:pt x="919163" y="1587183"/>
                    <a:pt x="906463" y="1579563"/>
                  </a:cubicBezTo>
                  <a:lnTo>
                    <a:pt x="84138" y="1101408"/>
                  </a:lnTo>
                  <a:cubicBezTo>
                    <a:pt x="40323" y="1076008"/>
                    <a:pt x="4763" y="1014413"/>
                    <a:pt x="4763" y="964247"/>
                  </a:cubicBezTo>
                  <a:lnTo>
                    <a:pt x="8573" y="37148"/>
                  </a:ln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7" name="任意多边形: 形状 1086">
              <a:extLst>
                <a:ext uri="{FF2B5EF4-FFF2-40B4-BE49-F238E27FC236}">
                  <a16:creationId xmlns:a16="http://schemas.microsoft.com/office/drawing/2014/main" xmlns="" id="{CF82A779-A176-4396-879B-23037F46F600}"/>
                </a:ext>
              </a:extLst>
            </p:cNvPr>
            <p:cNvSpPr/>
            <p:nvPr/>
          </p:nvSpPr>
          <p:spPr>
            <a:xfrm>
              <a:off x="9250997" y="1411648"/>
              <a:ext cx="1435100" cy="2819400"/>
            </a:xfrm>
            <a:custGeom>
              <a:avLst/>
              <a:gdLst>
                <a:gd name="connsiteX0" fmla="*/ 125413 w 1435100"/>
                <a:gd name="connsiteY0" fmla="*/ 20277 h 2819400"/>
                <a:gd name="connsiteX1" fmla="*/ 9843 w 1435100"/>
                <a:gd name="connsiteY1" fmla="*/ 86317 h 2819400"/>
                <a:gd name="connsiteX2" fmla="*/ 4763 w 1435100"/>
                <a:gd name="connsiteY2" fmla="*/ 1913212 h 2819400"/>
                <a:gd name="connsiteX3" fmla="*/ 119697 w 1435100"/>
                <a:gd name="connsiteY3" fmla="*/ 2111967 h 2819400"/>
                <a:gd name="connsiteX4" fmla="*/ 1309688 w 1435100"/>
                <a:gd name="connsiteY4" fmla="*/ 2804117 h 2819400"/>
                <a:gd name="connsiteX5" fmla="*/ 1425258 w 1435100"/>
                <a:gd name="connsiteY5" fmla="*/ 2738712 h 2819400"/>
                <a:gd name="connsiteX6" fmla="*/ 1430338 w 1435100"/>
                <a:gd name="connsiteY6" fmla="*/ 911817 h 2819400"/>
                <a:gd name="connsiteX7" fmla="*/ 1315403 w 1435100"/>
                <a:gd name="connsiteY7" fmla="*/ 713062 h 2819400"/>
                <a:gd name="connsiteX8" fmla="*/ 125413 w 1435100"/>
                <a:gd name="connsiteY8" fmla="*/ 20277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819400">
                  <a:moveTo>
                    <a:pt x="125413" y="20277"/>
                  </a:moveTo>
                  <a:cubicBezTo>
                    <a:pt x="61913" y="-15918"/>
                    <a:pt x="10478" y="13292"/>
                    <a:pt x="9843" y="86317"/>
                  </a:cubicBezTo>
                  <a:lnTo>
                    <a:pt x="4763" y="1913212"/>
                  </a:lnTo>
                  <a:cubicBezTo>
                    <a:pt x="4763" y="1985602"/>
                    <a:pt x="56197" y="2075137"/>
                    <a:pt x="119697" y="2111967"/>
                  </a:cubicBezTo>
                  <a:lnTo>
                    <a:pt x="1309688" y="2804117"/>
                  </a:lnTo>
                  <a:cubicBezTo>
                    <a:pt x="1373188" y="2840947"/>
                    <a:pt x="1425258" y="2811102"/>
                    <a:pt x="1425258" y="2738712"/>
                  </a:cubicBezTo>
                  <a:lnTo>
                    <a:pt x="1430338" y="911817"/>
                  </a:lnTo>
                  <a:cubicBezTo>
                    <a:pt x="1430338" y="839427"/>
                    <a:pt x="1378903" y="749892"/>
                    <a:pt x="1315403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8" name="任意多边形: 形状 1087">
              <a:extLst>
                <a:ext uri="{FF2B5EF4-FFF2-40B4-BE49-F238E27FC236}">
                  <a16:creationId xmlns:a16="http://schemas.microsoft.com/office/drawing/2014/main" xmlns="" id="{27A11687-1CDE-48AF-8680-AC109E43C57B}"/>
                </a:ext>
              </a:extLst>
            </p:cNvPr>
            <p:cNvSpPr/>
            <p:nvPr/>
          </p:nvSpPr>
          <p:spPr>
            <a:xfrm>
              <a:off x="9250997" y="1440710"/>
              <a:ext cx="1390650" cy="2794000"/>
            </a:xfrm>
            <a:custGeom>
              <a:avLst/>
              <a:gdLst>
                <a:gd name="connsiteX0" fmla="*/ 9843 w 1390650"/>
                <a:gd name="connsiteY0" fmla="*/ 56620 h 2794000"/>
                <a:gd name="connsiteX1" fmla="*/ 21908 w 1390650"/>
                <a:gd name="connsiteY1" fmla="*/ 5185 h 2794000"/>
                <a:gd name="connsiteX2" fmla="*/ 81597 w 1390650"/>
                <a:gd name="connsiteY2" fmla="*/ 20425 h 2794000"/>
                <a:gd name="connsiteX3" fmla="*/ 1271588 w 1390650"/>
                <a:gd name="connsiteY3" fmla="*/ 712575 h 2794000"/>
                <a:gd name="connsiteX4" fmla="*/ 1386522 w 1390650"/>
                <a:gd name="connsiteY4" fmla="*/ 911330 h 2794000"/>
                <a:gd name="connsiteX5" fmla="*/ 1381443 w 1390650"/>
                <a:gd name="connsiteY5" fmla="*/ 2738225 h 2794000"/>
                <a:gd name="connsiteX6" fmla="*/ 1369378 w 1390650"/>
                <a:gd name="connsiteY6" fmla="*/ 2789660 h 2794000"/>
                <a:gd name="connsiteX7" fmla="*/ 1309688 w 1390650"/>
                <a:gd name="connsiteY7" fmla="*/ 2774420 h 2794000"/>
                <a:gd name="connsiteX8" fmla="*/ 119697 w 1390650"/>
                <a:gd name="connsiteY8" fmla="*/ 2082270 h 2794000"/>
                <a:gd name="connsiteX9" fmla="*/ 4763 w 1390650"/>
                <a:gd name="connsiteY9" fmla="*/ 1883515 h 2794000"/>
                <a:gd name="connsiteX10" fmla="*/ 9843 w 1390650"/>
                <a:gd name="connsiteY10" fmla="*/ 56620 h 27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2794000">
                  <a:moveTo>
                    <a:pt x="9843" y="56620"/>
                  </a:moveTo>
                  <a:cubicBezTo>
                    <a:pt x="9843" y="35665"/>
                    <a:pt x="14288" y="18520"/>
                    <a:pt x="21908" y="5185"/>
                  </a:cubicBezTo>
                  <a:cubicBezTo>
                    <a:pt x="39053" y="3280"/>
                    <a:pt x="59372" y="7725"/>
                    <a:pt x="81597" y="20425"/>
                  </a:cubicBezTo>
                  <a:lnTo>
                    <a:pt x="1271588" y="712575"/>
                  </a:lnTo>
                  <a:cubicBezTo>
                    <a:pt x="1335088" y="749405"/>
                    <a:pt x="1386522" y="838305"/>
                    <a:pt x="1386522" y="911330"/>
                  </a:cubicBezTo>
                  <a:lnTo>
                    <a:pt x="1381443" y="2738225"/>
                  </a:lnTo>
                  <a:cubicBezTo>
                    <a:pt x="1381443" y="2759180"/>
                    <a:pt x="1376997" y="2776325"/>
                    <a:pt x="1369378" y="2789660"/>
                  </a:cubicBezTo>
                  <a:cubicBezTo>
                    <a:pt x="1352233" y="2791565"/>
                    <a:pt x="1331913" y="2787120"/>
                    <a:pt x="1309688" y="2774420"/>
                  </a:cubicBezTo>
                  <a:lnTo>
                    <a:pt x="119697" y="2082270"/>
                  </a:lnTo>
                  <a:cubicBezTo>
                    <a:pt x="56197" y="2046075"/>
                    <a:pt x="4763" y="1956540"/>
                    <a:pt x="4763" y="1883515"/>
                  </a:cubicBezTo>
                  <a:lnTo>
                    <a:pt x="9843" y="5662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9" name="任意多边形: 形状 1088">
              <a:extLst>
                <a:ext uri="{FF2B5EF4-FFF2-40B4-BE49-F238E27FC236}">
                  <a16:creationId xmlns:a16="http://schemas.microsoft.com/office/drawing/2014/main" xmlns="" id="{C9703672-1DDB-44AB-8D20-16043D638D2E}"/>
                </a:ext>
              </a:extLst>
            </p:cNvPr>
            <p:cNvSpPr/>
            <p:nvPr/>
          </p:nvSpPr>
          <p:spPr>
            <a:xfrm>
              <a:off x="9419272" y="1945323"/>
              <a:ext cx="1073150" cy="1936750"/>
            </a:xfrm>
            <a:custGeom>
              <a:avLst/>
              <a:gdLst>
                <a:gd name="connsiteX0" fmla="*/ 8572 w 1073150"/>
                <a:gd name="connsiteY0" fmla="*/ 4763 h 1936750"/>
                <a:gd name="connsiteX1" fmla="*/ 4763 w 1073150"/>
                <a:gd name="connsiteY1" fmla="*/ 1332548 h 1936750"/>
                <a:gd name="connsiteX2" fmla="*/ 1069022 w 1073150"/>
                <a:gd name="connsiteY2" fmla="*/ 1936432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2" y="4763"/>
                  </a:moveTo>
                  <a:lnTo>
                    <a:pt x="4763" y="1332548"/>
                  </a:lnTo>
                  <a:lnTo>
                    <a:pt x="1069022" y="1936432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0" name="任意多边形: 形状 1089">
              <a:extLst>
                <a:ext uri="{FF2B5EF4-FFF2-40B4-BE49-F238E27FC236}">
                  <a16:creationId xmlns:a16="http://schemas.microsoft.com/office/drawing/2014/main" xmlns="" id="{1E67FA43-EC01-45F8-8315-4EB842E90C67}"/>
                </a:ext>
              </a:extLst>
            </p:cNvPr>
            <p:cNvSpPr/>
            <p:nvPr/>
          </p:nvSpPr>
          <p:spPr>
            <a:xfrm>
              <a:off x="9391332" y="1898333"/>
              <a:ext cx="1073150" cy="1936750"/>
            </a:xfrm>
            <a:custGeom>
              <a:avLst/>
              <a:gdLst>
                <a:gd name="connsiteX0" fmla="*/ 8573 w 1073150"/>
                <a:gd name="connsiteY0" fmla="*/ 4763 h 1936750"/>
                <a:gd name="connsiteX1" fmla="*/ 4763 w 1073150"/>
                <a:gd name="connsiteY1" fmla="*/ 1332547 h 1936750"/>
                <a:gd name="connsiteX2" fmla="*/ 1069023 w 1073150"/>
                <a:gd name="connsiteY2" fmla="*/ 1936433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3" y="4763"/>
                  </a:moveTo>
                  <a:lnTo>
                    <a:pt x="4763" y="1332547"/>
                  </a:lnTo>
                  <a:lnTo>
                    <a:pt x="1069023" y="1936433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1" name="任意多边形: 形状 1090">
              <a:extLst>
                <a:ext uri="{FF2B5EF4-FFF2-40B4-BE49-F238E27FC236}">
                  <a16:creationId xmlns:a16="http://schemas.microsoft.com/office/drawing/2014/main" xmlns="" id="{412A7639-D0CA-42BB-80DB-1B5356EE8978}"/>
                </a:ext>
              </a:extLst>
            </p:cNvPr>
            <p:cNvSpPr/>
            <p:nvPr/>
          </p:nvSpPr>
          <p:spPr>
            <a:xfrm>
              <a:off x="9473247" y="221265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668 w 552450"/>
                <a:gd name="connsiteY1" fmla="*/ 40322 h 349250"/>
                <a:gd name="connsiteX2" fmla="*/ 551497 w 552450"/>
                <a:gd name="connsiteY2" fmla="*/ 350202 h 349250"/>
                <a:gd name="connsiteX3" fmla="*/ 550228 w 552450"/>
                <a:gd name="connsiteY3" fmla="*/ 314007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668" y="40322"/>
                  </a:lnTo>
                  <a:lnTo>
                    <a:pt x="551497" y="350202"/>
                  </a:lnTo>
                  <a:lnTo>
                    <a:pt x="550228" y="31400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2" name="任意多边形: 形状 1091">
              <a:extLst>
                <a:ext uri="{FF2B5EF4-FFF2-40B4-BE49-F238E27FC236}">
                  <a16:creationId xmlns:a16="http://schemas.microsoft.com/office/drawing/2014/main" xmlns="" id="{9C2D0797-7BB4-463E-92B1-2C249A6D5F0A}"/>
                </a:ext>
              </a:extLst>
            </p:cNvPr>
            <p:cNvSpPr/>
            <p:nvPr/>
          </p:nvSpPr>
          <p:spPr>
            <a:xfrm>
              <a:off x="9639618" y="276383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323 h 349250"/>
                <a:gd name="connsiteX2" fmla="*/ 551497 w 552450"/>
                <a:gd name="connsiteY2" fmla="*/ 350202 h 349250"/>
                <a:gd name="connsiteX3" fmla="*/ 549592 w 552450"/>
                <a:gd name="connsiteY3" fmla="*/ 314008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323"/>
                  </a:lnTo>
                  <a:lnTo>
                    <a:pt x="551497" y="350202"/>
                  </a:lnTo>
                  <a:lnTo>
                    <a:pt x="549592" y="314008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3" name="任意多边形: 形状 1092">
              <a:extLst>
                <a:ext uri="{FF2B5EF4-FFF2-40B4-BE49-F238E27FC236}">
                  <a16:creationId xmlns:a16="http://schemas.microsoft.com/office/drawing/2014/main" xmlns="" id="{07F47D84-4C1B-45AF-B253-81F310BCFDEB}"/>
                </a:ext>
              </a:extLst>
            </p:cNvPr>
            <p:cNvSpPr/>
            <p:nvPr/>
          </p:nvSpPr>
          <p:spPr>
            <a:xfrm>
              <a:off x="9588182" y="2409508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957 h 285750"/>
                <a:gd name="connsiteX2" fmla="*/ 436563 w 438150"/>
                <a:gd name="connsiteY2" fmla="*/ 284163 h 285750"/>
                <a:gd name="connsiteX3" fmla="*/ 435293 w 438150"/>
                <a:gd name="connsiteY3" fmla="*/ 24860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957"/>
                  </a:lnTo>
                  <a:lnTo>
                    <a:pt x="436563" y="284163"/>
                  </a:lnTo>
                  <a:lnTo>
                    <a:pt x="435293" y="24860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4" name="任意多边形: 形状 1093">
              <a:extLst>
                <a:ext uri="{FF2B5EF4-FFF2-40B4-BE49-F238E27FC236}">
                  <a16:creationId xmlns:a16="http://schemas.microsoft.com/office/drawing/2014/main" xmlns="" id="{D992DBD3-D2DF-460C-B3BC-79666426464C}"/>
                </a:ext>
              </a:extLst>
            </p:cNvPr>
            <p:cNvSpPr/>
            <p:nvPr/>
          </p:nvSpPr>
          <p:spPr>
            <a:xfrm>
              <a:off x="9526588" y="2946083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957 h 349250"/>
                <a:gd name="connsiteX2" fmla="*/ 551497 w 552450"/>
                <a:gd name="connsiteY2" fmla="*/ 350202 h 349250"/>
                <a:gd name="connsiteX3" fmla="*/ 550228 w 552450"/>
                <a:gd name="connsiteY3" fmla="*/ 314642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957"/>
                  </a:lnTo>
                  <a:lnTo>
                    <a:pt x="551497" y="350202"/>
                  </a:lnTo>
                  <a:lnTo>
                    <a:pt x="550228" y="31464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5" name="任意多边形: 形状 1094">
              <a:extLst>
                <a:ext uri="{FF2B5EF4-FFF2-40B4-BE49-F238E27FC236}">
                  <a16:creationId xmlns:a16="http://schemas.microsoft.com/office/drawing/2014/main" xmlns="" id="{BFD48214-67A0-41B9-9E21-3152C67BD9DF}"/>
                </a:ext>
              </a:extLst>
            </p:cNvPr>
            <p:cNvSpPr/>
            <p:nvPr/>
          </p:nvSpPr>
          <p:spPr>
            <a:xfrm>
              <a:off x="9641522" y="3143567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323 h 285750"/>
                <a:gd name="connsiteX2" fmla="*/ 436563 w 438150"/>
                <a:gd name="connsiteY2" fmla="*/ 283528 h 285750"/>
                <a:gd name="connsiteX3" fmla="*/ 435293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323"/>
                  </a:lnTo>
                  <a:lnTo>
                    <a:pt x="436563" y="283528"/>
                  </a:lnTo>
                  <a:lnTo>
                    <a:pt x="435293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6" name="任意多边形: 形状 1095">
              <a:extLst>
                <a:ext uri="{FF2B5EF4-FFF2-40B4-BE49-F238E27FC236}">
                  <a16:creationId xmlns:a16="http://schemas.microsoft.com/office/drawing/2014/main" xmlns="" id="{0C67F0DA-0004-44A4-852C-769A788ACF0A}"/>
                </a:ext>
              </a:extLst>
            </p:cNvPr>
            <p:cNvSpPr/>
            <p:nvPr/>
          </p:nvSpPr>
          <p:spPr>
            <a:xfrm>
              <a:off x="9637713" y="2659063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032 w 438150"/>
                <a:gd name="connsiteY1" fmla="*/ 40323 h 285750"/>
                <a:gd name="connsiteX2" fmla="*/ 436563 w 438150"/>
                <a:gd name="connsiteY2" fmla="*/ 283527 h 285750"/>
                <a:gd name="connsiteX3" fmla="*/ 434657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032" y="40323"/>
                  </a:lnTo>
                  <a:lnTo>
                    <a:pt x="436563" y="283527"/>
                  </a:lnTo>
                  <a:lnTo>
                    <a:pt x="434657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7" name="任意多边形: 形状 1096">
              <a:extLst>
                <a:ext uri="{FF2B5EF4-FFF2-40B4-BE49-F238E27FC236}">
                  <a16:creationId xmlns:a16="http://schemas.microsoft.com/office/drawing/2014/main" xmlns="" id="{5A4E1CC9-0C01-4DC9-B98C-FBE120F1A69F}"/>
                </a:ext>
              </a:extLst>
            </p:cNvPr>
            <p:cNvSpPr/>
            <p:nvPr/>
          </p:nvSpPr>
          <p:spPr>
            <a:xfrm>
              <a:off x="10100628" y="2441892"/>
              <a:ext cx="266700" cy="476250"/>
            </a:xfrm>
            <a:custGeom>
              <a:avLst/>
              <a:gdLst>
                <a:gd name="connsiteX0" fmla="*/ 5397 w 266700"/>
                <a:gd name="connsiteY0" fmla="*/ 4763 h 476250"/>
                <a:gd name="connsiteX1" fmla="*/ 4763 w 266700"/>
                <a:gd name="connsiteY1" fmla="*/ 326708 h 476250"/>
                <a:gd name="connsiteX2" fmla="*/ 263207 w 266700"/>
                <a:gd name="connsiteY2" fmla="*/ 473393 h 476250"/>
                <a:gd name="connsiteX3" fmla="*/ 263842 w 266700"/>
                <a:gd name="connsiteY3" fmla="*/ 151448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76250">
                  <a:moveTo>
                    <a:pt x="5397" y="4763"/>
                  </a:moveTo>
                  <a:lnTo>
                    <a:pt x="4763" y="326708"/>
                  </a:lnTo>
                  <a:lnTo>
                    <a:pt x="263207" y="473393"/>
                  </a:lnTo>
                  <a:lnTo>
                    <a:pt x="263842" y="151448"/>
                  </a:lnTo>
                  <a:close/>
                </a:path>
              </a:pathLst>
            </a:custGeom>
            <a:solidFill>
              <a:srgbClr val="005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8" name="任意多边形: 形状 1097">
              <a:extLst>
                <a:ext uri="{FF2B5EF4-FFF2-40B4-BE49-F238E27FC236}">
                  <a16:creationId xmlns:a16="http://schemas.microsoft.com/office/drawing/2014/main" xmlns="" id="{F6C889BB-42AA-4910-9BAF-917206A49B91}"/>
                </a:ext>
              </a:extLst>
            </p:cNvPr>
            <p:cNvSpPr/>
            <p:nvPr/>
          </p:nvSpPr>
          <p:spPr>
            <a:xfrm>
              <a:off x="10162222" y="3255963"/>
              <a:ext cx="177800" cy="311150"/>
            </a:xfrm>
            <a:custGeom>
              <a:avLst/>
              <a:gdLst>
                <a:gd name="connsiteX0" fmla="*/ 4763 w 177800"/>
                <a:gd name="connsiteY0" fmla="*/ 4763 h 311150"/>
                <a:gd name="connsiteX1" fmla="*/ 4763 w 177800"/>
                <a:gd name="connsiteY1" fmla="*/ 214947 h 311150"/>
                <a:gd name="connsiteX2" fmla="*/ 173038 w 177800"/>
                <a:gd name="connsiteY2" fmla="*/ 310197 h 311150"/>
                <a:gd name="connsiteX3" fmla="*/ 173672 w 177800"/>
                <a:gd name="connsiteY3" fmla="*/ 100013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11150">
                  <a:moveTo>
                    <a:pt x="4763" y="4763"/>
                  </a:moveTo>
                  <a:lnTo>
                    <a:pt x="4763" y="214947"/>
                  </a:lnTo>
                  <a:lnTo>
                    <a:pt x="173038" y="310197"/>
                  </a:lnTo>
                  <a:lnTo>
                    <a:pt x="173672" y="100013"/>
                  </a:lnTo>
                  <a:close/>
                </a:path>
              </a:pathLst>
            </a:custGeom>
            <a:solidFill>
              <a:srgbClr val="88AD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99" name="任意多边形: 形状 1098">
              <a:extLst>
                <a:ext uri="{FF2B5EF4-FFF2-40B4-BE49-F238E27FC236}">
                  <a16:creationId xmlns:a16="http://schemas.microsoft.com/office/drawing/2014/main" xmlns="" id="{4F226BF4-10D5-4FD7-A8E4-59461E76BCC0}"/>
                </a:ext>
              </a:extLst>
            </p:cNvPr>
            <p:cNvSpPr/>
            <p:nvPr/>
          </p:nvSpPr>
          <p:spPr>
            <a:xfrm>
              <a:off x="9344343" y="2454592"/>
              <a:ext cx="215900" cy="387350"/>
            </a:xfrm>
            <a:custGeom>
              <a:avLst/>
              <a:gdLst>
                <a:gd name="connsiteX0" fmla="*/ 5397 w 215900"/>
                <a:gd name="connsiteY0" fmla="*/ 4763 h 387350"/>
                <a:gd name="connsiteX1" fmla="*/ 4763 w 215900"/>
                <a:gd name="connsiteY1" fmla="*/ 265113 h 387350"/>
                <a:gd name="connsiteX2" fmla="*/ 213677 w 215900"/>
                <a:gd name="connsiteY2" fmla="*/ 383858 h 387350"/>
                <a:gd name="connsiteX3" fmla="*/ 214313 w 215900"/>
                <a:gd name="connsiteY3" fmla="*/ 122873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387350">
                  <a:moveTo>
                    <a:pt x="5397" y="4763"/>
                  </a:moveTo>
                  <a:lnTo>
                    <a:pt x="4763" y="265113"/>
                  </a:lnTo>
                  <a:lnTo>
                    <a:pt x="213677" y="383858"/>
                  </a:lnTo>
                  <a:lnTo>
                    <a:pt x="214313" y="122873"/>
                  </a:lnTo>
                  <a:close/>
                </a:path>
              </a:pathLst>
            </a:custGeom>
            <a:solidFill>
              <a:srgbClr val="FFD6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0" name="任意多边形: 形状 1099">
              <a:extLst>
                <a:ext uri="{FF2B5EF4-FFF2-40B4-BE49-F238E27FC236}">
                  <a16:creationId xmlns:a16="http://schemas.microsoft.com/office/drawing/2014/main" xmlns="" id="{46E7346F-2C61-4037-985A-2EEEDC8D8014}"/>
                </a:ext>
              </a:extLst>
            </p:cNvPr>
            <p:cNvSpPr/>
            <p:nvPr/>
          </p:nvSpPr>
          <p:spPr>
            <a:xfrm>
              <a:off x="11136313" y="3084650"/>
              <a:ext cx="190500" cy="1155700"/>
            </a:xfrm>
            <a:custGeom>
              <a:avLst/>
              <a:gdLst>
                <a:gd name="connsiteX0" fmla="*/ 173038 w 190500"/>
                <a:gd name="connsiteY0" fmla="*/ 85270 h 1155700"/>
                <a:gd name="connsiteX1" fmla="*/ 53022 w 190500"/>
                <a:gd name="connsiteY1" fmla="*/ 9705 h 1155700"/>
                <a:gd name="connsiteX2" fmla="*/ 4763 w 190500"/>
                <a:gd name="connsiteY2" fmla="*/ 36375 h 1155700"/>
                <a:gd name="connsiteX3" fmla="*/ 7303 w 190500"/>
                <a:gd name="connsiteY3" fmla="*/ 1046025 h 1155700"/>
                <a:gd name="connsiteX4" fmla="*/ 21907 w 190500"/>
                <a:gd name="connsiteY4" fmla="*/ 1072696 h 1155700"/>
                <a:gd name="connsiteX5" fmla="*/ 141922 w 190500"/>
                <a:gd name="connsiteY5" fmla="*/ 1148260 h 1155700"/>
                <a:gd name="connsiteX6" fmla="*/ 190182 w 190500"/>
                <a:gd name="connsiteY6" fmla="*/ 1121591 h 1155700"/>
                <a:gd name="connsiteX7" fmla="*/ 187643 w 190500"/>
                <a:gd name="connsiteY7" fmla="*/ 111940 h 1155700"/>
                <a:gd name="connsiteX8" fmla="*/ 173038 w 190500"/>
                <a:gd name="connsiteY8" fmla="*/ 8527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1155700">
                  <a:moveTo>
                    <a:pt x="173038" y="85270"/>
                  </a:moveTo>
                  <a:lnTo>
                    <a:pt x="53022" y="9705"/>
                  </a:lnTo>
                  <a:cubicBezTo>
                    <a:pt x="32068" y="-3630"/>
                    <a:pt x="4763" y="11610"/>
                    <a:pt x="4763" y="36375"/>
                  </a:cubicBezTo>
                  <a:lnTo>
                    <a:pt x="7303" y="1046025"/>
                  </a:lnTo>
                  <a:cubicBezTo>
                    <a:pt x="7303" y="1056821"/>
                    <a:pt x="13018" y="1066980"/>
                    <a:pt x="21907" y="1072696"/>
                  </a:cubicBezTo>
                  <a:lnTo>
                    <a:pt x="141922" y="1148260"/>
                  </a:lnTo>
                  <a:cubicBezTo>
                    <a:pt x="162878" y="1161596"/>
                    <a:pt x="190182" y="1146355"/>
                    <a:pt x="190182" y="1121591"/>
                  </a:cubicBezTo>
                  <a:lnTo>
                    <a:pt x="187643" y="111940"/>
                  </a:lnTo>
                  <a:cubicBezTo>
                    <a:pt x="187643" y="101145"/>
                    <a:pt x="182563" y="90985"/>
                    <a:pt x="173038" y="85270"/>
                  </a:cubicBez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1" name="任意多边形: 形状 1100">
              <a:extLst>
                <a:ext uri="{FF2B5EF4-FFF2-40B4-BE49-F238E27FC236}">
                  <a16:creationId xmlns:a16="http://schemas.microsoft.com/office/drawing/2014/main" xmlns="" id="{781953A5-99A5-49AA-B4A0-BE9667E407B9}"/>
                </a:ext>
              </a:extLst>
            </p:cNvPr>
            <p:cNvSpPr/>
            <p:nvPr/>
          </p:nvSpPr>
          <p:spPr>
            <a:xfrm>
              <a:off x="10193338" y="2597467"/>
              <a:ext cx="76200" cy="177800"/>
            </a:xfrm>
            <a:custGeom>
              <a:avLst/>
              <a:gdLst>
                <a:gd name="connsiteX0" fmla="*/ 48578 w 76200"/>
                <a:gd name="connsiteY0" fmla="*/ 15558 h 177800"/>
                <a:gd name="connsiteX1" fmla="*/ 47943 w 76200"/>
                <a:gd name="connsiteY1" fmla="*/ 143193 h 177800"/>
                <a:gd name="connsiteX2" fmla="*/ 75247 w 76200"/>
                <a:gd name="connsiteY2" fmla="*/ 159068 h 177800"/>
                <a:gd name="connsiteX3" fmla="*/ 75247 w 76200"/>
                <a:gd name="connsiteY3" fmla="*/ 174308 h 177800"/>
                <a:gd name="connsiteX4" fmla="*/ 5397 w 76200"/>
                <a:gd name="connsiteY4" fmla="*/ 134303 h 177800"/>
                <a:gd name="connsiteX5" fmla="*/ 5397 w 76200"/>
                <a:gd name="connsiteY5" fmla="*/ 119063 h 177800"/>
                <a:gd name="connsiteX6" fmla="*/ 32703 w 76200"/>
                <a:gd name="connsiteY6" fmla="*/ 134303 h 177800"/>
                <a:gd name="connsiteX7" fmla="*/ 33338 w 76200"/>
                <a:gd name="connsiteY7" fmla="*/ 28258 h 177800"/>
                <a:gd name="connsiteX8" fmla="*/ 4763 w 76200"/>
                <a:gd name="connsiteY8" fmla="*/ 21273 h 177800"/>
                <a:gd name="connsiteX9" fmla="*/ 5397 w 76200"/>
                <a:gd name="connsiteY9" fmla="*/ 4763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77800">
                  <a:moveTo>
                    <a:pt x="48578" y="15558"/>
                  </a:moveTo>
                  <a:lnTo>
                    <a:pt x="47943" y="143193"/>
                  </a:lnTo>
                  <a:lnTo>
                    <a:pt x="75247" y="159068"/>
                  </a:lnTo>
                  <a:lnTo>
                    <a:pt x="75247" y="174308"/>
                  </a:lnTo>
                  <a:lnTo>
                    <a:pt x="5397" y="134303"/>
                  </a:lnTo>
                  <a:lnTo>
                    <a:pt x="5397" y="119063"/>
                  </a:lnTo>
                  <a:lnTo>
                    <a:pt x="32703" y="134303"/>
                  </a:lnTo>
                  <a:lnTo>
                    <a:pt x="33338" y="28258"/>
                  </a:lnTo>
                  <a:lnTo>
                    <a:pt x="4763" y="21273"/>
                  </a:lnTo>
                  <a:lnTo>
                    <a:pt x="5397" y="4763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2" name="任意多边形: 形状 1101">
              <a:extLst>
                <a:ext uri="{FF2B5EF4-FFF2-40B4-BE49-F238E27FC236}">
                  <a16:creationId xmlns:a16="http://schemas.microsoft.com/office/drawing/2014/main" xmlns="" id="{33747632-761B-444F-A0C2-0EAF3EC4D22D}"/>
                </a:ext>
              </a:extLst>
            </p:cNvPr>
            <p:cNvSpPr/>
            <p:nvPr/>
          </p:nvSpPr>
          <p:spPr>
            <a:xfrm>
              <a:off x="9410382" y="2595344"/>
              <a:ext cx="76200" cy="158750"/>
            </a:xfrm>
            <a:custGeom>
              <a:avLst/>
              <a:gdLst>
                <a:gd name="connsiteX0" fmla="*/ 41593 w 76200"/>
                <a:gd name="connsiteY0" fmla="*/ 11966 h 158750"/>
                <a:gd name="connsiteX1" fmla="*/ 65088 w 76200"/>
                <a:gd name="connsiteY1" fmla="*/ 34826 h 158750"/>
                <a:gd name="connsiteX2" fmla="*/ 73343 w 76200"/>
                <a:gd name="connsiteY2" fmla="*/ 64671 h 158750"/>
                <a:gd name="connsiteX3" fmla="*/ 67628 w 76200"/>
                <a:gd name="connsiteY3" fmla="*/ 84356 h 158750"/>
                <a:gd name="connsiteX4" fmla="*/ 46673 w 76200"/>
                <a:gd name="connsiteY4" fmla="*/ 101501 h 158750"/>
                <a:gd name="connsiteX5" fmla="*/ 21273 w 76200"/>
                <a:gd name="connsiteY5" fmla="*/ 115471 h 158750"/>
                <a:gd name="connsiteX6" fmla="*/ 72073 w 76200"/>
                <a:gd name="connsiteY6" fmla="*/ 145316 h 158750"/>
                <a:gd name="connsiteX7" fmla="*/ 72073 w 76200"/>
                <a:gd name="connsiteY7" fmla="*/ 159921 h 158750"/>
                <a:gd name="connsiteX8" fmla="*/ 4763 w 76200"/>
                <a:gd name="connsiteY8" fmla="*/ 121186 h 158750"/>
                <a:gd name="connsiteX9" fmla="*/ 4763 w 76200"/>
                <a:gd name="connsiteY9" fmla="*/ 107216 h 158750"/>
                <a:gd name="connsiteX10" fmla="*/ 37148 w 76200"/>
                <a:gd name="connsiteY10" fmla="*/ 88801 h 158750"/>
                <a:gd name="connsiteX11" fmla="*/ 54928 w 76200"/>
                <a:gd name="connsiteY11" fmla="*/ 74831 h 158750"/>
                <a:gd name="connsiteX12" fmla="*/ 59373 w 76200"/>
                <a:gd name="connsiteY12" fmla="*/ 58956 h 158750"/>
                <a:gd name="connsiteX13" fmla="*/ 54293 w 76200"/>
                <a:gd name="connsiteY13" fmla="*/ 39271 h 158750"/>
                <a:gd name="connsiteX14" fmla="*/ 39053 w 76200"/>
                <a:gd name="connsiteY14" fmla="*/ 24666 h 158750"/>
                <a:gd name="connsiteX15" fmla="*/ 11113 w 76200"/>
                <a:gd name="connsiteY15" fmla="*/ 22761 h 158750"/>
                <a:gd name="connsiteX16" fmla="*/ 11113 w 76200"/>
                <a:gd name="connsiteY16" fmla="*/ 6251 h 158750"/>
                <a:gd name="connsiteX17" fmla="*/ 41593 w 76200"/>
                <a:gd name="connsiteY17" fmla="*/ 11966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58750">
                  <a:moveTo>
                    <a:pt x="41593" y="11966"/>
                  </a:moveTo>
                  <a:cubicBezTo>
                    <a:pt x="51753" y="17681"/>
                    <a:pt x="59373" y="25301"/>
                    <a:pt x="65088" y="34826"/>
                  </a:cubicBezTo>
                  <a:cubicBezTo>
                    <a:pt x="70803" y="44351"/>
                    <a:pt x="73978" y="54511"/>
                    <a:pt x="73343" y="64671"/>
                  </a:cubicBezTo>
                  <a:cubicBezTo>
                    <a:pt x="73343" y="72291"/>
                    <a:pt x="71438" y="79276"/>
                    <a:pt x="67628" y="84356"/>
                  </a:cubicBezTo>
                  <a:cubicBezTo>
                    <a:pt x="63818" y="90071"/>
                    <a:pt x="56833" y="95786"/>
                    <a:pt x="46673" y="101501"/>
                  </a:cubicBezTo>
                  <a:lnTo>
                    <a:pt x="21273" y="115471"/>
                  </a:lnTo>
                  <a:lnTo>
                    <a:pt x="72073" y="145316"/>
                  </a:lnTo>
                  <a:lnTo>
                    <a:pt x="72073" y="159921"/>
                  </a:lnTo>
                  <a:lnTo>
                    <a:pt x="4763" y="121186"/>
                  </a:lnTo>
                  <a:lnTo>
                    <a:pt x="4763" y="107216"/>
                  </a:lnTo>
                  <a:lnTo>
                    <a:pt x="37148" y="88801"/>
                  </a:lnTo>
                  <a:cubicBezTo>
                    <a:pt x="46038" y="83721"/>
                    <a:pt x="51753" y="79276"/>
                    <a:pt x="54928" y="74831"/>
                  </a:cubicBezTo>
                  <a:cubicBezTo>
                    <a:pt x="58103" y="70386"/>
                    <a:pt x="59373" y="65306"/>
                    <a:pt x="59373" y="58956"/>
                  </a:cubicBezTo>
                  <a:cubicBezTo>
                    <a:pt x="59373" y="51971"/>
                    <a:pt x="57468" y="44986"/>
                    <a:pt x="54293" y="39271"/>
                  </a:cubicBezTo>
                  <a:cubicBezTo>
                    <a:pt x="51118" y="33556"/>
                    <a:pt x="45403" y="28476"/>
                    <a:pt x="39053" y="24666"/>
                  </a:cubicBezTo>
                  <a:cubicBezTo>
                    <a:pt x="28893" y="18951"/>
                    <a:pt x="20003" y="18316"/>
                    <a:pt x="11113" y="22761"/>
                  </a:cubicBezTo>
                  <a:lnTo>
                    <a:pt x="11113" y="6251"/>
                  </a:lnTo>
                  <a:cubicBezTo>
                    <a:pt x="20003" y="3076"/>
                    <a:pt x="30163" y="4981"/>
                    <a:pt x="41593" y="1196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3" name="任意多边形: 形状 1102">
              <a:extLst>
                <a:ext uri="{FF2B5EF4-FFF2-40B4-BE49-F238E27FC236}">
                  <a16:creationId xmlns:a16="http://schemas.microsoft.com/office/drawing/2014/main" xmlns="" id="{D0F10B3B-400A-4AB2-8A1C-87394829D899}"/>
                </a:ext>
              </a:extLst>
            </p:cNvPr>
            <p:cNvSpPr/>
            <p:nvPr/>
          </p:nvSpPr>
          <p:spPr>
            <a:xfrm>
              <a:off x="10218738" y="3353634"/>
              <a:ext cx="57150" cy="120650"/>
            </a:xfrm>
            <a:custGeom>
              <a:avLst/>
              <a:gdLst>
                <a:gd name="connsiteX0" fmla="*/ 28257 w 57150"/>
                <a:gd name="connsiteY0" fmla="*/ 10596 h 120650"/>
                <a:gd name="connsiteX1" fmla="*/ 46038 w 57150"/>
                <a:gd name="connsiteY1" fmla="*/ 27741 h 120650"/>
                <a:gd name="connsiteX2" fmla="*/ 52388 w 57150"/>
                <a:gd name="connsiteY2" fmla="*/ 48696 h 120650"/>
                <a:gd name="connsiteX3" fmla="*/ 34607 w 57150"/>
                <a:gd name="connsiteY3" fmla="*/ 63937 h 120650"/>
                <a:gd name="connsiteX4" fmla="*/ 49213 w 57150"/>
                <a:gd name="connsiteY4" fmla="*/ 80446 h 120650"/>
                <a:gd name="connsiteX5" fmla="*/ 54928 w 57150"/>
                <a:gd name="connsiteY5" fmla="*/ 99496 h 120650"/>
                <a:gd name="connsiteX6" fmla="*/ 46672 w 57150"/>
                <a:gd name="connsiteY6" fmla="*/ 116641 h 120650"/>
                <a:gd name="connsiteX7" fmla="*/ 24447 w 57150"/>
                <a:gd name="connsiteY7" fmla="*/ 112196 h 120650"/>
                <a:gd name="connsiteX8" fmla="*/ 4763 w 57150"/>
                <a:gd name="connsiteY8" fmla="*/ 95687 h 120650"/>
                <a:gd name="connsiteX9" fmla="*/ 4763 w 57150"/>
                <a:gd name="connsiteY9" fmla="*/ 82351 h 120650"/>
                <a:gd name="connsiteX10" fmla="*/ 25082 w 57150"/>
                <a:gd name="connsiteY10" fmla="*/ 102037 h 120650"/>
                <a:gd name="connsiteX11" fmla="*/ 39053 w 57150"/>
                <a:gd name="connsiteY11" fmla="*/ 105212 h 120650"/>
                <a:gd name="connsiteX12" fmla="*/ 44132 w 57150"/>
                <a:gd name="connsiteY12" fmla="*/ 94416 h 120650"/>
                <a:gd name="connsiteX13" fmla="*/ 20638 w 57150"/>
                <a:gd name="connsiteY13" fmla="*/ 62032 h 120650"/>
                <a:gd name="connsiteX14" fmla="*/ 13653 w 57150"/>
                <a:gd name="connsiteY14" fmla="*/ 57587 h 120650"/>
                <a:gd name="connsiteX15" fmla="*/ 13653 w 57150"/>
                <a:gd name="connsiteY15" fmla="*/ 46791 h 120650"/>
                <a:gd name="connsiteX16" fmla="*/ 20638 w 57150"/>
                <a:gd name="connsiteY16" fmla="*/ 50601 h 120650"/>
                <a:gd name="connsiteX17" fmla="*/ 41593 w 57150"/>
                <a:gd name="connsiteY17" fmla="*/ 44887 h 120650"/>
                <a:gd name="connsiteX18" fmla="*/ 25718 w 57150"/>
                <a:gd name="connsiteY18" fmla="*/ 19487 h 120650"/>
                <a:gd name="connsiteX19" fmla="*/ 8572 w 57150"/>
                <a:gd name="connsiteY19" fmla="*/ 16946 h 120650"/>
                <a:gd name="connsiteX20" fmla="*/ 8572 w 57150"/>
                <a:gd name="connsiteY20" fmla="*/ 4882 h 120650"/>
                <a:gd name="connsiteX21" fmla="*/ 28257 w 57150"/>
                <a:gd name="connsiteY21" fmla="*/ 10596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" h="120650">
                  <a:moveTo>
                    <a:pt x="28257" y="10596"/>
                  </a:moveTo>
                  <a:cubicBezTo>
                    <a:pt x="35878" y="15041"/>
                    <a:pt x="41593" y="20757"/>
                    <a:pt x="46038" y="27741"/>
                  </a:cubicBezTo>
                  <a:cubicBezTo>
                    <a:pt x="50482" y="34726"/>
                    <a:pt x="53022" y="41712"/>
                    <a:pt x="52388" y="48696"/>
                  </a:cubicBezTo>
                  <a:cubicBezTo>
                    <a:pt x="52388" y="62032"/>
                    <a:pt x="46672" y="67112"/>
                    <a:pt x="34607" y="63937"/>
                  </a:cubicBezTo>
                  <a:cubicBezTo>
                    <a:pt x="40957" y="68382"/>
                    <a:pt x="46038" y="74096"/>
                    <a:pt x="49213" y="80446"/>
                  </a:cubicBezTo>
                  <a:cubicBezTo>
                    <a:pt x="53022" y="86796"/>
                    <a:pt x="54928" y="93146"/>
                    <a:pt x="54928" y="99496"/>
                  </a:cubicBezTo>
                  <a:cubicBezTo>
                    <a:pt x="54928" y="108387"/>
                    <a:pt x="52388" y="114101"/>
                    <a:pt x="46672" y="116641"/>
                  </a:cubicBezTo>
                  <a:cubicBezTo>
                    <a:pt x="40957" y="119182"/>
                    <a:pt x="33338" y="117276"/>
                    <a:pt x="24447" y="112196"/>
                  </a:cubicBezTo>
                  <a:cubicBezTo>
                    <a:pt x="16193" y="107751"/>
                    <a:pt x="9843" y="102037"/>
                    <a:pt x="4763" y="95687"/>
                  </a:cubicBezTo>
                  <a:lnTo>
                    <a:pt x="4763" y="82351"/>
                  </a:lnTo>
                  <a:cubicBezTo>
                    <a:pt x="10478" y="91241"/>
                    <a:pt x="17463" y="97591"/>
                    <a:pt x="25082" y="102037"/>
                  </a:cubicBezTo>
                  <a:cubicBezTo>
                    <a:pt x="30797" y="105212"/>
                    <a:pt x="35878" y="106482"/>
                    <a:pt x="39053" y="105212"/>
                  </a:cubicBezTo>
                  <a:cubicBezTo>
                    <a:pt x="42863" y="103941"/>
                    <a:pt x="44132" y="100132"/>
                    <a:pt x="44132" y="94416"/>
                  </a:cubicBezTo>
                  <a:cubicBezTo>
                    <a:pt x="44132" y="81716"/>
                    <a:pt x="36513" y="70921"/>
                    <a:pt x="20638" y="62032"/>
                  </a:cubicBezTo>
                  <a:lnTo>
                    <a:pt x="13653" y="57587"/>
                  </a:lnTo>
                  <a:lnTo>
                    <a:pt x="13653" y="46791"/>
                  </a:lnTo>
                  <a:lnTo>
                    <a:pt x="20638" y="50601"/>
                  </a:lnTo>
                  <a:cubicBezTo>
                    <a:pt x="34607" y="58857"/>
                    <a:pt x="41593" y="56951"/>
                    <a:pt x="41593" y="44887"/>
                  </a:cubicBezTo>
                  <a:cubicBezTo>
                    <a:pt x="41593" y="34091"/>
                    <a:pt x="36513" y="25201"/>
                    <a:pt x="25718" y="19487"/>
                  </a:cubicBezTo>
                  <a:cubicBezTo>
                    <a:pt x="19368" y="15676"/>
                    <a:pt x="13653" y="15041"/>
                    <a:pt x="8572" y="16946"/>
                  </a:cubicBezTo>
                  <a:lnTo>
                    <a:pt x="8572" y="4882"/>
                  </a:lnTo>
                  <a:cubicBezTo>
                    <a:pt x="14288" y="4246"/>
                    <a:pt x="21272" y="6151"/>
                    <a:pt x="28257" y="1059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4" name="任意多边形: 形状 1103">
              <a:extLst>
                <a:ext uri="{FF2B5EF4-FFF2-40B4-BE49-F238E27FC236}">
                  <a16:creationId xmlns:a16="http://schemas.microsoft.com/office/drawing/2014/main" xmlns="" id="{C748163C-B972-4424-BA35-AD82D3EFA995}"/>
                </a:ext>
              </a:extLst>
            </p:cNvPr>
            <p:cNvSpPr/>
            <p:nvPr/>
          </p:nvSpPr>
          <p:spPr>
            <a:xfrm>
              <a:off x="6198363" y="3330258"/>
              <a:ext cx="5200650" cy="3149600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5" name="任意多边形: 形状 1104">
              <a:extLst>
                <a:ext uri="{FF2B5EF4-FFF2-40B4-BE49-F238E27FC236}">
                  <a16:creationId xmlns:a16="http://schemas.microsoft.com/office/drawing/2014/main" xmlns="" id="{C5E7BBE3-7FB3-4034-9BB3-9A71FA13EF34}"/>
                </a:ext>
              </a:extLst>
            </p:cNvPr>
            <p:cNvSpPr/>
            <p:nvPr/>
          </p:nvSpPr>
          <p:spPr>
            <a:xfrm>
              <a:off x="6371908" y="3534092"/>
              <a:ext cx="4159250" cy="2711450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6" name="任意多边形: 形状 1105">
              <a:extLst>
                <a:ext uri="{FF2B5EF4-FFF2-40B4-BE49-F238E27FC236}">
                  <a16:creationId xmlns:a16="http://schemas.microsoft.com/office/drawing/2014/main" xmlns="" id="{5B9D747C-8A84-4C6B-8DAC-46E1307CAC32}"/>
                </a:ext>
              </a:extLst>
            </p:cNvPr>
            <p:cNvSpPr/>
            <p:nvPr/>
          </p:nvSpPr>
          <p:spPr>
            <a:xfrm>
              <a:off x="6373178" y="5018927"/>
              <a:ext cx="990600" cy="31750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7" name="任意多边形: 形状 1106">
              <a:extLst>
                <a:ext uri="{FF2B5EF4-FFF2-40B4-BE49-F238E27FC236}">
                  <a16:creationId xmlns:a16="http://schemas.microsoft.com/office/drawing/2014/main" xmlns="" id="{E1E438E7-F42E-4A05-A3E1-E20F8C00E8B9}"/>
                </a:ext>
              </a:extLst>
            </p:cNvPr>
            <p:cNvSpPr/>
            <p:nvPr/>
          </p:nvSpPr>
          <p:spPr>
            <a:xfrm>
              <a:off x="6898322" y="3901751"/>
              <a:ext cx="2692400" cy="1625600"/>
            </a:xfrm>
            <a:custGeom>
              <a:avLst/>
              <a:gdLst>
                <a:gd name="connsiteX0" fmla="*/ 2690813 w 2692400"/>
                <a:gd name="connsiteY0" fmla="*/ 1143959 h 1625600"/>
                <a:gd name="connsiteX1" fmla="*/ 2544128 w 2692400"/>
                <a:gd name="connsiteY1" fmla="*/ 765499 h 1625600"/>
                <a:gd name="connsiteX2" fmla="*/ 1347788 w 2692400"/>
                <a:gd name="connsiteY2" fmla="*/ 4769 h 1625600"/>
                <a:gd name="connsiteX3" fmla="*/ 627063 w 2692400"/>
                <a:gd name="connsiteY3" fmla="*/ 26358 h 1625600"/>
                <a:gd name="connsiteX4" fmla="*/ 449263 w 2692400"/>
                <a:gd name="connsiteY4" fmla="*/ 369258 h 1625600"/>
                <a:gd name="connsiteX5" fmla="*/ 4763 w 2692400"/>
                <a:gd name="connsiteY5" fmla="*/ 550869 h 1625600"/>
                <a:gd name="connsiteX6" fmla="*/ 1798003 w 2692400"/>
                <a:gd name="connsiteY6" fmla="*/ 1624019 h 1625600"/>
                <a:gd name="connsiteX7" fmla="*/ 2237422 w 2692400"/>
                <a:gd name="connsiteY7" fmla="*/ 1410024 h 1625600"/>
                <a:gd name="connsiteX8" fmla="*/ 2690813 w 2692400"/>
                <a:gd name="connsiteY8" fmla="*/ 114395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400" h="1625600">
                  <a:moveTo>
                    <a:pt x="2690813" y="1143959"/>
                  </a:moveTo>
                  <a:cubicBezTo>
                    <a:pt x="2690813" y="1143959"/>
                    <a:pt x="2680018" y="881704"/>
                    <a:pt x="2544128" y="765499"/>
                  </a:cubicBezTo>
                  <a:cubicBezTo>
                    <a:pt x="2161858" y="439744"/>
                    <a:pt x="1352233" y="2864"/>
                    <a:pt x="1347788" y="4769"/>
                  </a:cubicBezTo>
                  <a:cubicBezTo>
                    <a:pt x="1342072" y="6674"/>
                    <a:pt x="817563" y="21279"/>
                    <a:pt x="627063" y="26358"/>
                  </a:cubicBezTo>
                  <a:cubicBezTo>
                    <a:pt x="627697" y="162883"/>
                    <a:pt x="545783" y="290519"/>
                    <a:pt x="449263" y="369258"/>
                  </a:cubicBezTo>
                  <a:cubicBezTo>
                    <a:pt x="389572" y="417519"/>
                    <a:pt x="208597" y="481019"/>
                    <a:pt x="4763" y="550869"/>
                  </a:cubicBezTo>
                  <a:cubicBezTo>
                    <a:pt x="494983" y="911549"/>
                    <a:pt x="1788478" y="1637989"/>
                    <a:pt x="1798003" y="1624019"/>
                  </a:cubicBezTo>
                  <a:cubicBezTo>
                    <a:pt x="1810068" y="1606239"/>
                    <a:pt x="2083118" y="1457014"/>
                    <a:pt x="2237422" y="1410024"/>
                  </a:cubicBezTo>
                  <a:cubicBezTo>
                    <a:pt x="2391728" y="1363034"/>
                    <a:pt x="2690813" y="1143959"/>
                    <a:pt x="2690813" y="1143959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8" name="任意多边形: 形状 1107">
              <a:extLst>
                <a:ext uri="{FF2B5EF4-FFF2-40B4-BE49-F238E27FC236}">
                  <a16:creationId xmlns:a16="http://schemas.microsoft.com/office/drawing/2014/main" xmlns="" id="{664754BE-8A2D-4769-AE9E-68D99F43BDE2}"/>
                </a:ext>
              </a:extLst>
            </p:cNvPr>
            <p:cNvSpPr/>
            <p:nvPr/>
          </p:nvSpPr>
          <p:spPr>
            <a:xfrm>
              <a:off x="7849553" y="4378642"/>
              <a:ext cx="44450" cy="203200"/>
            </a:xfrm>
            <a:custGeom>
              <a:avLst/>
              <a:gdLst>
                <a:gd name="connsiteX0" fmla="*/ 4763 w 44450"/>
                <a:gd name="connsiteY0" fmla="*/ 7938 h 203200"/>
                <a:gd name="connsiteX1" fmla="*/ 9842 w 44450"/>
                <a:gd name="connsiteY1" fmla="*/ 176848 h 203200"/>
                <a:gd name="connsiteX2" fmla="*/ 42863 w 44450"/>
                <a:gd name="connsiteY2" fmla="*/ 202883 h 203200"/>
                <a:gd name="connsiteX3" fmla="*/ 44132 w 44450"/>
                <a:gd name="connsiteY3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203200">
                  <a:moveTo>
                    <a:pt x="4763" y="7938"/>
                  </a:moveTo>
                  <a:lnTo>
                    <a:pt x="9842" y="176848"/>
                  </a:lnTo>
                  <a:lnTo>
                    <a:pt x="42863" y="202883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9" name="任意多边形: 形状 1108">
              <a:extLst>
                <a:ext uri="{FF2B5EF4-FFF2-40B4-BE49-F238E27FC236}">
                  <a16:creationId xmlns:a16="http://schemas.microsoft.com/office/drawing/2014/main" xmlns="" id="{42B3128D-40E5-4397-BE93-9BB02CE1DB34}"/>
                </a:ext>
              </a:extLst>
            </p:cNvPr>
            <p:cNvSpPr/>
            <p:nvPr/>
          </p:nvSpPr>
          <p:spPr>
            <a:xfrm>
              <a:off x="7887653" y="4378642"/>
              <a:ext cx="50800" cy="203200"/>
            </a:xfrm>
            <a:custGeom>
              <a:avLst/>
              <a:gdLst>
                <a:gd name="connsiteX0" fmla="*/ 47942 w 50800"/>
                <a:gd name="connsiteY0" fmla="*/ 172403 h 203200"/>
                <a:gd name="connsiteX1" fmla="*/ 4763 w 50800"/>
                <a:gd name="connsiteY1" fmla="*/ 202883 h 203200"/>
                <a:gd name="connsiteX2" fmla="*/ 6032 w 50800"/>
                <a:gd name="connsiteY2" fmla="*/ 4763 h 203200"/>
                <a:gd name="connsiteX3" fmla="*/ 50482 w 50800"/>
                <a:gd name="connsiteY3" fmla="*/ 28892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03200">
                  <a:moveTo>
                    <a:pt x="47942" y="172403"/>
                  </a:moveTo>
                  <a:lnTo>
                    <a:pt x="4763" y="202883"/>
                  </a:lnTo>
                  <a:lnTo>
                    <a:pt x="6032" y="4763"/>
                  </a:lnTo>
                  <a:lnTo>
                    <a:pt x="50482" y="28892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0" name="任意多边形: 形状 1109">
              <a:extLst>
                <a:ext uri="{FF2B5EF4-FFF2-40B4-BE49-F238E27FC236}">
                  <a16:creationId xmlns:a16="http://schemas.microsoft.com/office/drawing/2014/main" xmlns="" id="{DD506A0C-D24F-4D24-A015-D01D7F076E9B}"/>
                </a:ext>
              </a:extLst>
            </p:cNvPr>
            <p:cNvSpPr/>
            <p:nvPr/>
          </p:nvSpPr>
          <p:spPr>
            <a:xfrm>
              <a:off x="9110028" y="49583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207 w 44450"/>
                <a:gd name="connsiteY1" fmla="*/ 320358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207" y="320358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1" name="任意多边形: 形状 1110">
              <a:extLst>
                <a:ext uri="{FF2B5EF4-FFF2-40B4-BE49-F238E27FC236}">
                  <a16:creationId xmlns:a16="http://schemas.microsoft.com/office/drawing/2014/main" xmlns="" id="{2CC47F63-F786-47C3-9353-E5FDB144F3A6}"/>
                </a:ext>
              </a:extLst>
            </p:cNvPr>
            <p:cNvSpPr/>
            <p:nvPr/>
          </p:nvSpPr>
          <p:spPr>
            <a:xfrm>
              <a:off x="9148128" y="49583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49847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49847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2" name="任意多边形: 形状 1111">
              <a:extLst>
                <a:ext uri="{FF2B5EF4-FFF2-40B4-BE49-F238E27FC236}">
                  <a16:creationId xmlns:a16="http://schemas.microsoft.com/office/drawing/2014/main" xmlns="" id="{6EB5E5C8-070A-47E9-B1EB-7956114E4E26}"/>
                </a:ext>
              </a:extLst>
            </p:cNvPr>
            <p:cNvSpPr/>
            <p:nvPr/>
          </p:nvSpPr>
          <p:spPr>
            <a:xfrm>
              <a:off x="9503093" y="47297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842 w 44450"/>
                <a:gd name="connsiteY1" fmla="*/ 320993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842" y="320993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3" name="任意多边形: 形状 1112">
              <a:extLst>
                <a:ext uri="{FF2B5EF4-FFF2-40B4-BE49-F238E27FC236}">
                  <a16:creationId xmlns:a16="http://schemas.microsoft.com/office/drawing/2014/main" xmlns="" id="{792B16DA-C18A-468D-AA7E-7AD42CB46242}"/>
                </a:ext>
              </a:extLst>
            </p:cNvPr>
            <p:cNvSpPr/>
            <p:nvPr/>
          </p:nvSpPr>
          <p:spPr>
            <a:xfrm>
              <a:off x="9541193" y="47297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50482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50482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4" name="任意多边形: 形状 1113">
              <a:extLst>
                <a:ext uri="{FF2B5EF4-FFF2-40B4-BE49-F238E27FC236}">
                  <a16:creationId xmlns:a16="http://schemas.microsoft.com/office/drawing/2014/main" xmlns="" id="{FC1117B0-4806-44D5-8DD6-F7DA9EBA3F9D}"/>
                </a:ext>
              </a:extLst>
            </p:cNvPr>
            <p:cNvSpPr/>
            <p:nvPr/>
          </p:nvSpPr>
          <p:spPr>
            <a:xfrm>
              <a:off x="7714111" y="3899853"/>
              <a:ext cx="1924050" cy="1193800"/>
            </a:xfrm>
            <a:custGeom>
              <a:avLst/>
              <a:gdLst>
                <a:gd name="connsiteX0" fmla="*/ 538349 w 1924050"/>
                <a:gd name="connsiteY0" fmla="*/ 4763 h 1193800"/>
                <a:gd name="connsiteX1" fmla="*/ 44954 w 1924050"/>
                <a:gd name="connsiteY1" fmla="*/ 295592 h 1193800"/>
                <a:gd name="connsiteX2" fmla="*/ 8759 w 1924050"/>
                <a:gd name="connsiteY2" fmla="*/ 403542 h 1193800"/>
                <a:gd name="connsiteX3" fmla="*/ 156079 w 1924050"/>
                <a:gd name="connsiteY3" fmla="*/ 514667 h 1193800"/>
                <a:gd name="connsiteX4" fmla="*/ 1328924 w 1924050"/>
                <a:gd name="connsiteY4" fmla="*/ 1190942 h 1193800"/>
                <a:gd name="connsiteX5" fmla="*/ 1845179 w 1924050"/>
                <a:gd name="connsiteY5" fmla="*/ 893763 h 1193800"/>
                <a:gd name="connsiteX6" fmla="*/ 1920109 w 1924050"/>
                <a:gd name="connsiteY6" fmla="*/ 684847 h 1193800"/>
                <a:gd name="connsiteX7" fmla="*/ 538349 w 1924050"/>
                <a:gd name="connsiteY7" fmla="*/ 4763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4050" h="1193800">
                  <a:moveTo>
                    <a:pt x="538349" y="4763"/>
                  </a:moveTo>
                  <a:lnTo>
                    <a:pt x="44954" y="295592"/>
                  </a:lnTo>
                  <a:cubicBezTo>
                    <a:pt x="44954" y="295592"/>
                    <a:pt x="-10291" y="341313"/>
                    <a:pt x="8759" y="403542"/>
                  </a:cubicBezTo>
                  <a:cubicBezTo>
                    <a:pt x="27809" y="465772"/>
                    <a:pt x="86864" y="472122"/>
                    <a:pt x="156079" y="514667"/>
                  </a:cubicBezTo>
                  <a:cubicBezTo>
                    <a:pt x="224659" y="557213"/>
                    <a:pt x="1328924" y="1190942"/>
                    <a:pt x="1328924" y="1190942"/>
                  </a:cubicBezTo>
                  <a:lnTo>
                    <a:pt x="1845179" y="893763"/>
                  </a:lnTo>
                  <a:lnTo>
                    <a:pt x="1920109" y="684847"/>
                  </a:lnTo>
                  <a:lnTo>
                    <a:pt x="538349" y="47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5" name="任意多边形: 形状 1114">
              <a:extLst>
                <a:ext uri="{FF2B5EF4-FFF2-40B4-BE49-F238E27FC236}">
                  <a16:creationId xmlns:a16="http://schemas.microsoft.com/office/drawing/2014/main" xmlns="" id="{F28CBB62-FCCE-415B-8380-260BF8788603}"/>
                </a:ext>
              </a:extLst>
            </p:cNvPr>
            <p:cNvSpPr/>
            <p:nvPr/>
          </p:nvSpPr>
          <p:spPr>
            <a:xfrm>
              <a:off x="9008945" y="4085908"/>
              <a:ext cx="679450" cy="1003300"/>
            </a:xfrm>
            <a:custGeom>
              <a:avLst/>
              <a:gdLst>
                <a:gd name="connsiteX0" fmla="*/ 677980 w 679450"/>
                <a:gd name="connsiteY0" fmla="*/ 641667 h 1003300"/>
                <a:gd name="connsiteX1" fmla="*/ 63935 w 679450"/>
                <a:gd name="connsiteY1" fmla="*/ 1001077 h 1003300"/>
                <a:gd name="connsiteX2" fmla="*/ 4880 w 679450"/>
                <a:gd name="connsiteY2" fmla="*/ 958533 h 1003300"/>
                <a:gd name="connsiteX3" fmla="*/ 89970 w 679450"/>
                <a:gd name="connsiteY3" fmla="*/ 821372 h 1003300"/>
                <a:gd name="connsiteX4" fmla="*/ 540820 w 679450"/>
                <a:gd name="connsiteY4" fmla="*/ 559752 h 1003300"/>
                <a:gd name="connsiteX5" fmla="*/ 521135 w 679450"/>
                <a:gd name="connsiteY5" fmla="*/ 60008 h 1003300"/>
                <a:gd name="connsiteX6" fmla="*/ 576380 w 679450"/>
                <a:gd name="connsiteY6" fmla="*/ 4763 h 1003300"/>
                <a:gd name="connsiteX7" fmla="*/ 677980 w 679450"/>
                <a:gd name="connsiteY7" fmla="*/ 33972 h 1003300"/>
                <a:gd name="connsiteX8" fmla="*/ 677980 w 679450"/>
                <a:gd name="connsiteY8" fmla="*/ 641667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50" h="1003300">
                  <a:moveTo>
                    <a:pt x="677980" y="641667"/>
                  </a:moveTo>
                  <a:lnTo>
                    <a:pt x="63935" y="1001077"/>
                  </a:lnTo>
                  <a:cubicBezTo>
                    <a:pt x="63935" y="1001077"/>
                    <a:pt x="1705" y="1020763"/>
                    <a:pt x="4880" y="958533"/>
                  </a:cubicBezTo>
                  <a:cubicBezTo>
                    <a:pt x="8055" y="896302"/>
                    <a:pt x="34090" y="847408"/>
                    <a:pt x="89970" y="821372"/>
                  </a:cubicBezTo>
                  <a:cubicBezTo>
                    <a:pt x="145215" y="795338"/>
                    <a:pt x="540820" y="559752"/>
                    <a:pt x="540820" y="559752"/>
                  </a:cubicBezTo>
                  <a:lnTo>
                    <a:pt x="521135" y="60008"/>
                  </a:lnTo>
                  <a:lnTo>
                    <a:pt x="576380" y="4763"/>
                  </a:lnTo>
                  <a:lnTo>
                    <a:pt x="677980" y="33972"/>
                  </a:lnTo>
                  <a:lnTo>
                    <a:pt x="677980" y="64166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6" name="任意多边形: 形状 1115">
              <a:extLst>
                <a:ext uri="{FF2B5EF4-FFF2-40B4-BE49-F238E27FC236}">
                  <a16:creationId xmlns:a16="http://schemas.microsoft.com/office/drawing/2014/main" xmlns="" id="{ADD6AA98-2217-4028-AE85-399F757952B4}"/>
                </a:ext>
              </a:extLst>
            </p:cNvPr>
            <p:cNvSpPr/>
            <p:nvPr/>
          </p:nvSpPr>
          <p:spPr>
            <a:xfrm>
              <a:off x="8247697" y="3350929"/>
              <a:ext cx="1441450" cy="1295400"/>
            </a:xfrm>
            <a:custGeom>
              <a:avLst/>
              <a:gdLst>
                <a:gd name="connsiteX0" fmla="*/ 4763 w 1441450"/>
                <a:gd name="connsiteY0" fmla="*/ 553686 h 1295400"/>
                <a:gd name="connsiteX1" fmla="*/ 4763 w 1441450"/>
                <a:gd name="connsiteY1" fmla="*/ 122521 h 1295400"/>
                <a:gd name="connsiteX2" fmla="*/ 109538 w 1441450"/>
                <a:gd name="connsiteY2" fmla="*/ 5046 h 1295400"/>
                <a:gd name="connsiteX3" fmla="*/ 1439228 w 1441450"/>
                <a:gd name="connsiteY3" fmla="*/ 769586 h 1295400"/>
                <a:gd name="connsiteX4" fmla="*/ 1334453 w 1441450"/>
                <a:gd name="connsiteY4" fmla="*/ 786096 h 1295400"/>
                <a:gd name="connsiteX5" fmla="*/ 1298258 w 1441450"/>
                <a:gd name="connsiteY5" fmla="*/ 959451 h 1295400"/>
                <a:gd name="connsiteX6" fmla="*/ 1301433 w 1441450"/>
                <a:gd name="connsiteY6" fmla="*/ 1296001 h 1295400"/>
                <a:gd name="connsiteX7" fmla="*/ 4763 w 1441450"/>
                <a:gd name="connsiteY7" fmla="*/ 553686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450" h="1295400">
                  <a:moveTo>
                    <a:pt x="4763" y="553686"/>
                  </a:moveTo>
                  <a:lnTo>
                    <a:pt x="4763" y="122521"/>
                  </a:lnTo>
                  <a:cubicBezTo>
                    <a:pt x="4763" y="122521"/>
                    <a:pt x="37147" y="-1939"/>
                    <a:pt x="109538" y="5046"/>
                  </a:cubicBezTo>
                  <a:cubicBezTo>
                    <a:pt x="181293" y="11396"/>
                    <a:pt x="1439228" y="769586"/>
                    <a:pt x="1439228" y="769586"/>
                  </a:cubicBezTo>
                  <a:cubicBezTo>
                    <a:pt x="1439228" y="769586"/>
                    <a:pt x="1364297" y="737201"/>
                    <a:pt x="1334453" y="786096"/>
                  </a:cubicBezTo>
                  <a:cubicBezTo>
                    <a:pt x="1305243" y="834991"/>
                    <a:pt x="1302068" y="854676"/>
                    <a:pt x="1298258" y="959451"/>
                  </a:cubicBezTo>
                  <a:cubicBezTo>
                    <a:pt x="1294447" y="1064226"/>
                    <a:pt x="1301433" y="1296001"/>
                    <a:pt x="1301433" y="1296001"/>
                  </a:cubicBezTo>
                  <a:lnTo>
                    <a:pt x="4763" y="55368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7" name="任意多边形: 形状 1116">
              <a:extLst>
                <a:ext uri="{FF2B5EF4-FFF2-40B4-BE49-F238E27FC236}">
                  <a16:creationId xmlns:a16="http://schemas.microsoft.com/office/drawing/2014/main" xmlns="" id="{D08A58A2-F6EA-42E7-AE2F-877E2B6A5EF4}"/>
                </a:ext>
              </a:extLst>
            </p:cNvPr>
            <p:cNvSpPr/>
            <p:nvPr/>
          </p:nvSpPr>
          <p:spPr>
            <a:xfrm>
              <a:off x="8266864" y="5085869"/>
              <a:ext cx="133350" cy="146050"/>
            </a:xfrm>
            <a:custGeom>
              <a:avLst/>
              <a:gdLst>
                <a:gd name="connsiteX0" fmla="*/ 19886 w 133350"/>
                <a:gd name="connsiteY0" fmla="*/ 145261 h 146050"/>
                <a:gd name="connsiteX1" fmla="*/ 8456 w 133350"/>
                <a:gd name="connsiteY1" fmla="*/ 124306 h 146050"/>
                <a:gd name="connsiteX2" fmla="*/ 44016 w 133350"/>
                <a:gd name="connsiteY2" fmla="*/ 22706 h 146050"/>
                <a:gd name="connsiteX3" fmla="*/ 129106 w 133350"/>
                <a:gd name="connsiteY3" fmla="*/ 13816 h 146050"/>
                <a:gd name="connsiteX4" fmla="*/ 131646 w 133350"/>
                <a:gd name="connsiteY4" fmla="*/ 64616 h 146050"/>
                <a:gd name="connsiteX5" fmla="*/ 19886 w 133350"/>
                <a:gd name="connsiteY5" fmla="*/ 145261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46050">
                  <a:moveTo>
                    <a:pt x="19886" y="145261"/>
                  </a:moveTo>
                  <a:cubicBezTo>
                    <a:pt x="19886" y="145261"/>
                    <a:pt x="-4244" y="156691"/>
                    <a:pt x="8456" y="124306"/>
                  </a:cubicBezTo>
                  <a:cubicBezTo>
                    <a:pt x="21156" y="91921"/>
                    <a:pt x="41476" y="56996"/>
                    <a:pt x="44016" y="22706"/>
                  </a:cubicBezTo>
                  <a:cubicBezTo>
                    <a:pt x="46556" y="-11584"/>
                    <a:pt x="129106" y="13816"/>
                    <a:pt x="129106" y="13816"/>
                  </a:cubicBezTo>
                  <a:lnTo>
                    <a:pt x="131646" y="64616"/>
                  </a:lnTo>
                  <a:cubicBezTo>
                    <a:pt x="131646" y="64616"/>
                    <a:pt x="46556" y="135736"/>
                    <a:pt x="19886" y="145261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8" name="任意多边形: 形状 1117">
              <a:extLst>
                <a:ext uri="{FF2B5EF4-FFF2-40B4-BE49-F238E27FC236}">
                  <a16:creationId xmlns:a16="http://schemas.microsoft.com/office/drawing/2014/main" xmlns="" id="{D35885E2-CF3E-4EAA-818D-EA5014DA41DD}"/>
                </a:ext>
              </a:extLst>
            </p:cNvPr>
            <p:cNvSpPr/>
            <p:nvPr/>
          </p:nvSpPr>
          <p:spPr>
            <a:xfrm>
              <a:off x="8319429" y="5234040"/>
              <a:ext cx="120650" cy="158750"/>
            </a:xfrm>
            <a:custGeom>
              <a:avLst/>
              <a:gdLst>
                <a:gd name="connsiteX0" fmla="*/ 49236 w 120650"/>
                <a:gd name="connsiteY0" fmla="*/ 14235 h 158750"/>
                <a:gd name="connsiteX1" fmla="*/ 6691 w 120650"/>
                <a:gd name="connsiteY1" fmla="*/ 117740 h 158750"/>
                <a:gd name="connsiteX2" fmla="*/ 27646 w 120650"/>
                <a:gd name="connsiteY2" fmla="*/ 154570 h 158750"/>
                <a:gd name="connsiteX3" fmla="*/ 116546 w 120650"/>
                <a:gd name="connsiteY3" fmla="*/ 45350 h 158750"/>
                <a:gd name="connsiteX4" fmla="*/ 49236 w 120650"/>
                <a:gd name="connsiteY4" fmla="*/ 1423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158750">
                  <a:moveTo>
                    <a:pt x="49236" y="14235"/>
                  </a:moveTo>
                  <a:cubicBezTo>
                    <a:pt x="49236" y="14235"/>
                    <a:pt x="12406" y="79640"/>
                    <a:pt x="6691" y="117740"/>
                  </a:cubicBezTo>
                  <a:cubicBezTo>
                    <a:pt x="977" y="155840"/>
                    <a:pt x="7961" y="160285"/>
                    <a:pt x="27646" y="154570"/>
                  </a:cubicBezTo>
                  <a:cubicBezTo>
                    <a:pt x="47331" y="148855"/>
                    <a:pt x="117181" y="112025"/>
                    <a:pt x="116546" y="45350"/>
                  </a:cubicBezTo>
                  <a:cubicBezTo>
                    <a:pt x="115911" y="-21325"/>
                    <a:pt x="49236" y="14235"/>
                    <a:pt x="49236" y="14235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9" name="任意多边形: 形状 1118">
              <a:extLst>
                <a:ext uri="{FF2B5EF4-FFF2-40B4-BE49-F238E27FC236}">
                  <a16:creationId xmlns:a16="http://schemas.microsoft.com/office/drawing/2014/main" xmlns="" id="{0E8B28BD-0964-4B17-9FCB-68B3DF2D1B0F}"/>
                </a:ext>
              </a:extLst>
            </p:cNvPr>
            <p:cNvSpPr/>
            <p:nvPr/>
          </p:nvSpPr>
          <p:spPr>
            <a:xfrm>
              <a:off x="8158242" y="4506913"/>
              <a:ext cx="349250" cy="615950"/>
            </a:xfrm>
            <a:custGeom>
              <a:avLst/>
              <a:gdLst>
                <a:gd name="connsiteX0" fmla="*/ 152638 w 349250"/>
                <a:gd name="connsiteY0" fmla="*/ 601663 h 615950"/>
                <a:gd name="connsiteX1" fmla="*/ 5952 w 349250"/>
                <a:gd name="connsiteY1" fmla="*/ 194628 h 615950"/>
                <a:gd name="connsiteX2" fmla="*/ 46592 w 349250"/>
                <a:gd name="connsiteY2" fmla="*/ 105728 h 615950"/>
                <a:gd name="connsiteX3" fmla="*/ 198358 w 349250"/>
                <a:gd name="connsiteY3" fmla="*/ 4763 h 615950"/>
                <a:gd name="connsiteX4" fmla="*/ 343138 w 349250"/>
                <a:gd name="connsiteY4" fmla="*/ 86678 h 615950"/>
                <a:gd name="connsiteX5" fmla="*/ 350123 w 349250"/>
                <a:gd name="connsiteY5" fmla="*/ 108267 h 615950"/>
                <a:gd name="connsiteX6" fmla="*/ 150098 w 349250"/>
                <a:gd name="connsiteY6" fmla="*/ 226378 h 615950"/>
                <a:gd name="connsiteX7" fmla="*/ 225027 w 349250"/>
                <a:gd name="connsiteY7" fmla="*/ 536892 h 615950"/>
                <a:gd name="connsiteX8" fmla="*/ 193913 w 349250"/>
                <a:gd name="connsiteY8" fmla="*/ 616267 h 615950"/>
                <a:gd name="connsiteX9" fmla="*/ 152638 w 349250"/>
                <a:gd name="connsiteY9" fmla="*/ 601663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50" h="615950">
                  <a:moveTo>
                    <a:pt x="152638" y="601663"/>
                  </a:moveTo>
                  <a:lnTo>
                    <a:pt x="5952" y="194628"/>
                  </a:lnTo>
                  <a:cubicBezTo>
                    <a:pt x="5952" y="194628"/>
                    <a:pt x="-6112" y="131763"/>
                    <a:pt x="46592" y="105728"/>
                  </a:cubicBezTo>
                  <a:cubicBezTo>
                    <a:pt x="99298" y="79058"/>
                    <a:pt x="198358" y="4763"/>
                    <a:pt x="198358" y="4763"/>
                  </a:cubicBezTo>
                  <a:lnTo>
                    <a:pt x="343138" y="86678"/>
                  </a:lnTo>
                  <a:lnTo>
                    <a:pt x="350123" y="108267"/>
                  </a:lnTo>
                  <a:lnTo>
                    <a:pt x="150098" y="226378"/>
                  </a:lnTo>
                  <a:lnTo>
                    <a:pt x="225027" y="536892"/>
                  </a:lnTo>
                  <a:cubicBezTo>
                    <a:pt x="225027" y="536892"/>
                    <a:pt x="225027" y="613728"/>
                    <a:pt x="193913" y="616267"/>
                  </a:cubicBezTo>
                  <a:cubicBezTo>
                    <a:pt x="162163" y="618172"/>
                    <a:pt x="152638" y="601663"/>
                    <a:pt x="152638" y="601663"/>
                  </a:cubicBezTo>
                  <a:close/>
                </a:path>
              </a:pathLst>
            </a:custGeom>
            <a:solidFill>
              <a:srgbClr val="3E82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0" name="任意多边形: 形状 1119">
              <a:extLst>
                <a:ext uri="{FF2B5EF4-FFF2-40B4-BE49-F238E27FC236}">
                  <a16:creationId xmlns:a16="http://schemas.microsoft.com/office/drawing/2014/main" xmlns="" id="{C89ED5E3-5EC4-4803-B4F6-9B0F4F3A82B2}"/>
                </a:ext>
              </a:extLst>
            </p:cNvPr>
            <p:cNvSpPr/>
            <p:nvPr/>
          </p:nvSpPr>
          <p:spPr>
            <a:xfrm>
              <a:off x="8356477" y="4465003"/>
              <a:ext cx="469900" cy="831850"/>
            </a:xfrm>
            <a:custGeom>
              <a:avLst/>
              <a:gdLst>
                <a:gd name="connsiteX0" fmla="*/ 460498 w 469900"/>
                <a:gd name="connsiteY0" fmla="*/ 4763 h 831850"/>
                <a:gd name="connsiteX1" fmla="*/ 448433 w 469900"/>
                <a:gd name="connsiteY1" fmla="*/ 127317 h 831850"/>
                <a:gd name="connsiteX2" fmla="*/ 169033 w 469900"/>
                <a:gd name="connsiteY2" fmla="*/ 416242 h 831850"/>
                <a:gd name="connsiteX3" fmla="*/ 80133 w 469900"/>
                <a:gd name="connsiteY3" fmla="*/ 813752 h 831850"/>
                <a:gd name="connsiteX4" fmla="*/ 7743 w 469900"/>
                <a:gd name="connsiteY4" fmla="*/ 808672 h 831850"/>
                <a:gd name="connsiteX5" fmla="*/ 36954 w 469900"/>
                <a:gd name="connsiteY5" fmla="*/ 370522 h 831850"/>
                <a:gd name="connsiteX6" fmla="*/ 210308 w 469900"/>
                <a:gd name="connsiteY6" fmla="*/ 93663 h 831850"/>
                <a:gd name="connsiteX7" fmla="*/ 306829 w 469900"/>
                <a:gd name="connsiteY7" fmla="*/ 23813 h 831850"/>
                <a:gd name="connsiteX8" fmla="*/ 460498 w 469900"/>
                <a:gd name="connsiteY8" fmla="*/ 4763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831850">
                  <a:moveTo>
                    <a:pt x="460498" y="4763"/>
                  </a:moveTo>
                  <a:cubicBezTo>
                    <a:pt x="460498" y="4763"/>
                    <a:pt x="482088" y="77152"/>
                    <a:pt x="448433" y="127317"/>
                  </a:cubicBezTo>
                  <a:cubicBezTo>
                    <a:pt x="414779" y="177482"/>
                    <a:pt x="212213" y="336867"/>
                    <a:pt x="169033" y="416242"/>
                  </a:cubicBezTo>
                  <a:cubicBezTo>
                    <a:pt x="139188" y="471488"/>
                    <a:pt x="80133" y="813752"/>
                    <a:pt x="80133" y="813752"/>
                  </a:cubicBezTo>
                  <a:cubicBezTo>
                    <a:pt x="80133" y="813752"/>
                    <a:pt x="22348" y="854392"/>
                    <a:pt x="7743" y="808672"/>
                  </a:cubicBezTo>
                  <a:cubicBezTo>
                    <a:pt x="-6862" y="762952"/>
                    <a:pt x="36954" y="370522"/>
                    <a:pt x="36954" y="370522"/>
                  </a:cubicBezTo>
                  <a:cubicBezTo>
                    <a:pt x="36954" y="370522"/>
                    <a:pt x="183638" y="122238"/>
                    <a:pt x="210308" y="93663"/>
                  </a:cubicBezTo>
                  <a:cubicBezTo>
                    <a:pt x="236979" y="64452"/>
                    <a:pt x="275079" y="18732"/>
                    <a:pt x="306829" y="23813"/>
                  </a:cubicBezTo>
                  <a:cubicBezTo>
                    <a:pt x="338579" y="28892"/>
                    <a:pt x="460498" y="4763"/>
                    <a:pt x="460498" y="4763"/>
                  </a:cubicBezTo>
                  <a:close/>
                </a:path>
              </a:pathLst>
            </a:custGeom>
            <a:solidFill>
              <a:srgbClr val="6591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1" name="任意多边形: 形状 1120">
              <a:extLst>
                <a:ext uri="{FF2B5EF4-FFF2-40B4-BE49-F238E27FC236}">
                  <a16:creationId xmlns:a16="http://schemas.microsoft.com/office/drawing/2014/main" xmlns="" id="{401C6093-7465-4E32-981E-4E96E6D49E40}"/>
                </a:ext>
              </a:extLst>
            </p:cNvPr>
            <p:cNvSpPr/>
            <p:nvPr/>
          </p:nvSpPr>
          <p:spPr>
            <a:xfrm>
              <a:off x="8227378" y="4307522"/>
              <a:ext cx="527050" cy="336550"/>
            </a:xfrm>
            <a:custGeom>
              <a:avLst/>
              <a:gdLst>
                <a:gd name="connsiteX0" fmla="*/ 168592 w 527050"/>
                <a:gd name="connsiteY0" fmla="*/ 4763 h 336550"/>
                <a:gd name="connsiteX1" fmla="*/ 4763 w 527050"/>
                <a:gd name="connsiteY1" fmla="*/ 118428 h 336550"/>
                <a:gd name="connsiteX2" fmla="*/ 287338 w 527050"/>
                <a:gd name="connsiteY2" fmla="*/ 337503 h 336550"/>
                <a:gd name="connsiteX3" fmla="*/ 528003 w 527050"/>
                <a:gd name="connsiteY3" fmla="*/ 220663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36550">
                  <a:moveTo>
                    <a:pt x="168592" y="4763"/>
                  </a:moveTo>
                  <a:lnTo>
                    <a:pt x="4763" y="118428"/>
                  </a:lnTo>
                  <a:lnTo>
                    <a:pt x="287338" y="337503"/>
                  </a:lnTo>
                  <a:lnTo>
                    <a:pt x="528003" y="220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2" name="任意多边形: 形状 1121">
              <a:extLst>
                <a:ext uri="{FF2B5EF4-FFF2-40B4-BE49-F238E27FC236}">
                  <a16:creationId xmlns:a16="http://schemas.microsoft.com/office/drawing/2014/main" xmlns="" id="{5E228FAC-4A89-4C59-A083-8763AEBCAB40}"/>
                </a:ext>
              </a:extLst>
            </p:cNvPr>
            <p:cNvSpPr/>
            <p:nvPr/>
          </p:nvSpPr>
          <p:spPr>
            <a:xfrm>
              <a:off x="7986713" y="4252913"/>
              <a:ext cx="527050" cy="393700"/>
            </a:xfrm>
            <a:custGeom>
              <a:avLst/>
              <a:gdLst>
                <a:gd name="connsiteX0" fmla="*/ 4763 w 527050"/>
                <a:gd name="connsiteY0" fmla="*/ 4763 h 393700"/>
                <a:gd name="connsiteX1" fmla="*/ 350203 w 527050"/>
                <a:gd name="connsiteY1" fmla="*/ 210503 h 393700"/>
                <a:gd name="connsiteX2" fmla="*/ 528003 w 527050"/>
                <a:gd name="connsiteY2" fmla="*/ 392113 h 393700"/>
                <a:gd name="connsiteX3" fmla="*/ 210503 w 527050"/>
                <a:gd name="connsiteY3" fmla="*/ 227647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93700">
                  <a:moveTo>
                    <a:pt x="4763" y="4763"/>
                  </a:moveTo>
                  <a:lnTo>
                    <a:pt x="350203" y="210503"/>
                  </a:lnTo>
                  <a:lnTo>
                    <a:pt x="528003" y="392113"/>
                  </a:lnTo>
                  <a:lnTo>
                    <a:pt x="210503" y="22764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3" name="任意多边形: 形状 1122">
              <a:extLst>
                <a:ext uri="{FF2B5EF4-FFF2-40B4-BE49-F238E27FC236}">
                  <a16:creationId xmlns:a16="http://schemas.microsoft.com/office/drawing/2014/main" xmlns="" id="{C575DA35-D9A0-44EA-A614-88A6CE0B21D7}"/>
                </a:ext>
              </a:extLst>
            </p:cNvPr>
            <p:cNvSpPr/>
            <p:nvPr/>
          </p:nvSpPr>
          <p:spPr>
            <a:xfrm>
              <a:off x="8372865" y="4086542"/>
              <a:ext cx="177800" cy="361950"/>
            </a:xfrm>
            <a:custGeom>
              <a:avLst/>
              <a:gdLst>
                <a:gd name="connsiteX0" fmla="*/ 107560 w 177800"/>
                <a:gd name="connsiteY0" fmla="*/ 4763 h 361950"/>
                <a:gd name="connsiteX1" fmla="*/ 107560 w 177800"/>
                <a:gd name="connsiteY1" fmla="*/ 137478 h 361950"/>
                <a:gd name="connsiteX2" fmla="*/ 57395 w 177800"/>
                <a:gd name="connsiteY2" fmla="*/ 259398 h 361950"/>
                <a:gd name="connsiteX3" fmla="*/ 17391 w 177800"/>
                <a:gd name="connsiteY3" fmla="*/ 282892 h 361950"/>
                <a:gd name="connsiteX4" fmla="*/ 9135 w 177800"/>
                <a:gd name="connsiteY4" fmla="*/ 338138 h 361950"/>
                <a:gd name="connsiteX5" fmla="*/ 52316 w 177800"/>
                <a:gd name="connsiteY5" fmla="*/ 359092 h 361950"/>
                <a:gd name="connsiteX6" fmla="*/ 75810 w 177800"/>
                <a:gd name="connsiteY6" fmla="*/ 307658 h 361950"/>
                <a:gd name="connsiteX7" fmla="*/ 103116 w 177800"/>
                <a:gd name="connsiteY7" fmla="*/ 323533 h 361950"/>
                <a:gd name="connsiteX8" fmla="*/ 100575 w 177800"/>
                <a:gd name="connsiteY8" fmla="*/ 276542 h 361950"/>
                <a:gd name="connsiteX9" fmla="*/ 147566 w 177800"/>
                <a:gd name="connsiteY9" fmla="*/ 201613 h 361950"/>
                <a:gd name="connsiteX10" fmla="*/ 176775 w 177800"/>
                <a:gd name="connsiteY10" fmla="*/ 35878 h 361950"/>
                <a:gd name="connsiteX11" fmla="*/ 107560 w 177800"/>
                <a:gd name="connsiteY11" fmla="*/ 47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800" h="361950">
                  <a:moveTo>
                    <a:pt x="107560" y="4763"/>
                  </a:moveTo>
                  <a:cubicBezTo>
                    <a:pt x="107560" y="4763"/>
                    <a:pt x="121530" y="88583"/>
                    <a:pt x="107560" y="137478"/>
                  </a:cubicBezTo>
                  <a:cubicBezTo>
                    <a:pt x="98035" y="169863"/>
                    <a:pt x="72000" y="249238"/>
                    <a:pt x="57395" y="259398"/>
                  </a:cubicBezTo>
                  <a:cubicBezTo>
                    <a:pt x="50410" y="264478"/>
                    <a:pt x="33266" y="263842"/>
                    <a:pt x="17391" y="282892"/>
                  </a:cubicBezTo>
                  <a:cubicBezTo>
                    <a:pt x="4691" y="297498"/>
                    <a:pt x="880" y="324167"/>
                    <a:pt x="9135" y="338138"/>
                  </a:cubicBezTo>
                  <a:cubicBezTo>
                    <a:pt x="16755" y="352742"/>
                    <a:pt x="40885" y="367348"/>
                    <a:pt x="52316" y="359092"/>
                  </a:cubicBezTo>
                  <a:cubicBezTo>
                    <a:pt x="63745" y="350838"/>
                    <a:pt x="65650" y="298767"/>
                    <a:pt x="75810" y="307658"/>
                  </a:cubicBezTo>
                  <a:cubicBezTo>
                    <a:pt x="86605" y="316548"/>
                    <a:pt x="92955" y="333692"/>
                    <a:pt x="103116" y="323533"/>
                  </a:cubicBezTo>
                  <a:cubicBezTo>
                    <a:pt x="103116" y="323533"/>
                    <a:pt x="91050" y="290513"/>
                    <a:pt x="100575" y="276542"/>
                  </a:cubicBezTo>
                  <a:cubicBezTo>
                    <a:pt x="109466" y="261938"/>
                    <a:pt x="147566" y="201613"/>
                    <a:pt x="147566" y="201613"/>
                  </a:cubicBezTo>
                  <a:lnTo>
                    <a:pt x="176775" y="35878"/>
                  </a:lnTo>
                  <a:lnTo>
                    <a:pt x="107560" y="476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4" name="任意多边形: 形状 1123">
              <a:extLst>
                <a:ext uri="{FF2B5EF4-FFF2-40B4-BE49-F238E27FC236}">
                  <a16:creationId xmlns:a16="http://schemas.microsoft.com/office/drawing/2014/main" xmlns="" id="{654F0D2E-24EA-4590-A309-0608E6121942}"/>
                </a:ext>
              </a:extLst>
            </p:cNvPr>
            <p:cNvSpPr/>
            <p:nvPr/>
          </p:nvSpPr>
          <p:spPr>
            <a:xfrm>
              <a:off x="8471218" y="3825942"/>
              <a:ext cx="406400" cy="692150"/>
            </a:xfrm>
            <a:custGeom>
              <a:avLst/>
              <a:gdLst>
                <a:gd name="connsiteX0" fmla="*/ 360997 w 406400"/>
                <a:gd name="connsiteY0" fmla="*/ 93913 h 692150"/>
                <a:gd name="connsiteX1" fmla="*/ 192088 w 406400"/>
                <a:gd name="connsiteY1" fmla="*/ 8188 h 692150"/>
                <a:gd name="connsiteX2" fmla="*/ 39052 w 406400"/>
                <a:gd name="connsiteY2" fmla="*/ 30413 h 692150"/>
                <a:gd name="connsiteX3" fmla="*/ 4763 w 406400"/>
                <a:gd name="connsiteY3" fmla="*/ 180273 h 692150"/>
                <a:gd name="connsiteX4" fmla="*/ 56197 w 406400"/>
                <a:gd name="connsiteY4" fmla="*/ 294573 h 692150"/>
                <a:gd name="connsiteX5" fmla="*/ 40322 w 406400"/>
                <a:gd name="connsiteY5" fmla="*/ 556192 h 692150"/>
                <a:gd name="connsiteX6" fmla="*/ 262572 w 406400"/>
                <a:gd name="connsiteY6" fmla="*/ 689542 h 692150"/>
                <a:gd name="connsiteX7" fmla="*/ 363538 w 406400"/>
                <a:gd name="connsiteY7" fmla="*/ 642553 h 692150"/>
                <a:gd name="connsiteX8" fmla="*/ 407352 w 406400"/>
                <a:gd name="connsiteY8" fmla="*/ 454592 h 692150"/>
                <a:gd name="connsiteX9" fmla="*/ 360997 w 406400"/>
                <a:gd name="connsiteY9" fmla="*/ 9391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400" h="692150">
                  <a:moveTo>
                    <a:pt x="360997" y="93913"/>
                  </a:moveTo>
                  <a:cubicBezTo>
                    <a:pt x="360997" y="93913"/>
                    <a:pt x="278447" y="22792"/>
                    <a:pt x="192088" y="8188"/>
                  </a:cubicBezTo>
                  <a:cubicBezTo>
                    <a:pt x="105727" y="-6417"/>
                    <a:pt x="39052" y="30413"/>
                    <a:pt x="39052" y="30413"/>
                  </a:cubicBezTo>
                  <a:lnTo>
                    <a:pt x="4763" y="180273"/>
                  </a:lnTo>
                  <a:lnTo>
                    <a:pt x="56197" y="294573"/>
                  </a:lnTo>
                  <a:cubicBezTo>
                    <a:pt x="56197" y="294573"/>
                    <a:pt x="56197" y="537142"/>
                    <a:pt x="40322" y="556192"/>
                  </a:cubicBezTo>
                  <a:lnTo>
                    <a:pt x="262572" y="689542"/>
                  </a:lnTo>
                  <a:cubicBezTo>
                    <a:pt x="262572" y="689542"/>
                    <a:pt x="340677" y="690178"/>
                    <a:pt x="363538" y="642553"/>
                  </a:cubicBezTo>
                  <a:cubicBezTo>
                    <a:pt x="386397" y="594928"/>
                    <a:pt x="409257" y="495233"/>
                    <a:pt x="407352" y="454592"/>
                  </a:cubicBezTo>
                  <a:cubicBezTo>
                    <a:pt x="405447" y="413953"/>
                    <a:pt x="360997" y="93913"/>
                    <a:pt x="360997" y="93913"/>
                  </a:cubicBezTo>
                  <a:close/>
                </a:path>
              </a:pathLst>
            </a:custGeom>
            <a:solidFill>
              <a:srgbClr val="5455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5" name="任意多边形: 形状 1124">
              <a:extLst>
                <a:ext uri="{FF2B5EF4-FFF2-40B4-BE49-F238E27FC236}">
                  <a16:creationId xmlns:a16="http://schemas.microsoft.com/office/drawing/2014/main" xmlns="" id="{C922D524-BE5A-4619-AE14-B1ED8E768784}"/>
                </a:ext>
              </a:extLst>
            </p:cNvPr>
            <p:cNvSpPr/>
            <p:nvPr/>
          </p:nvSpPr>
          <p:spPr>
            <a:xfrm>
              <a:off x="8463950" y="3832542"/>
              <a:ext cx="63500" cy="292100"/>
            </a:xfrm>
            <a:custGeom>
              <a:avLst/>
              <a:gdLst>
                <a:gd name="connsiteX0" fmla="*/ 59019 w 63500"/>
                <a:gd name="connsiteY0" fmla="*/ 4763 h 292100"/>
                <a:gd name="connsiteX1" fmla="*/ 10125 w 63500"/>
                <a:gd name="connsiteY1" fmla="*/ 85408 h 292100"/>
                <a:gd name="connsiteX2" fmla="*/ 10125 w 63500"/>
                <a:gd name="connsiteY2" fmla="*/ 266383 h 292100"/>
                <a:gd name="connsiteX3" fmla="*/ 64735 w 63500"/>
                <a:gd name="connsiteY3" fmla="*/ 287338 h 292100"/>
                <a:gd name="connsiteX4" fmla="*/ 39969 w 63500"/>
                <a:gd name="connsiteY4" fmla="*/ 72708 h 292100"/>
                <a:gd name="connsiteX5" fmla="*/ 59019 w 63500"/>
                <a:gd name="connsiteY5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292100">
                  <a:moveTo>
                    <a:pt x="59019" y="4763"/>
                  </a:moveTo>
                  <a:cubicBezTo>
                    <a:pt x="59019" y="4763"/>
                    <a:pt x="22190" y="4763"/>
                    <a:pt x="10125" y="85408"/>
                  </a:cubicBezTo>
                  <a:cubicBezTo>
                    <a:pt x="-1940" y="166053"/>
                    <a:pt x="10125" y="266383"/>
                    <a:pt x="10125" y="266383"/>
                  </a:cubicBezTo>
                  <a:lnTo>
                    <a:pt x="64735" y="287338"/>
                  </a:lnTo>
                  <a:cubicBezTo>
                    <a:pt x="64735" y="287338"/>
                    <a:pt x="26000" y="104458"/>
                    <a:pt x="39969" y="72708"/>
                  </a:cubicBezTo>
                  <a:cubicBezTo>
                    <a:pt x="53940" y="41592"/>
                    <a:pt x="59019" y="4763"/>
                    <a:pt x="59019" y="4763"/>
                  </a:cubicBezTo>
                  <a:close/>
                </a:path>
              </a:pathLst>
            </a:custGeom>
            <a:solidFill>
              <a:srgbClr val="3F42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6" name="任意多边形: 形状 1125">
              <a:extLst>
                <a:ext uri="{FF2B5EF4-FFF2-40B4-BE49-F238E27FC236}">
                  <a16:creationId xmlns:a16="http://schemas.microsoft.com/office/drawing/2014/main" xmlns="" id="{2DC1BDE6-8651-4C71-8C51-651287AD5DF4}"/>
                </a:ext>
              </a:extLst>
            </p:cNvPr>
            <p:cNvSpPr/>
            <p:nvPr/>
          </p:nvSpPr>
          <p:spPr>
            <a:xfrm>
              <a:off x="8428038" y="3612833"/>
              <a:ext cx="266700" cy="342900"/>
            </a:xfrm>
            <a:custGeom>
              <a:avLst/>
              <a:gdLst>
                <a:gd name="connsiteX0" fmla="*/ 4763 w 266700"/>
                <a:gd name="connsiteY0" fmla="*/ 83502 h 342900"/>
                <a:gd name="connsiteX1" fmla="*/ 96838 w 266700"/>
                <a:gd name="connsiteY1" fmla="*/ 246697 h 342900"/>
                <a:gd name="connsiteX2" fmla="*/ 154622 w 266700"/>
                <a:gd name="connsiteY2" fmla="*/ 227013 h 342900"/>
                <a:gd name="connsiteX3" fmla="*/ 148272 w 266700"/>
                <a:gd name="connsiteY3" fmla="*/ 280988 h 342900"/>
                <a:gd name="connsiteX4" fmla="*/ 187643 w 266700"/>
                <a:gd name="connsiteY4" fmla="*/ 340042 h 342900"/>
                <a:gd name="connsiteX5" fmla="*/ 263843 w 266700"/>
                <a:gd name="connsiteY5" fmla="*/ 282258 h 342900"/>
                <a:gd name="connsiteX6" fmla="*/ 234632 w 266700"/>
                <a:gd name="connsiteY6" fmla="*/ 221933 h 342900"/>
                <a:gd name="connsiteX7" fmla="*/ 218757 w 266700"/>
                <a:gd name="connsiteY7" fmla="*/ 161608 h 342900"/>
                <a:gd name="connsiteX8" fmla="*/ 134303 w 266700"/>
                <a:gd name="connsiteY8" fmla="*/ 4763 h 342900"/>
                <a:gd name="connsiteX9" fmla="*/ 4763 w 266700"/>
                <a:gd name="connsiteY9" fmla="*/ 83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42900">
                  <a:moveTo>
                    <a:pt x="4763" y="83502"/>
                  </a:moveTo>
                  <a:cubicBezTo>
                    <a:pt x="6032" y="87313"/>
                    <a:pt x="56197" y="242888"/>
                    <a:pt x="96838" y="246697"/>
                  </a:cubicBezTo>
                  <a:cubicBezTo>
                    <a:pt x="137478" y="250508"/>
                    <a:pt x="154622" y="227013"/>
                    <a:pt x="154622" y="227013"/>
                  </a:cubicBezTo>
                  <a:cubicBezTo>
                    <a:pt x="154622" y="227013"/>
                    <a:pt x="160972" y="246697"/>
                    <a:pt x="148272" y="280988"/>
                  </a:cubicBezTo>
                  <a:cubicBezTo>
                    <a:pt x="134938" y="315277"/>
                    <a:pt x="159068" y="341313"/>
                    <a:pt x="187643" y="340042"/>
                  </a:cubicBezTo>
                  <a:cubicBezTo>
                    <a:pt x="216853" y="338772"/>
                    <a:pt x="254953" y="322897"/>
                    <a:pt x="263843" y="282258"/>
                  </a:cubicBezTo>
                  <a:cubicBezTo>
                    <a:pt x="273368" y="241617"/>
                    <a:pt x="246697" y="228283"/>
                    <a:pt x="234632" y="221933"/>
                  </a:cubicBezTo>
                  <a:cubicBezTo>
                    <a:pt x="222568" y="215583"/>
                    <a:pt x="214947" y="214313"/>
                    <a:pt x="218757" y="161608"/>
                  </a:cubicBezTo>
                  <a:cubicBezTo>
                    <a:pt x="222568" y="108902"/>
                    <a:pt x="134303" y="4763"/>
                    <a:pt x="134303" y="4763"/>
                  </a:cubicBezTo>
                  <a:lnTo>
                    <a:pt x="4763" y="83502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" name="任意多边形: 形状 1126">
              <a:extLst>
                <a:ext uri="{FF2B5EF4-FFF2-40B4-BE49-F238E27FC236}">
                  <a16:creationId xmlns:a16="http://schemas.microsoft.com/office/drawing/2014/main" xmlns="" id="{1D90A0DE-3453-4D48-BBC7-99F977ABBCF8}"/>
                </a:ext>
              </a:extLst>
            </p:cNvPr>
            <p:cNvSpPr/>
            <p:nvPr/>
          </p:nvSpPr>
          <p:spPr>
            <a:xfrm>
              <a:off x="8372157" y="3540827"/>
              <a:ext cx="298450" cy="260350"/>
            </a:xfrm>
            <a:custGeom>
              <a:avLst/>
              <a:gdLst>
                <a:gd name="connsiteX0" fmla="*/ 4763 w 298450"/>
                <a:gd name="connsiteY0" fmla="*/ 97088 h 260350"/>
                <a:gd name="connsiteX1" fmla="*/ 70803 w 298450"/>
                <a:gd name="connsiteY1" fmla="*/ 175828 h 260350"/>
                <a:gd name="connsiteX2" fmla="*/ 192723 w 298450"/>
                <a:gd name="connsiteY2" fmla="*/ 155508 h 260350"/>
                <a:gd name="connsiteX3" fmla="*/ 220663 w 298450"/>
                <a:gd name="connsiteY3" fmla="*/ 193608 h 260350"/>
                <a:gd name="connsiteX4" fmla="*/ 258763 w 298450"/>
                <a:gd name="connsiteY4" fmla="*/ 188528 h 260350"/>
                <a:gd name="connsiteX5" fmla="*/ 248603 w 298450"/>
                <a:gd name="connsiteY5" fmla="*/ 244408 h 260350"/>
                <a:gd name="connsiteX6" fmla="*/ 291783 w 298450"/>
                <a:gd name="connsiteY6" fmla="*/ 254568 h 260350"/>
                <a:gd name="connsiteX7" fmla="*/ 291783 w 298450"/>
                <a:gd name="connsiteY7" fmla="*/ 86293 h 260350"/>
                <a:gd name="connsiteX8" fmla="*/ 213043 w 298450"/>
                <a:gd name="connsiteY8" fmla="*/ 55813 h 260350"/>
                <a:gd name="connsiteX9" fmla="*/ 131763 w 298450"/>
                <a:gd name="connsiteY9" fmla="*/ 15173 h 260350"/>
                <a:gd name="connsiteX10" fmla="*/ 4763 w 298450"/>
                <a:gd name="connsiteY10" fmla="*/ 9708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50" h="260350">
                  <a:moveTo>
                    <a:pt x="4763" y="97088"/>
                  </a:moveTo>
                  <a:cubicBezTo>
                    <a:pt x="4763" y="97088"/>
                    <a:pt x="17463" y="193608"/>
                    <a:pt x="70803" y="175828"/>
                  </a:cubicBezTo>
                  <a:cubicBezTo>
                    <a:pt x="124143" y="158048"/>
                    <a:pt x="164783" y="117408"/>
                    <a:pt x="192723" y="155508"/>
                  </a:cubicBezTo>
                  <a:cubicBezTo>
                    <a:pt x="220663" y="193608"/>
                    <a:pt x="220663" y="193608"/>
                    <a:pt x="220663" y="193608"/>
                  </a:cubicBezTo>
                  <a:cubicBezTo>
                    <a:pt x="220663" y="193608"/>
                    <a:pt x="251143" y="165668"/>
                    <a:pt x="258763" y="188528"/>
                  </a:cubicBezTo>
                  <a:cubicBezTo>
                    <a:pt x="266383" y="211388"/>
                    <a:pt x="240983" y="229168"/>
                    <a:pt x="248603" y="244408"/>
                  </a:cubicBezTo>
                  <a:cubicBezTo>
                    <a:pt x="256223" y="259648"/>
                    <a:pt x="279083" y="267268"/>
                    <a:pt x="291783" y="254568"/>
                  </a:cubicBezTo>
                  <a:cubicBezTo>
                    <a:pt x="304483" y="241868"/>
                    <a:pt x="291783" y="116773"/>
                    <a:pt x="291783" y="86293"/>
                  </a:cubicBezTo>
                  <a:cubicBezTo>
                    <a:pt x="291783" y="55813"/>
                    <a:pt x="243523" y="32953"/>
                    <a:pt x="213043" y="55813"/>
                  </a:cubicBezTo>
                  <a:cubicBezTo>
                    <a:pt x="213043" y="55813"/>
                    <a:pt x="213043" y="-22927"/>
                    <a:pt x="131763" y="15173"/>
                  </a:cubicBezTo>
                  <a:cubicBezTo>
                    <a:pt x="50483" y="53273"/>
                    <a:pt x="42863" y="107883"/>
                    <a:pt x="4763" y="97088"/>
                  </a:cubicBezTo>
                  <a:close/>
                </a:path>
              </a:pathLst>
            </a:custGeom>
            <a:solidFill>
              <a:srgbClr val="AE5A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8" name="任意多边形: 形状 1127">
              <a:extLst>
                <a:ext uri="{FF2B5EF4-FFF2-40B4-BE49-F238E27FC236}">
                  <a16:creationId xmlns:a16="http://schemas.microsoft.com/office/drawing/2014/main" xmlns="" id="{7DDD081D-8A1B-4F7F-83F3-61325443D07B}"/>
                </a:ext>
              </a:extLst>
            </p:cNvPr>
            <p:cNvSpPr/>
            <p:nvPr/>
          </p:nvSpPr>
          <p:spPr>
            <a:xfrm>
              <a:off x="8474537" y="4137342"/>
              <a:ext cx="438150" cy="374650"/>
            </a:xfrm>
            <a:custGeom>
              <a:avLst/>
              <a:gdLst>
                <a:gd name="connsiteX0" fmla="*/ 319578 w 438150"/>
                <a:gd name="connsiteY0" fmla="*/ 45403 h 374650"/>
                <a:gd name="connsiteX1" fmla="*/ 344978 w 438150"/>
                <a:gd name="connsiteY1" fmla="*/ 132398 h 374650"/>
                <a:gd name="connsiteX2" fmla="*/ 104313 w 438150"/>
                <a:gd name="connsiteY2" fmla="*/ 292417 h 374650"/>
                <a:gd name="connsiteX3" fmla="*/ 25573 w 438150"/>
                <a:gd name="connsiteY3" fmla="*/ 307658 h 374650"/>
                <a:gd name="connsiteX4" fmla="*/ 15413 w 438150"/>
                <a:gd name="connsiteY4" fmla="*/ 367348 h 374650"/>
                <a:gd name="connsiteX5" fmla="*/ 77644 w 438150"/>
                <a:gd name="connsiteY5" fmla="*/ 357188 h 374650"/>
                <a:gd name="connsiteX6" fmla="*/ 136063 w 438150"/>
                <a:gd name="connsiteY6" fmla="*/ 320992 h 374650"/>
                <a:gd name="connsiteX7" fmla="*/ 431338 w 438150"/>
                <a:gd name="connsiteY7" fmla="*/ 164783 h 374650"/>
                <a:gd name="connsiteX8" fmla="*/ 432608 w 438150"/>
                <a:gd name="connsiteY8" fmla="*/ 4763 h 374650"/>
                <a:gd name="connsiteX9" fmla="*/ 319578 w 438150"/>
                <a:gd name="connsiteY9" fmla="*/ 45403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374650">
                  <a:moveTo>
                    <a:pt x="319578" y="45403"/>
                  </a:moveTo>
                  <a:cubicBezTo>
                    <a:pt x="319578" y="45403"/>
                    <a:pt x="338628" y="123508"/>
                    <a:pt x="344978" y="132398"/>
                  </a:cubicBezTo>
                  <a:cubicBezTo>
                    <a:pt x="344978" y="132398"/>
                    <a:pt x="217344" y="253048"/>
                    <a:pt x="104313" y="292417"/>
                  </a:cubicBezTo>
                  <a:cubicBezTo>
                    <a:pt x="104313" y="292417"/>
                    <a:pt x="55419" y="286067"/>
                    <a:pt x="25573" y="307658"/>
                  </a:cubicBezTo>
                  <a:cubicBezTo>
                    <a:pt x="-4272" y="329883"/>
                    <a:pt x="3348" y="361633"/>
                    <a:pt x="15413" y="367348"/>
                  </a:cubicBezTo>
                  <a:cubicBezTo>
                    <a:pt x="26844" y="372428"/>
                    <a:pt x="42719" y="385128"/>
                    <a:pt x="77644" y="357188"/>
                  </a:cubicBezTo>
                  <a:cubicBezTo>
                    <a:pt x="112569" y="328613"/>
                    <a:pt x="104313" y="331788"/>
                    <a:pt x="136063" y="320992"/>
                  </a:cubicBezTo>
                  <a:cubicBezTo>
                    <a:pt x="153208" y="315278"/>
                    <a:pt x="413558" y="244792"/>
                    <a:pt x="431338" y="164783"/>
                  </a:cubicBezTo>
                  <a:cubicBezTo>
                    <a:pt x="449119" y="84773"/>
                    <a:pt x="432608" y="4763"/>
                    <a:pt x="432608" y="4763"/>
                  </a:cubicBezTo>
                  <a:lnTo>
                    <a:pt x="319578" y="4540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9" name="任意多边形: 形状 1128">
              <a:extLst>
                <a:ext uri="{FF2B5EF4-FFF2-40B4-BE49-F238E27FC236}">
                  <a16:creationId xmlns:a16="http://schemas.microsoft.com/office/drawing/2014/main" xmlns="" id="{BAF81EC0-D2F0-4567-BF62-0ADD4A226751}"/>
                </a:ext>
              </a:extLst>
            </p:cNvPr>
            <p:cNvSpPr/>
            <p:nvPr/>
          </p:nvSpPr>
          <p:spPr>
            <a:xfrm>
              <a:off x="8752646" y="3901122"/>
              <a:ext cx="158750" cy="285750"/>
            </a:xfrm>
            <a:custGeom>
              <a:avLst/>
              <a:gdLst>
                <a:gd name="connsiteX0" fmla="*/ 42739 w 158750"/>
                <a:gd name="connsiteY0" fmla="*/ 4763 h 285750"/>
                <a:gd name="connsiteX1" fmla="*/ 5909 w 158750"/>
                <a:gd name="connsiteY1" fmla="*/ 178753 h 285750"/>
                <a:gd name="connsiteX2" fmla="*/ 24959 w 158750"/>
                <a:gd name="connsiteY2" fmla="*/ 282258 h 285750"/>
                <a:gd name="connsiteX3" fmla="*/ 160214 w 158750"/>
                <a:gd name="connsiteY3" fmla="*/ 247333 h 285750"/>
                <a:gd name="connsiteX4" fmla="*/ 42739 w 158750"/>
                <a:gd name="connsiteY4" fmla="*/ 47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85750">
                  <a:moveTo>
                    <a:pt x="42739" y="4763"/>
                  </a:moveTo>
                  <a:cubicBezTo>
                    <a:pt x="42739" y="4763"/>
                    <a:pt x="-2981" y="87313"/>
                    <a:pt x="5909" y="178753"/>
                  </a:cubicBezTo>
                  <a:cubicBezTo>
                    <a:pt x="14799" y="270193"/>
                    <a:pt x="24959" y="282258"/>
                    <a:pt x="24959" y="282258"/>
                  </a:cubicBezTo>
                  <a:cubicBezTo>
                    <a:pt x="24959" y="282258"/>
                    <a:pt x="118304" y="305118"/>
                    <a:pt x="160214" y="247333"/>
                  </a:cubicBezTo>
                  <a:cubicBezTo>
                    <a:pt x="160214" y="247333"/>
                    <a:pt x="165929" y="17463"/>
                    <a:pt x="42739" y="4763"/>
                  </a:cubicBezTo>
                  <a:close/>
                </a:path>
              </a:pathLst>
            </a:custGeom>
            <a:solidFill>
              <a:srgbClr val="5E63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0" name="任意多边形: 形状 1129">
              <a:extLst>
                <a:ext uri="{FF2B5EF4-FFF2-40B4-BE49-F238E27FC236}">
                  <a16:creationId xmlns:a16="http://schemas.microsoft.com/office/drawing/2014/main" xmlns="" id="{06CDED19-3CDE-45BC-B481-37DBE61B422E}"/>
                </a:ext>
              </a:extLst>
            </p:cNvPr>
            <p:cNvSpPr/>
            <p:nvPr/>
          </p:nvSpPr>
          <p:spPr>
            <a:xfrm>
              <a:off x="7043103" y="4850447"/>
              <a:ext cx="387350" cy="323850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1" name="任意多边形: 形状 1130">
              <a:extLst>
                <a:ext uri="{FF2B5EF4-FFF2-40B4-BE49-F238E27FC236}">
                  <a16:creationId xmlns:a16="http://schemas.microsoft.com/office/drawing/2014/main" xmlns="" id="{15068D41-0BD4-40EB-AC32-D77D2C14E578}"/>
                </a:ext>
              </a:extLst>
            </p:cNvPr>
            <p:cNvSpPr/>
            <p:nvPr/>
          </p:nvSpPr>
          <p:spPr>
            <a:xfrm>
              <a:off x="7042670" y="4783982"/>
              <a:ext cx="393700" cy="190500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2" name="任意多边形: 形状 1131">
              <a:extLst>
                <a:ext uri="{FF2B5EF4-FFF2-40B4-BE49-F238E27FC236}">
                  <a16:creationId xmlns:a16="http://schemas.microsoft.com/office/drawing/2014/main" xmlns="" id="{E96A69BE-F6E5-4780-920A-C531459DD6DE}"/>
                </a:ext>
              </a:extLst>
            </p:cNvPr>
            <p:cNvSpPr/>
            <p:nvPr/>
          </p:nvSpPr>
          <p:spPr>
            <a:xfrm>
              <a:off x="6981511" y="3701821"/>
              <a:ext cx="488950" cy="1231900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3" name="任意多边形: 形状 1132">
              <a:extLst>
                <a:ext uri="{FF2B5EF4-FFF2-40B4-BE49-F238E27FC236}">
                  <a16:creationId xmlns:a16="http://schemas.microsoft.com/office/drawing/2014/main" xmlns="" id="{DB33253E-52DA-4240-B211-5435382EB282}"/>
                </a:ext>
              </a:extLst>
            </p:cNvPr>
            <p:cNvSpPr/>
            <p:nvPr/>
          </p:nvSpPr>
          <p:spPr>
            <a:xfrm>
              <a:off x="7471093" y="2961958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8597 h 209550"/>
                <a:gd name="connsiteX3" fmla="*/ 4763 w 317500"/>
                <a:gd name="connsiteY3" fmla="*/ 18319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8597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4" name="任意多边形: 形状 1133">
              <a:extLst>
                <a:ext uri="{FF2B5EF4-FFF2-40B4-BE49-F238E27FC236}">
                  <a16:creationId xmlns:a16="http://schemas.microsoft.com/office/drawing/2014/main" xmlns="" id="{FE931829-BEF4-4998-95B9-FB33A48DFD1F}"/>
                </a:ext>
              </a:extLst>
            </p:cNvPr>
            <p:cNvSpPr/>
            <p:nvPr/>
          </p:nvSpPr>
          <p:spPr>
            <a:xfrm>
              <a:off x="7470457" y="2663508"/>
              <a:ext cx="317500" cy="361950"/>
            </a:xfrm>
            <a:custGeom>
              <a:avLst/>
              <a:gdLst>
                <a:gd name="connsiteX0" fmla="*/ 313373 w 317500"/>
                <a:gd name="connsiteY0" fmla="*/ 4763 h 361950"/>
                <a:gd name="connsiteX1" fmla="*/ 314008 w 317500"/>
                <a:gd name="connsiteY1" fmla="*/ 181927 h 361950"/>
                <a:gd name="connsiteX2" fmla="*/ 5398 w 317500"/>
                <a:gd name="connsiteY2" fmla="*/ 360363 h 361950"/>
                <a:gd name="connsiteX3" fmla="*/ 4763 w 317500"/>
                <a:gd name="connsiteY3" fmla="*/ 18319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3" y="4763"/>
                  </a:moveTo>
                  <a:lnTo>
                    <a:pt x="314008" y="181927"/>
                  </a:lnTo>
                  <a:lnTo>
                    <a:pt x="5398" y="360363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5" name="任意多边形: 形状 1134">
              <a:extLst>
                <a:ext uri="{FF2B5EF4-FFF2-40B4-BE49-F238E27FC236}">
                  <a16:creationId xmlns:a16="http://schemas.microsoft.com/office/drawing/2014/main" xmlns="" id="{EF9608B5-B401-4261-A420-CEC44ECAEA12}"/>
                </a:ext>
              </a:extLst>
            </p:cNvPr>
            <p:cNvSpPr/>
            <p:nvPr/>
          </p:nvSpPr>
          <p:spPr>
            <a:xfrm>
              <a:off x="7100253" y="2877502"/>
              <a:ext cx="317500" cy="361950"/>
            </a:xfrm>
            <a:custGeom>
              <a:avLst/>
              <a:gdLst>
                <a:gd name="connsiteX0" fmla="*/ 313372 w 317500"/>
                <a:gd name="connsiteY0" fmla="*/ 4763 h 361950"/>
                <a:gd name="connsiteX1" fmla="*/ 314007 w 317500"/>
                <a:gd name="connsiteY1" fmla="*/ 181927 h 361950"/>
                <a:gd name="connsiteX2" fmla="*/ 5397 w 317500"/>
                <a:gd name="connsiteY2" fmla="*/ 359727 h 361950"/>
                <a:gd name="connsiteX3" fmla="*/ 4763 w 317500"/>
                <a:gd name="connsiteY3" fmla="*/ 1825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2" y="4763"/>
                  </a:moveTo>
                  <a:lnTo>
                    <a:pt x="314007" y="181927"/>
                  </a:lnTo>
                  <a:lnTo>
                    <a:pt x="5397" y="359727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" name="任意多边形: 形状 1135">
              <a:extLst>
                <a:ext uri="{FF2B5EF4-FFF2-40B4-BE49-F238E27FC236}">
                  <a16:creationId xmlns:a16="http://schemas.microsoft.com/office/drawing/2014/main" xmlns="" id="{E1612674-73C6-4A6A-9BC0-8C18CAB89BF0}"/>
                </a:ext>
              </a:extLst>
            </p:cNvPr>
            <p:cNvSpPr/>
            <p:nvPr/>
          </p:nvSpPr>
          <p:spPr>
            <a:xfrm>
              <a:off x="6723697" y="2655888"/>
              <a:ext cx="330200" cy="558800"/>
            </a:xfrm>
            <a:custGeom>
              <a:avLst/>
              <a:gdLst>
                <a:gd name="connsiteX0" fmla="*/ 4763 w 330200"/>
                <a:gd name="connsiteY0" fmla="*/ 189548 h 558800"/>
                <a:gd name="connsiteX1" fmla="*/ 324803 w 330200"/>
                <a:gd name="connsiteY1" fmla="*/ 4763 h 558800"/>
                <a:gd name="connsiteX2" fmla="*/ 326072 w 330200"/>
                <a:gd name="connsiteY2" fmla="*/ 372427 h 558800"/>
                <a:gd name="connsiteX3" fmla="*/ 6033 w 330200"/>
                <a:gd name="connsiteY3" fmla="*/ 557213 h 558800"/>
                <a:gd name="connsiteX4" fmla="*/ 4763 w 330200"/>
                <a:gd name="connsiteY4" fmla="*/ 189548 h 558800"/>
                <a:gd name="connsiteX5" fmla="*/ 206693 w 330200"/>
                <a:gd name="connsiteY5" fmla="*/ 364173 h 558800"/>
                <a:gd name="connsiteX6" fmla="*/ 267018 w 330200"/>
                <a:gd name="connsiteY6" fmla="*/ 329248 h 558800"/>
                <a:gd name="connsiteX7" fmla="*/ 196533 w 330200"/>
                <a:gd name="connsiteY7" fmla="*/ 155892 h 558800"/>
                <a:gd name="connsiteX8" fmla="*/ 133668 w 330200"/>
                <a:gd name="connsiteY8" fmla="*/ 192088 h 558800"/>
                <a:gd name="connsiteX9" fmla="*/ 64453 w 330200"/>
                <a:gd name="connsiteY9" fmla="*/ 446723 h 558800"/>
                <a:gd name="connsiteX10" fmla="*/ 123508 w 330200"/>
                <a:gd name="connsiteY10" fmla="*/ 412433 h 558800"/>
                <a:gd name="connsiteX11" fmla="*/ 132397 w 330200"/>
                <a:gd name="connsiteY11" fmla="*/ 371792 h 558800"/>
                <a:gd name="connsiteX12" fmla="*/ 197803 w 330200"/>
                <a:gd name="connsiteY12" fmla="*/ 334327 h 558800"/>
                <a:gd name="connsiteX13" fmla="*/ 206693 w 330200"/>
                <a:gd name="connsiteY13" fmla="*/ 364173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00" h="558800">
                  <a:moveTo>
                    <a:pt x="4763" y="189548"/>
                  </a:moveTo>
                  <a:lnTo>
                    <a:pt x="324803" y="4763"/>
                  </a:lnTo>
                  <a:lnTo>
                    <a:pt x="326072" y="372427"/>
                  </a:lnTo>
                  <a:lnTo>
                    <a:pt x="6033" y="557213"/>
                  </a:lnTo>
                  <a:lnTo>
                    <a:pt x="4763" y="189548"/>
                  </a:lnTo>
                  <a:close/>
                  <a:moveTo>
                    <a:pt x="206693" y="364173"/>
                  </a:moveTo>
                  <a:lnTo>
                    <a:pt x="267018" y="329248"/>
                  </a:lnTo>
                  <a:lnTo>
                    <a:pt x="196533" y="155892"/>
                  </a:lnTo>
                  <a:lnTo>
                    <a:pt x="133668" y="192088"/>
                  </a:lnTo>
                  <a:lnTo>
                    <a:pt x="64453" y="446723"/>
                  </a:lnTo>
                  <a:lnTo>
                    <a:pt x="123508" y="412433"/>
                  </a:lnTo>
                  <a:lnTo>
                    <a:pt x="132397" y="371792"/>
                  </a:lnTo>
                  <a:lnTo>
                    <a:pt x="197803" y="334327"/>
                  </a:lnTo>
                  <a:lnTo>
                    <a:pt x="206693" y="36417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" name="任意多边形: 形状 1136">
              <a:extLst>
                <a:ext uri="{FF2B5EF4-FFF2-40B4-BE49-F238E27FC236}">
                  <a16:creationId xmlns:a16="http://schemas.microsoft.com/office/drawing/2014/main" xmlns="" id="{F77407A1-C537-44C6-A696-D141F0C1CD27}"/>
                </a:ext>
              </a:extLst>
            </p:cNvPr>
            <p:cNvSpPr/>
            <p:nvPr/>
          </p:nvSpPr>
          <p:spPr>
            <a:xfrm>
              <a:off x="6862763" y="2880677"/>
              <a:ext cx="50800" cy="95250"/>
            </a:xfrm>
            <a:custGeom>
              <a:avLst/>
              <a:gdLst>
                <a:gd name="connsiteX0" fmla="*/ 4763 w 50800"/>
                <a:gd name="connsiteY0" fmla="*/ 93663 h 95250"/>
                <a:gd name="connsiteX1" fmla="*/ 25082 w 50800"/>
                <a:gd name="connsiteY1" fmla="*/ 4763 h 95250"/>
                <a:gd name="connsiteX2" fmla="*/ 46038 w 50800"/>
                <a:gd name="connsiteY2" fmla="*/ 7016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5250">
                  <a:moveTo>
                    <a:pt x="4763" y="93663"/>
                  </a:moveTo>
                  <a:lnTo>
                    <a:pt x="25082" y="4763"/>
                  </a:lnTo>
                  <a:lnTo>
                    <a:pt x="46038" y="70168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8" name="任意多边形: 形状 1137">
              <a:extLst>
                <a:ext uri="{FF2B5EF4-FFF2-40B4-BE49-F238E27FC236}">
                  <a16:creationId xmlns:a16="http://schemas.microsoft.com/office/drawing/2014/main" xmlns="" id="{792E9762-1BCA-41ED-B8E9-7E271C530BB5}"/>
                </a:ext>
              </a:extLst>
            </p:cNvPr>
            <p:cNvSpPr/>
            <p:nvPr/>
          </p:nvSpPr>
          <p:spPr>
            <a:xfrm>
              <a:off x="6526840" y="2078592"/>
              <a:ext cx="1435100" cy="1739900"/>
            </a:xfrm>
            <a:custGeom>
              <a:avLst/>
              <a:gdLst>
                <a:gd name="connsiteX0" fmla="*/ 1430979 w 1435100"/>
                <a:gd name="connsiteY0" fmla="*/ 850663 h 1739900"/>
                <a:gd name="connsiteX1" fmla="*/ 1430979 w 1435100"/>
                <a:gd name="connsiteY1" fmla="*/ 817643 h 1739900"/>
                <a:gd name="connsiteX2" fmla="*/ 1429075 w 1435100"/>
                <a:gd name="connsiteY2" fmla="*/ 72153 h 1739900"/>
                <a:gd name="connsiteX3" fmla="*/ 1333825 w 1435100"/>
                <a:gd name="connsiteY3" fmla="*/ 17543 h 1739900"/>
                <a:gd name="connsiteX4" fmla="*/ 99385 w 1435100"/>
                <a:gd name="connsiteY4" fmla="*/ 730648 h 1739900"/>
                <a:gd name="connsiteX5" fmla="*/ 4769 w 1435100"/>
                <a:gd name="connsiteY5" fmla="*/ 895113 h 1739900"/>
                <a:gd name="connsiteX6" fmla="*/ 6675 w 1435100"/>
                <a:gd name="connsiteY6" fmla="*/ 1673624 h 1739900"/>
                <a:gd name="connsiteX7" fmla="*/ 101925 w 1435100"/>
                <a:gd name="connsiteY7" fmla="*/ 1728233 h 1739900"/>
                <a:gd name="connsiteX8" fmla="*/ 1332554 w 1435100"/>
                <a:gd name="connsiteY8" fmla="*/ 1017668 h 1739900"/>
                <a:gd name="connsiteX9" fmla="*/ 1432250 w 1435100"/>
                <a:gd name="connsiteY9" fmla="*/ 1074183 h 1739900"/>
                <a:gd name="connsiteX10" fmla="*/ 1430979 w 1435100"/>
                <a:gd name="connsiteY10" fmla="*/ 850663 h 1739900"/>
                <a:gd name="connsiteX11" fmla="*/ 208604 w 1435100"/>
                <a:gd name="connsiteY11" fmla="*/ 1195468 h 1739900"/>
                <a:gd name="connsiteX12" fmla="*/ 517215 w 1435100"/>
                <a:gd name="connsiteY12" fmla="*/ 1017668 h 1739900"/>
                <a:gd name="connsiteX13" fmla="*/ 517850 w 1435100"/>
                <a:gd name="connsiteY13" fmla="*/ 1194833 h 1739900"/>
                <a:gd name="connsiteX14" fmla="*/ 209240 w 1435100"/>
                <a:gd name="connsiteY14" fmla="*/ 1372633 h 1739900"/>
                <a:gd name="connsiteX15" fmla="*/ 208604 w 1435100"/>
                <a:gd name="connsiteY15" fmla="*/ 1195468 h 1739900"/>
                <a:gd name="connsiteX16" fmla="*/ 209875 w 1435100"/>
                <a:gd name="connsiteY16" fmla="*/ 1569483 h 1739900"/>
                <a:gd name="connsiteX17" fmla="*/ 209875 w 1435100"/>
                <a:gd name="connsiteY17" fmla="*/ 1544083 h 1739900"/>
                <a:gd name="connsiteX18" fmla="*/ 364179 w 1435100"/>
                <a:gd name="connsiteY18" fmla="*/ 1455183 h 1739900"/>
                <a:gd name="connsiteX19" fmla="*/ 364179 w 1435100"/>
                <a:gd name="connsiteY19" fmla="*/ 1480583 h 1739900"/>
                <a:gd name="connsiteX20" fmla="*/ 209875 w 1435100"/>
                <a:gd name="connsiteY20" fmla="*/ 1569483 h 1739900"/>
                <a:gd name="connsiteX21" fmla="*/ 209240 w 1435100"/>
                <a:gd name="connsiteY21" fmla="*/ 1519318 h 1739900"/>
                <a:gd name="connsiteX22" fmla="*/ 209240 w 1435100"/>
                <a:gd name="connsiteY22" fmla="*/ 1493918 h 1739900"/>
                <a:gd name="connsiteX23" fmla="*/ 517850 w 1435100"/>
                <a:gd name="connsiteY23" fmla="*/ 1316118 h 1739900"/>
                <a:gd name="connsiteX24" fmla="*/ 517850 w 1435100"/>
                <a:gd name="connsiteY24" fmla="*/ 1341518 h 1739900"/>
                <a:gd name="connsiteX25" fmla="*/ 209240 w 1435100"/>
                <a:gd name="connsiteY25" fmla="*/ 1519318 h 1739900"/>
                <a:gd name="connsiteX26" fmla="*/ 202254 w 1435100"/>
                <a:gd name="connsiteY26" fmla="*/ 1134508 h 1739900"/>
                <a:gd name="connsiteX27" fmla="*/ 200985 w 1435100"/>
                <a:gd name="connsiteY27" fmla="*/ 766843 h 1739900"/>
                <a:gd name="connsiteX28" fmla="*/ 521660 w 1435100"/>
                <a:gd name="connsiteY28" fmla="*/ 582058 h 1739900"/>
                <a:gd name="connsiteX29" fmla="*/ 522929 w 1435100"/>
                <a:gd name="connsiteY29" fmla="*/ 949723 h 1739900"/>
                <a:gd name="connsiteX30" fmla="*/ 202254 w 1435100"/>
                <a:gd name="connsiteY30" fmla="*/ 1134508 h 1739900"/>
                <a:gd name="connsiteX31" fmla="*/ 577540 w 1435100"/>
                <a:gd name="connsiteY31" fmla="*/ 606823 h 1739900"/>
                <a:gd name="connsiteX32" fmla="*/ 1255719 w 1435100"/>
                <a:gd name="connsiteY32" fmla="*/ 215028 h 1739900"/>
                <a:gd name="connsiteX33" fmla="*/ 1255719 w 1435100"/>
                <a:gd name="connsiteY33" fmla="*/ 240428 h 1739900"/>
                <a:gd name="connsiteX34" fmla="*/ 577540 w 1435100"/>
                <a:gd name="connsiteY34" fmla="*/ 632223 h 1739900"/>
                <a:gd name="connsiteX35" fmla="*/ 577540 w 1435100"/>
                <a:gd name="connsiteY35" fmla="*/ 606823 h 1739900"/>
                <a:gd name="connsiteX36" fmla="*/ 577540 w 1435100"/>
                <a:gd name="connsiteY36" fmla="*/ 657623 h 1739900"/>
                <a:gd name="connsiteX37" fmla="*/ 1255719 w 1435100"/>
                <a:gd name="connsiteY37" fmla="*/ 265828 h 1739900"/>
                <a:gd name="connsiteX38" fmla="*/ 1255719 w 1435100"/>
                <a:gd name="connsiteY38" fmla="*/ 291228 h 1739900"/>
                <a:gd name="connsiteX39" fmla="*/ 577540 w 1435100"/>
                <a:gd name="connsiteY39" fmla="*/ 683023 h 1739900"/>
                <a:gd name="connsiteX40" fmla="*/ 577540 w 1435100"/>
                <a:gd name="connsiteY40" fmla="*/ 657623 h 1739900"/>
                <a:gd name="connsiteX41" fmla="*/ 578175 w 1435100"/>
                <a:gd name="connsiteY41" fmla="*/ 981473 h 1739900"/>
                <a:gd name="connsiteX42" fmla="*/ 886785 w 1435100"/>
                <a:gd name="connsiteY42" fmla="*/ 803673 h 1739900"/>
                <a:gd name="connsiteX43" fmla="*/ 887419 w 1435100"/>
                <a:gd name="connsiteY43" fmla="*/ 980838 h 1739900"/>
                <a:gd name="connsiteX44" fmla="*/ 578810 w 1435100"/>
                <a:gd name="connsiteY44" fmla="*/ 1158638 h 1739900"/>
                <a:gd name="connsiteX45" fmla="*/ 578175 w 1435100"/>
                <a:gd name="connsiteY45" fmla="*/ 981473 h 1739900"/>
                <a:gd name="connsiteX46" fmla="*/ 579444 w 1435100"/>
                <a:gd name="connsiteY46" fmla="*/ 1229758 h 1739900"/>
                <a:gd name="connsiteX47" fmla="*/ 888054 w 1435100"/>
                <a:gd name="connsiteY47" fmla="*/ 1051958 h 1739900"/>
                <a:gd name="connsiteX48" fmla="*/ 888054 w 1435100"/>
                <a:gd name="connsiteY48" fmla="*/ 1077358 h 1739900"/>
                <a:gd name="connsiteX49" fmla="*/ 579444 w 1435100"/>
                <a:gd name="connsiteY49" fmla="*/ 1255158 h 1739900"/>
                <a:gd name="connsiteX50" fmla="*/ 579444 w 1435100"/>
                <a:gd name="connsiteY50" fmla="*/ 1229758 h 1739900"/>
                <a:gd name="connsiteX51" fmla="*/ 579444 w 1435100"/>
                <a:gd name="connsiteY51" fmla="*/ 1356124 h 1739900"/>
                <a:gd name="connsiteX52" fmla="*/ 579444 w 1435100"/>
                <a:gd name="connsiteY52" fmla="*/ 1330724 h 1739900"/>
                <a:gd name="connsiteX53" fmla="*/ 733750 w 1435100"/>
                <a:gd name="connsiteY53" fmla="*/ 1241824 h 1739900"/>
                <a:gd name="connsiteX54" fmla="*/ 733750 w 1435100"/>
                <a:gd name="connsiteY54" fmla="*/ 1267224 h 1739900"/>
                <a:gd name="connsiteX55" fmla="*/ 579444 w 1435100"/>
                <a:gd name="connsiteY55" fmla="*/ 1356124 h 1739900"/>
                <a:gd name="connsiteX56" fmla="*/ 579444 w 1435100"/>
                <a:gd name="connsiteY56" fmla="*/ 1305324 h 1739900"/>
                <a:gd name="connsiteX57" fmla="*/ 579444 w 1435100"/>
                <a:gd name="connsiteY57" fmla="*/ 1279924 h 1739900"/>
                <a:gd name="connsiteX58" fmla="*/ 888054 w 1435100"/>
                <a:gd name="connsiteY58" fmla="*/ 1102123 h 1739900"/>
                <a:gd name="connsiteX59" fmla="*/ 888054 w 1435100"/>
                <a:gd name="connsiteY59" fmla="*/ 1127523 h 1739900"/>
                <a:gd name="connsiteX60" fmla="*/ 579444 w 1435100"/>
                <a:gd name="connsiteY60" fmla="*/ 1305324 h 1739900"/>
                <a:gd name="connsiteX61" fmla="*/ 577540 w 1435100"/>
                <a:gd name="connsiteY61" fmla="*/ 733823 h 1739900"/>
                <a:gd name="connsiteX62" fmla="*/ 577540 w 1435100"/>
                <a:gd name="connsiteY62" fmla="*/ 708423 h 1739900"/>
                <a:gd name="connsiteX63" fmla="*/ 916629 w 1435100"/>
                <a:gd name="connsiteY63" fmla="*/ 512843 h 1739900"/>
                <a:gd name="connsiteX64" fmla="*/ 916629 w 1435100"/>
                <a:gd name="connsiteY64" fmla="*/ 538243 h 1739900"/>
                <a:gd name="connsiteX65" fmla="*/ 577540 w 1435100"/>
                <a:gd name="connsiteY65" fmla="*/ 733823 h 1739900"/>
                <a:gd name="connsiteX66" fmla="*/ 948379 w 1435100"/>
                <a:gd name="connsiteY66" fmla="*/ 768113 h 1739900"/>
                <a:gd name="connsiteX67" fmla="*/ 1256990 w 1435100"/>
                <a:gd name="connsiteY67" fmla="*/ 590313 h 1739900"/>
                <a:gd name="connsiteX68" fmla="*/ 1257625 w 1435100"/>
                <a:gd name="connsiteY68" fmla="*/ 767479 h 1739900"/>
                <a:gd name="connsiteX69" fmla="*/ 949015 w 1435100"/>
                <a:gd name="connsiteY69" fmla="*/ 945279 h 1739900"/>
                <a:gd name="connsiteX70" fmla="*/ 948379 w 1435100"/>
                <a:gd name="connsiteY70" fmla="*/ 768113 h 1739900"/>
                <a:gd name="connsiteX71" fmla="*/ 949015 w 1435100"/>
                <a:gd name="connsiteY71" fmla="*/ 1015763 h 1739900"/>
                <a:gd name="connsiteX72" fmla="*/ 1257625 w 1435100"/>
                <a:gd name="connsiteY72" fmla="*/ 837963 h 1739900"/>
                <a:gd name="connsiteX73" fmla="*/ 1257625 w 1435100"/>
                <a:gd name="connsiteY73" fmla="*/ 863363 h 1739900"/>
                <a:gd name="connsiteX74" fmla="*/ 949015 w 1435100"/>
                <a:gd name="connsiteY74" fmla="*/ 1041163 h 1739900"/>
                <a:gd name="connsiteX75" fmla="*/ 949015 w 1435100"/>
                <a:gd name="connsiteY75" fmla="*/ 1015763 h 1739900"/>
                <a:gd name="connsiteX76" fmla="*/ 949015 w 1435100"/>
                <a:gd name="connsiteY76" fmla="*/ 1091963 h 1739900"/>
                <a:gd name="connsiteX77" fmla="*/ 949015 w 1435100"/>
                <a:gd name="connsiteY77" fmla="*/ 1066563 h 1739900"/>
                <a:gd name="connsiteX78" fmla="*/ 1257625 w 1435100"/>
                <a:gd name="connsiteY78" fmla="*/ 888763 h 1739900"/>
                <a:gd name="connsiteX79" fmla="*/ 1257625 w 1435100"/>
                <a:gd name="connsiteY79" fmla="*/ 914163 h 1739900"/>
                <a:gd name="connsiteX80" fmla="*/ 949015 w 1435100"/>
                <a:gd name="connsiteY80" fmla="*/ 1091963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35100" h="1739900">
                  <a:moveTo>
                    <a:pt x="1430979" y="850663"/>
                  </a:moveTo>
                  <a:lnTo>
                    <a:pt x="1430979" y="817643"/>
                  </a:lnTo>
                  <a:lnTo>
                    <a:pt x="1429075" y="72153"/>
                  </a:lnTo>
                  <a:cubicBezTo>
                    <a:pt x="1429075" y="11828"/>
                    <a:pt x="1385894" y="-12302"/>
                    <a:pt x="1333825" y="17543"/>
                  </a:cubicBezTo>
                  <a:lnTo>
                    <a:pt x="99385" y="730648"/>
                  </a:lnTo>
                  <a:cubicBezTo>
                    <a:pt x="47315" y="761129"/>
                    <a:pt x="4135" y="834788"/>
                    <a:pt x="4769" y="895113"/>
                  </a:cubicBezTo>
                  <a:lnTo>
                    <a:pt x="6675" y="1673624"/>
                  </a:lnTo>
                  <a:cubicBezTo>
                    <a:pt x="6675" y="1733949"/>
                    <a:pt x="49854" y="1758079"/>
                    <a:pt x="101925" y="1728233"/>
                  </a:cubicBezTo>
                  <a:lnTo>
                    <a:pt x="1332554" y="1017668"/>
                  </a:lnTo>
                  <a:lnTo>
                    <a:pt x="1432250" y="1074183"/>
                  </a:lnTo>
                  <a:lnTo>
                    <a:pt x="1430979" y="850663"/>
                  </a:lnTo>
                  <a:close/>
                  <a:moveTo>
                    <a:pt x="208604" y="1195468"/>
                  </a:moveTo>
                  <a:lnTo>
                    <a:pt x="517215" y="1017668"/>
                  </a:lnTo>
                  <a:lnTo>
                    <a:pt x="517850" y="1194833"/>
                  </a:lnTo>
                  <a:lnTo>
                    <a:pt x="209240" y="1372633"/>
                  </a:lnTo>
                  <a:lnTo>
                    <a:pt x="208604" y="1195468"/>
                  </a:lnTo>
                  <a:close/>
                  <a:moveTo>
                    <a:pt x="209875" y="1569483"/>
                  </a:moveTo>
                  <a:lnTo>
                    <a:pt x="209875" y="1544083"/>
                  </a:lnTo>
                  <a:lnTo>
                    <a:pt x="364179" y="1455183"/>
                  </a:lnTo>
                  <a:lnTo>
                    <a:pt x="364179" y="1480583"/>
                  </a:lnTo>
                  <a:lnTo>
                    <a:pt x="209875" y="1569483"/>
                  </a:lnTo>
                  <a:close/>
                  <a:moveTo>
                    <a:pt x="209240" y="1519318"/>
                  </a:moveTo>
                  <a:lnTo>
                    <a:pt x="209240" y="1493918"/>
                  </a:lnTo>
                  <a:lnTo>
                    <a:pt x="517850" y="1316118"/>
                  </a:lnTo>
                  <a:lnTo>
                    <a:pt x="517850" y="1341518"/>
                  </a:lnTo>
                  <a:lnTo>
                    <a:pt x="209240" y="1519318"/>
                  </a:lnTo>
                  <a:close/>
                  <a:moveTo>
                    <a:pt x="202254" y="1134508"/>
                  </a:moveTo>
                  <a:lnTo>
                    <a:pt x="200985" y="766843"/>
                  </a:lnTo>
                  <a:lnTo>
                    <a:pt x="521660" y="582058"/>
                  </a:lnTo>
                  <a:lnTo>
                    <a:pt x="522929" y="949723"/>
                  </a:lnTo>
                  <a:lnTo>
                    <a:pt x="202254" y="1134508"/>
                  </a:lnTo>
                  <a:close/>
                  <a:moveTo>
                    <a:pt x="577540" y="606823"/>
                  </a:moveTo>
                  <a:lnTo>
                    <a:pt x="1255719" y="215028"/>
                  </a:lnTo>
                  <a:lnTo>
                    <a:pt x="1255719" y="240428"/>
                  </a:lnTo>
                  <a:lnTo>
                    <a:pt x="577540" y="632223"/>
                  </a:lnTo>
                  <a:lnTo>
                    <a:pt x="577540" y="606823"/>
                  </a:lnTo>
                  <a:close/>
                  <a:moveTo>
                    <a:pt x="577540" y="657623"/>
                  </a:moveTo>
                  <a:lnTo>
                    <a:pt x="1255719" y="265828"/>
                  </a:lnTo>
                  <a:lnTo>
                    <a:pt x="1255719" y="291228"/>
                  </a:lnTo>
                  <a:lnTo>
                    <a:pt x="577540" y="683023"/>
                  </a:lnTo>
                  <a:lnTo>
                    <a:pt x="577540" y="657623"/>
                  </a:lnTo>
                  <a:close/>
                  <a:moveTo>
                    <a:pt x="578175" y="981473"/>
                  </a:moveTo>
                  <a:lnTo>
                    <a:pt x="886785" y="803673"/>
                  </a:lnTo>
                  <a:lnTo>
                    <a:pt x="887419" y="980838"/>
                  </a:lnTo>
                  <a:lnTo>
                    <a:pt x="578810" y="1158638"/>
                  </a:lnTo>
                  <a:lnTo>
                    <a:pt x="578175" y="981473"/>
                  </a:lnTo>
                  <a:close/>
                  <a:moveTo>
                    <a:pt x="579444" y="1229758"/>
                  </a:moveTo>
                  <a:lnTo>
                    <a:pt x="888054" y="1051958"/>
                  </a:lnTo>
                  <a:lnTo>
                    <a:pt x="888054" y="1077358"/>
                  </a:lnTo>
                  <a:lnTo>
                    <a:pt x="579444" y="1255158"/>
                  </a:lnTo>
                  <a:lnTo>
                    <a:pt x="579444" y="1229758"/>
                  </a:lnTo>
                  <a:close/>
                  <a:moveTo>
                    <a:pt x="579444" y="1356124"/>
                  </a:moveTo>
                  <a:lnTo>
                    <a:pt x="579444" y="1330724"/>
                  </a:lnTo>
                  <a:lnTo>
                    <a:pt x="733750" y="1241824"/>
                  </a:lnTo>
                  <a:lnTo>
                    <a:pt x="733750" y="1267224"/>
                  </a:lnTo>
                  <a:lnTo>
                    <a:pt x="579444" y="1356124"/>
                  </a:lnTo>
                  <a:close/>
                  <a:moveTo>
                    <a:pt x="579444" y="1305324"/>
                  </a:moveTo>
                  <a:lnTo>
                    <a:pt x="579444" y="1279924"/>
                  </a:lnTo>
                  <a:lnTo>
                    <a:pt x="888054" y="1102123"/>
                  </a:lnTo>
                  <a:lnTo>
                    <a:pt x="888054" y="1127523"/>
                  </a:lnTo>
                  <a:lnTo>
                    <a:pt x="579444" y="1305324"/>
                  </a:lnTo>
                  <a:close/>
                  <a:moveTo>
                    <a:pt x="577540" y="733823"/>
                  </a:moveTo>
                  <a:lnTo>
                    <a:pt x="577540" y="708423"/>
                  </a:lnTo>
                  <a:lnTo>
                    <a:pt x="916629" y="512843"/>
                  </a:lnTo>
                  <a:lnTo>
                    <a:pt x="916629" y="538243"/>
                  </a:lnTo>
                  <a:lnTo>
                    <a:pt x="577540" y="733823"/>
                  </a:lnTo>
                  <a:close/>
                  <a:moveTo>
                    <a:pt x="948379" y="768113"/>
                  </a:moveTo>
                  <a:lnTo>
                    <a:pt x="1256990" y="590313"/>
                  </a:lnTo>
                  <a:lnTo>
                    <a:pt x="1257625" y="767479"/>
                  </a:lnTo>
                  <a:lnTo>
                    <a:pt x="949015" y="945279"/>
                  </a:lnTo>
                  <a:lnTo>
                    <a:pt x="948379" y="768113"/>
                  </a:lnTo>
                  <a:close/>
                  <a:moveTo>
                    <a:pt x="949015" y="1015763"/>
                  </a:moveTo>
                  <a:lnTo>
                    <a:pt x="1257625" y="837963"/>
                  </a:lnTo>
                  <a:lnTo>
                    <a:pt x="1257625" y="863363"/>
                  </a:lnTo>
                  <a:lnTo>
                    <a:pt x="949015" y="1041163"/>
                  </a:lnTo>
                  <a:lnTo>
                    <a:pt x="949015" y="1015763"/>
                  </a:lnTo>
                  <a:close/>
                  <a:moveTo>
                    <a:pt x="949015" y="1091963"/>
                  </a:moveTo>
                  <a:lnTo>
                    <a:pt x="949015" y="1066563"/>
                  </a:lnTo>
                  <a:lnTo>
                    <a:pt x="1257625" y="888763"/>
                  </a:lnTo>
                  <a:lnTo>
                    <a:pt x="1257625" y="914163"/>
                  </a:lnTo>
                  <a:lnTo>
                    <a:pt x="949015" y="1091963"/>
                  </a:lnTo>
                  <a:close/>
                </a:path>
              </a:pathLst>
            </a:custGeom>
            <a:solidFill>
              <a:srgbClr val="F3F6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9" name="任意多边形: 形状 1138">
              <a:extLst>
                <a:ext uri="{FF2B5EF4-FFF2-40B4-BE49-F238E27FC236}">
                  <a16:creationId xmlns:a16="http://schemas.microsoft.com/office/drawing/2014/main" xmlns="" id="{B6CEC459-A376-47AF-81E5-DE4EF3659D95}"/>
                </a:ext>
              </a:extLst>
            </p:cNvPr>
            <p:cNvSpPr/>
            <p:nvPr/>
          </p:nvSpPr>
          <p:spPr>
            <a:xfrm>
              <a:off x="7471093" y="2911792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0" name="任意多边形: 形状 1139">
              <a:extLst>
                <a:ext uri="{FF2B5EF4-FFF2-40B4-BE49-F238E27FC236}">
                  <a16:creationId xmlns:a16="http://schemas.microsoft.com/office/drawing/2014/main" xmlns="" id="{20547D31-F8DE-4223-90F6-825DEEF472A0}"/>
                </a:ext>
              </a:extLst>
            </p:cNvPr>
            <p:cNvSpPr/>
            <p:nvPr/>
          </p:nvSpPr>
          <p:spPr>
            <a:xfrm>
              <a:off x="7099618" y="2586038"/>
              <a:ext cx="349250" cy="228600"/>
            </a:xfrm>
            <a:custGeom>
              <a:avLst/>
              <a:gdLst>
                <a:gd name="connsiteX0" fmla="*/ 343852 w 349250"/>
                <a:gd name="connsiteY0" fmla="*/ 4763 h 228600"/>
                <a:gd name="connsiteX1" fmla="*/ 344488 w 349250"/>
                <a:gd name="connsiteY1" fmla="*/ 30163 h 228600"/>
                <a:gd name="connsiteX2" fmla="*/ 4763 w 349250"/>
                <a:gd name="connsiteY2" fmla="*/ 226377 h 228600"/>
                <a:gd name="connsiteX3" fmla="*/ 4763 w 349250"/>
                <a:gd name="connsiteY3" fmla="*/ 20097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228600">
                  <a:moveTo>
                    <a:pt x="343852" y="4763"/>
                  </a:moveTo>
                  <a:lnTo>
                    <a:pt x="344488" y="30163"/>
                  </a:lnTo>
                  <a:lnTo>
                    <a:pt x="4763" y="226377"/>
                  </a:lnTo>
                  <a:lnTo>
                    <a:pt x="4763" y="200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1" name="任意多边形: 形状 1140">
              <a:extLst>
                <a:ext uri="{FF2B5EF4-FFF2-40B4-BE49-F238E27FC236}">
                  <a16:creationId xmlns:a16="http://schemas.microsoft.com/office/drawing/2014/main" xmlns="" id="{540E0D67-0FD4-4B3A-9A6A-D11C39A4EA38}"/>
                </a:ext>
              </a:extLst>
            </p:cNvPr>
            <p:cNvSpPr/>
            <p:nvPr/>
          </p:nvSpPr>
          <p:spPr>
            <a:xfrm>
              <a:off x="7099618" y="2339658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30163 h 425450"/>
                <a:gd name="connsiteX2" fmla="*/ 4763 w 685800"/>
                <a:gd name="connsiteY2" fmla="*/ 421957 h 425450"/>
                <a:gd name="connsiteX3" fmla="*/ 4763 w 685800"/>
                <a:gd name="connsiteY3" fmla="*/ 396557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30163"/>
                  </a:lnTo>
                  <a:lnTo>
                    <a:pt x="4763" y="421957"/>
                  </a:lnTo>
                  <a:lnTo>
                    <a:pt x="4763" y="3965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2" name="任意多边形: 形状 1141">
              <a:extLst>
                <a:ext uri="{FF2B5EF4-FFF2-40B4-BE49-F238E27FC236}">
                  <a16:creationId xmlns:a16="http://schemas.microsoft.com/office/drawing/2014/main" xmlns="" id="{3997AB06-E035-4486-9122-E927D5C812C2}"/>
                </a:ext>
              </a:extLst>
            </p:cNvPr>
            <p:cNvSpPr/>
            <p:nvPr/>
          </p:nvSpPr>
          <p:spPr>
            <a:xfrm>
              <a:off x="7099618" y="2289492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29528 h 425450"/>
                <a:gd name="connsiteX2" fmla="*/ 4763 w 685800"/>
                <a:gd name="connsiteY2" fmla="*/ 421323 h 425450"/>
                <a:gd name="connsiteX3" fmla="*/ 4763 w 685800"/>
                <a:gd name="connsiteY3" fmla="*/ 395923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29528"/>
                  </a:lnTo>
                  <a:lnTo>
                    <a:pt x="4763" y="421323"/>
                  </a:lnTo>
                  <a:lnTo>
                    <a:pt x="4763" y="3959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3" name="任意多边形: 形状 1142">
              <a:extLst>
                <a:ext uri="{FF2B5EF4-FFF2-40B4-BE49-F238E27FC236}">
                  <a16:creationId xmlns:a16="http://schemas.microsoft.com/office/drawing/2014/main" xmlns="" id="{0B4DDD54-0FC1-469A-A98E-5CE77E27D0FE}"/>
                </a:ext>
              </a:extLst>
            </p:cNvPr>
            <p:cNvSpPr/>
            <p:nvPr/>
          </p:nvSpPr>
          <p:spPr>
            <a:xfrm>
              <a:off x="7477443" y="3102292"/>
              <a:ext cx="158750" cy="120650"/>
            </a:xfrm>
            <a:custGeom>
              <a:avLst/>
              <a:gdLst>
                <a:gd name="connsiteX0" fmla="*/ 159067 w 158750"/>
                <a:gd name="connsiteY0" fmla="*/ 4763 h 120650"/>
                <a:gd name="connsiteX1" fmla="*/ 159067 w 158750"/>
                <a:gd name="connsiteY1" fmla="*/ 29528 h 120650"/>
                <a:gd name="connsiteX2" fmla="*/ 4763 w 158750"/>
                <a:gd name="connsiteY2" fmla="*/ 119063 h 120650"/>
                <a:gd name="connsiteX3" fmla="*/ 4763 w 158750"/>
                <a:gd name="connsiteY3" fmla="*/ 9366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50" h="120650">
                  <a:moveTo>
                    <a:pt x="159067" y="4763"/>
                  </a:moveTo>
                  <a:lnTo>
                    <a:pt x="159067" y="29528"/>
                  </a:lnTo>
                  <a:lnTo>
                    <a:pt x="4763" y="119063"/>
                  </a:lnTo>
                  <a:lnTo>
                    <a:pt x="4763" y="93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4" name="任意多边形: 形状 1143">
              <a:extLst>
                <a:ext uri="{FF2B5EF4-FFF2-40B4-BE49-F238E27FC236}">
                  <a16:creationId xmlns:a16="http://schemas.microsoft.com/office/drawing/2014/main" xmlns="" id="{71ADA851-C1BE-41C4-B168-CB285453C800}"/>
                </a:ext>
              </a:extLst>
            </p:cNvPr>
            <p:cNvSpPr/>
            <p:nvPr/>
          </p:nvSpPr>
          <p:spPr>
            <a:xfrm>
              <a:off x="6729413" y="3327083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29527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29527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5" name="任意多边形: 形状 1144">
              <a:extLst>
                <a:ext uri="{FF2B5EF4-FFF2-40B4-BE49-F238E27FC236}">
                  <a16:creationId xmlns:a16="http://schemas.microsoft.com/office/drawing/2014/main" xmlns="" id="{B57FC32E-76DB-4BBB-B58F-74E2A0EA4280}"/>
                </a:ext>
              </a:extLst>
            </p:cNvPr>
            <p:cNvSpPr/>
            <p:nvPr/>
          </p:nvSpPr>
          <p:spPr>
            <a:xfrm>
              <a:off x="6727507" y="3089592"/>
              <a:ext cx="317500" cy="368300"/>
            </a:xfrm>
            <a:custGeom>
              <a:avLst/>
              <a:gdLst>
                <a:gd name="connsiteX0" fmla="*/ 316548 w 317500"/>
                <a:gd name="connsiteY0" fmla="*/ 4763 h 368300"/>
                <a:gd name="connsiteX1" fmla="*/ 317183 w 317500"/>
                <a:gd name="connsiteY1" fmla="*/ 184467 h 368300"/>
                <a:gd name="connsiteX2" fmla="*/ 4763 w 317500"/>
                <a:gd name="connsiteY2" fmla="*/ 364173 h 368300"/>
                <a:gd name="connsiteX3" fmla="*/ 4763 w 317500"/>
                <a:gd name="connsiteY3" fmla="*/ 185103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8300">
                  <a:moveTo>
                    <a:pt x="316548" y="4763"/>
                  </a:moveTo>
                  <a:lnTo>
                    <a:pt x="317183" y="184467"/>
                  </a:lnTo>
                  <a:lnTo>
                    <a:pt x="4763" y="364173"/>
                  </a:lnTo>
                  <a:lnTo>
                    <a:pt x="4763" y="18510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6" name="任意多边形: 形状 1145">
              <a:extLst>
                <a:ext uri="{FF2B5EF4-FFF2-40B4-BE49-F238E27FC236}">
                  <a16:creationId xmlns:a16="http://schemas.microsoft.com/office/drawing/2014/main" xmlns="" id="{55CAE3F4-A5A1-430A-AEF7-AD0D08D1B0E9}"/>
                </a:ext>
              </a:extLst>
            </p:cNvPr>
            <p:cNvSpPr/>
            <p:nvPr/>
          </p:nvSpPr>
          <p:spPr>
            <a:xfrm>
              <a:off x="8581707" y="2420593"/>
              <a:ext cx="488950" cy="622300"/>
            </a:xfrm>
            <a:custGeom>
              <a:avLst/>
              <a:gdLst>
                <a:gd name="connsiteX0" fmla="*/ 430213 w 488950"/>
                <a:gd name="connsiteY0" fmla="*/ 226087 h 622300"/>
                <a:gd name="connsiteX1" fmla="*/ 484188 w 488950"/>
                <a:gd name="connsiteY1" fmla="*/ 319432 h 622300"/>
                <a:gd name="connsiteX2" fmla="*/ 482918 w 488950"/>
                <a:gd name="connsiteY2" fmla="*/ 583592 h 622300"/>
                <a:gd name="connsiteX3" fmla="*/ 428943 w 488950"/>
                <a:gd name="connsiteY3" fmla="*/ 614707 h 622300"/>
                <a:gd name="connsiteX4" fmla="*/ 58738 w 488950"/>
                <a:gd name="connsiteY4" fmla="*/ 400712 h 622300"/>
                <a:gd name="connsiteX5" fmla="*/ 4763 w 488950"/>
                <a:gd name="connsiteY5" fmla="*/ 307367 h 622300"/>
                <a:gd name="connsiteX6" fmla="*/ 6033 w 488950"/>
                <a:gd name="connsiteY6" fmla="*/ 43207 h 622300"/>
                <a:gd name="connsiteX7" fmla="*/ 60008 w 488950"/>
                <a:gd name="connsiteY7" fmla="*/ 12092 h 622300"/>
                <a:gd name="connsiteX8" fmla="*/ 430213 w 488950"/>
                <a:gd name="connsiteY8" fmla="*/ 226087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950" h="622300">
                  <a:moveTo>
                    <a:pt x="430213" y="226087"/>
                  </a:moveTo>
                  <a:cubicBezTo>
                    <a:pt x="460058" y="243232"/>
                    <a:pt x="484188" y="285142"/>
                    <a:pt x="484188" y="319432"/>
                  </a:cubicBezTo>
                  <a:lnTo>
                    <a:pt x="482918" y="583592"/>
                  </a:lnTo>
                  <a:cubicBezTo>
                    <a:pt x="482918" y="617882"/>
                    <a:pt x="458788" y="631852"/>
                    <a:pt x="428943" y="614707"/>
                  </a:cubicBezTo>
                  <a:lnTo>
                    <a:pt x="58738" y="400712"/>
                  </a:lnTo>
                  <a:cubicBezTo>
                    <a:pt x="28893" y="383567"/>
                    <a:pt x="4763" y="341657"/>
                    <a:pt x="4763" y="307367"/>
                  </a:cubicBezTo>
                  <a:lnTo>
                    <a:pt x="6033" y="43207"/>
                  </a:lnTo>
                  <a:cubicBezTo>
                    <a:pt x="6033" y="8917"/>
                    <a:pt x="30798" y="-5053"/>
                    <a:pt x="60008" y="12092"/>
                  </a:cubicBezTo>
                  <a:lnTo>
                    <a:pt x="430213" y="2260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7" name="任意多边形: 形状 1146">
              <a:extLst>
                <a:ext uri="{FF2B5EF4-FFF2-40B4-BE49-F238E27FC236}">
                  <a16:creationId xmlns:a16="http://schemas.microsoft.com/office/drawing/2014/main" xmlns="" id="{321DB445-B5D4-4283-9C4D-077F7B0D716C}"/>
                </a:ext>
              </a:extLst>
            </p:cNvPr>
            <p:cNvSpPr/>
            <p:nvPr/>
          </p:nvSpPr>
          <p:spPr>
            <a:xfrm>
              <a:off x="8623618" y="2586038"/>
              <a:ext cx="127000" cy="139700"/>
            </a:xfrm>
            <a:custGeom>
              <a:avLst/>
              <a:gdLst>
                <a:gd name="connsiteX0" fmla="*/ 122238 w 127000"/>
                <a:gd name="connsiteY0" fmla="*/ 72073 h 139700"/>
                <a:gd name="connsiteX1" fmla="*/ 122238 w 127000"/>
                <a:gd name="connsiteY1" fmla="*/ 137477 h 139700"/>
                <a:gd name="connsiteX2" fmla="*/ 4763 w 127000"/>
                <a:gd name="connsiteY2" fmla="*/ 70167 h 139700"/>
                <a:gd name="connsiteX3" fmla="*/ 4763 w 127000"/>
                <a:gd name="connsiteY3" fmla="*/ 4763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139700">
                  <a:moveTo>
                    <a:pt x="122238" y="72073"/>
                  </a:moveTo>
                  <a:lnTo>
                    <a:pt x="122238" y="137477"/>
                  </a:lnTo>
                  <a:lnTo>
                    <a:pt x="4763" y="7016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D6A5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8" name="任意多边形: 形状 1147">
              <a:extLst>
                <a:ext uri="{FF2B5EF4-FFF2-40B4-BE49-F238E27FC236}">
                  <a16:creationId xmlns:a16="http://schemas.microsoft.com/office/drawing/2014/main" xmlns="" id="{51DB6EB4-37EC-4122-B13A-704FC79C7EC2}"/>
                </a:ext>
              </a:extLst>
            </p:cNvPr>
            <p:cNvSpPr/>
            <p:nvPr/>
          </p:nvSpPr>
          <p:spPr>
            <a:xfrm>
              <a:off x="8740457" y="2653983"/>
              <a:ext cx="247650" cy="209550"/>
            </a:xfrm>
            <a:custGeom>
              <a:avLst/>
              <a:gdLst>
                <a:gd name="connsiteX0" fmla="*/ 248603 w 247650"/>
                <a:gd name="connsiteY0" fmla="*/ 145097 h 209550"/>
                <a:gd name="connsiteX1" fmla="*/ 248603 w 247650"/>
                <a:gd name="connsiteY1" fmla="*/ 210502 h 209550"/>
                <a:gd name="connsiteX2" fmla="*/ 4763 w 247650"/>
                <a:gd name="connsiteY2" fmla="*/ 70167 h 209550"/>
                <a:gd name="connsiteX3" fmla="*/ 5398 w 2476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09550">
                  <a:moveTo>
                    <a:pt x="248603" y="145097"/>
                  </a:moveTo>
                  <a:lnTo>
                    <a:pt x="248603" y="210502"/>
                  </a:lnTo>
                  <a:lnTo>
                    <a:pt x="4763" y="70167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9" name="任意多边形: 形状 1148">
              <a:extLst>
                <a:ext uri="{FF2B5EF4-FFF2-40B4-BE49-F238E27FC236}">
                  <a16:creationId xmlns:a16="http://schemas.microsoft.com/office/drawing/2014/main" xmlns="" id="{BB7EA12A-2D00-4B32-8BB4-879CCA2C706D}"/>
                </a:ext>
              </a:extLst>
            </p:cNvPr>
            <p:cNvSpPr/>
            <p:nvPr/>
          </p:nvSpPr>
          <p:spPr>
            <a:xfrm>
              <a:off x="5910897" y="3909281"/>
              <a:ext cx="469900" cy="603250"/>
            </a:xfrm>
            <a:custGeom>
              <a:avLst/>
              <a:gdLst>
                <a:gd name="connsiteX0" fmla="*/ 56833 w 469900"/>
                <a:gd name="connsiteY0" fmla="*/ 218219 h 603250"/>
                <a:gd name="connsiteX1" fmla="*/ 4763 w 469900"/>
                <a:gd name="connsiteY1" fmla="*/ 308389 h 603250"/>
                <a:gd name="connsiteX2" fmla="*/ 6033 w 469900"/>
                <a:gd name="connsiteY2" fmla="*/ 563024 h 603250"/>
                <a:gd name="connsiteX3" fmla="*/ 58103 w 469900"/>
                <a:gd name="connsiteY3" fmla="*/ 592869 h 603250"/>
                <a:gd name="connsiteX4" fmla="*/ 414973 w 469900"/>
                <a:gd name="connsiteY4" fmla="*/ 386494 h 603250"/>
                <a:gd name="connsiteX5" fmla="*/ 467043 w 469900"/>
                <a:gd name="connsiteY5" fmla="*/ 296324 h 603250"/>
                <a:gd name="connsiteX6" fmla="*/ 465773 w 469900"/>
                <a:gd name="connsiteY6" fmla="*/ 41689 h 603250"/>
                <a:gd name="connsiteX7" fmla="*/ 413703 w 469900"/>
                <a:gd name="connsiteY7" fmla="*/ 11844 h 603250"/>
                <a:gd name="connsiteX8" fmla="*/ 56833 w 469900"/>
                <a:gd name="connsiteY8" fmla="*/ 218219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603250">
                  <a:moveTo>
                    <a:pt x="56833" y="218219"/>
                  </a:moveTo>
                  <a:cubicBezTo>
                    <a:pt x="28258" y="234729"/>
                    <a:pt x="4763" y="275369"/>
                    <a:pt x="4763" y="308389"/>
                  </a:cubicBezTo>
                  <a:lnTo>
                    <a:pt x="6033" y="563024"/>
                  </a:lnTo>
                  <a:cubicBezTo>
                    <a:pt x="6033" y="596044"/>
                    <a:pt x="29528" y="609379"/>
                    <a:pt x="58103" y="592869"/>
                  </a:cubicBezTo>
                  <a:lnTo>
                    <a:pt x="414973" y="386494"/>
                  </a:lnTo>
                  <a:cubicBezTo>
                    <a:pt x="443548" y="369984"/>
                    <a:pt x="467043" y="329344"/>
                    <a:pt x="467043" y="296324"/>
                  </a:cubicBezTo>
                  <a:lnTo>
                    <a:pt x="465773" y="41689"/>
                  </a:lnTo>
                  <a:cubicBezTo>
                    <a:pt x="465773" y="8669"/>
                    <a:pt x="442278" y="-4666"/>
                    <a:pt x="413703" y="11844"/>
                  </a:cubicBezTo>
                  <a:lnTo>
                    <a:pt x="56833" y="218219"/>
                  </a:lnTo>
                  <a:close/>
                </a:path>
              </a:pathLst>
            </a:custGeom>
            <a:solidFill>
              <a:srgbClr val="DAF1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0" name="任意多边形: 形状 1149">
              <a:extLst>
                <a:ext uri="{FF2B5EF4-FFF2-40B4-BE49-F238E27FC236}">
                  <a16:creationId xmlns:a16="http://schemas.microsoft.com/office/drawing/2014/main" xmlns="" id="{A0C79671-2CA3-405D-81CE-65879E4BE6E4}"/>
                </a:ext>
              </a:extLst>
            </p:cNvPr>
            <p:cNvSpPr/>
            <p:nvPr/>
          </p:nvSpPr>
          <p:spPr>
            <a:xfrm>
              <a:off x="6158547" y="4066858"/>
              <a:ext cx="139700" cy="107950"/>
            </a:xfrm>
            <a:custGeom>
              <a:avLst/>
              <a:gdLst>
                <a:gd name="connsiteX0" fmla="*/ 4763 w 139700"/>
                <a:gd name="connsiteY0" fmla="*/ 78422 h 107950"/>
                <a:gd name="connsiteX1" fmla="*/ 4763 w 139700"/>
                <a:gd name="connsiteY1" fmla="*/ 108267 h 107950"/>
                <a:gd name="connsiteX2" fmla="*/ 135573 w 139700"/>
                <a:gd name="connsiteY2" fmla="*/ 33972 h 107950"/>
                <a:gd name="connsiteX3" fmla="*/ 135573 w 139700"/>
                <a:gd name="connsiteY3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0" h="107950">
                  <a:moveTo>
                    <a:pt x="4763" y="78422"/>
                  </a:moveTo>
                  <a:lnTo>
                    <a:pt x="4763" y="108267"/>
                  </a:lnTo>
                  <a:lnTo>
                    <a:pt x="135573" y="33972"/>
                  </a:lnTo>
                  <a:lnTo>
                    <a:pt x="135573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1" name="任意多边形: 形状 1150">
              <a:extLst>
                <a:ext uri="{FF2B5EF4-FFF2-40B4-BE49-F238E27FC236}">
                  <a16:creationId xmlns:a16="http://schemas.microsoft.com/office/drawing/2014/main" xmlns="" id="{535A72D3-FBC4-46AC-AA7B-D8862C7E78BB}"/>
                </a:ext>
              </a:extLst>
            </p:cNvPr>
            <p:cNvSpPr/>
            <p:nvPr/>
          </p:nvSpPr>
          <p:spPr>
            <a:xfrm>
              <a:off x="6011863" y="4165283"/>
              <a:ext cx="285750" cy="196850"/>
            </a:xfrm>
            <a:custGeom>
              <a:avLst/>
              <a:gdLst>
                <a:gd name="connsiteX0" fmla="*/ 4763 w 285750"/>
                <a:gd name="connsiteY0" fmla="*/ 164783 h 196850"/>
                <a:gd name="connsiteX1" fmla="*/ 4763 w 285750"/>
                <a:gd name="connsiteY1" fmla="*/ 193992 h 196850"/>
                <a:gd name="connsiteX2" fmla="*/ 282258 w 285750"/>
                <a:gd name="connsiteY2" fmla="*/ 34608 h 196850"/>
                <a:gd name="connsiteX3" fmla="*/ 282258 w 285750"/>
                <a:gd name="connsiteY3" fmla="*/ 4763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96850">
                  <a:moveTo>
                    <a:pt x="4763" y="164783"/>
                  </a:moveTo>
                  <a:lnTo>
                    <a:pt x="4763" y="193992"/>
                  </a:lnTo>
                  <a:lnTo>
                    <a:pt x="282258" y="34608"/>
                  </a:lnTo>
                  <a:lnTo>
                    <a:pt x="28225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2" name="任意多边形: 形状 1151">
              <a:extLst>
                <a:ext uri="{FF2B5EF4-FFF2-40B4-BE49-F238E27FC236}">
                  <a16:creationId xmlns:a16="http://schemas.microsoft.com/office/drawing/2014/main" xmlns="" id="{FCB27D64-BEDA-4D67-A0B4-55997D7BB9D2}"/>
                </a:ext>
              </a:extLst>
            </p:cNvPr>
            <p:cNvSpPr/>
            <p:nvPr/>
          </p:nvSpPr>
          <p:spPr>
            <a:xfrm>
              <a:off x="10943908" y="5193983"/>
              <a:ext cx="50800" cy="13970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3" name="任意多边形: 形状 1152">
              <a:extLst>
                <a:ext uri="{FF2B5EF4-FFF2-40B4-BE49-F238E27FC236}">
                  <a16:creationId xmlns:a16="http://schemas.microsoft.com/office/drawing/2014/main" xmlns="" id="{0D08A6C8-01CC-4656-A93A-57B71F8EA5A2}"/>
                </a:ext>
              </a:extLst>
            </p:cNvPr>
            <p:cNvSpPr/>
            <p:nvPr/>
          </p:nvSpPr>
          <p:spPr>
            <a:xfrm>
              <a:off x="10964863" y="4828222"/>
              <a:ext cx="146050" cy="400050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4" name="任意多边形: 形状 1153">
              <a:extLst>
                <a:ext uri="{FF2B5EF4-FFF2-40B4-BE49-F238E27FC236}">
                  <a16:creationId xmlns:a16="http://schemas.microsoft.com/office/drawing/2014/main" xmlns="" id="{206E24FC-310D-4B58-A05E-65C1FC862A98}"/>
                </a:ext>
              </a:extLst>
            </p:cNvPr>
            <p:cNvSpPr/>
            <p:nvPr/>
          </p:nvSpPr>
          <p:spPr>
            <a:xfrm>
              <a:off x="10827068" y="4828222"/>
              <a:ext cx="146050" cy="400050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5" name="任意多边形: 形状 1154">
              <a:extLst>
                <a:ext uri="{FF2B5EF4-FFF2-40B4-BE49-F238E27FC236}">
                  <a16:creationId xmlns:a16="http://schemas.microsoft.com/office/drawing/2014/main" xmlns="" id="{853C75B8-78E4-4B33-9808-37F2E8BB781A}"/>
                </a:ext>
              </a:extLst>
            </p:cNvPr>
            <p:cNvSpPr/>
            <p:nvPr/>
          </p:nvSpPr>
          <p:spPr>
            <a:xfrm>
              <a:off x="10958513" y="22882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8" y="35242"/>
                    <a:pt x="5397" y="35877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6" name="任意多边形: 形状 1155">
              <a:extLst>
                <a:ext uri="{FF2B5EF4-FFF2-40B4-BE49-F238E27FC236}">
                  <a16:creationId xmlns:a16="http://schemas.microsoft.com/office/drawing/2014/main" xmlns="" id="{9F7F5236-E29E-46A3-97A2-A9719FAC3C90}"/>
                </a:ext>
              </a:extLst>
            </p:cNvPr>
            <p:cNvSpPr/>
            <p:nvPr/>
          </p:nvSpPr>
          <p:spPr>
            <a:xfrm>
              <a:off x="10961688" y="228758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" name="任意多边形: 形状 1156">
              <a:extLst>
                <a:ext uri="{FF2B5EF4-FFF2-40B4-BE49-F238E27FC236}">
                  <a16:creationId xmlns:a16="http://schemas.microsoft.com/office/drawing/2014/main" xmlns="" id="{90B6AD9A-4AC2-44C1-9C80-1223E2E5DEAA}"/>
                </a:ext>
              </a:extLst>
            </p:cNvPr>
            <p:cNvSpPr/>
            <p:nvPr/>
          </p:nvSpPr>
          <p:spPr>
            <a:xfrm>
              <a:off x="10964228" y="22869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8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8" name="任意多边形: 形状 1157">
              <a:extLst>
                <a:ext uri="{FF2B5EF4-FFF2-40B4-BE49-F238E27FC236}">
                  <a16:creationId xmlns:a16="http://schemas.microsoft.com/office/drawing/2014/main" xmlns="" id="{606AA9AB-FDB7-41BC-B31C-84DA7CB6FE9B}"/>
                </a:ext>
              </a:extLst>
            </p:cNvPr>
            <p:cNvSpPr/>
            <p:nvPr/>
          </p:nvSpPr>
          <p:spPr>
            <a:xfrm>
              <a:off x="1096676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9" name="任意多边形: 形状 1158">
              <a:extLst>
                <a:ext uri="{FF2B5EF4-FFF2-40B4-BE49-F238E27FC236}">
                  <a16:creationId xmlns:a16="http://schemas.microsoft.com/office/drawing/2014/main" xmlns="" id="{A7D189BE-97A5-46EA-ACA2-BD7CAD144FB3}"/>
                </a:ext>
              </a:extLst>
            </p:cNvPr>
            <p:cNvSpPr/>
            <p:nvPr/>
          </p:nvSpPr>
          <p:spPr>
            <a:xfrm>
              <a:off x="10968672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0" name="任意多边形: 形状 1159">
              <a:extLst>
                <a:ext uri="{FF2B5EF4-FFF2-40B4-BE49-F238E27FC236}">
                  <a16:creationId xmlns:a16="http://schemas.microsoft.com/office/drawing/2014/main" xmlns="" id="{87A0E4F3-0C7B-41E4-92C6-A52570C9661B}"/>
                </a:ext>
              </a:extLst>
            </p:cNvPr>
            <p:cNvSpPr/>
            <p:nvPr/>
          </p:nvSpPr>
          <p:spPr>
            <a:xfrm>
              <a:off x="1097057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1" name="任意多边形: 形状 1160">
              <a:extLst>
                <a:ext uri="{FF2B5EF4-FFF2-40B4-BE49-F238E27FC236}">
                  <a16:creationId xmlns:a16="http://schemas.microsoft.com/office/drawing/2014/main" xmlns="" id="{5A99B043-FDA7-4EB0-8CE7-B91ECCF86F4E}"/>
                </a:ext>
              </a:extLst>
            </p:cNvPr>
            <p:cNvSpPr/>
            <p:nvPr/>
          </p:nvSpPr>
          <p:spPr>
            <a:xfrm>
              <a:off x="10972482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2" name="任意多边形: 形状 1161">
              <a:extLst>
                <a:ext uri="{FF2B5EF4-FFF2-40B4-BE49-F238E27FC236}">
                  <a16:creationId xmlns:a16="http://schemas.microsoft.com/office/drawing/2014/main" xmlns="" id="{11D95D12-A5A8-4EE6-8F2F-7EA14174008C}"/>
                </a:ext>
              </a:extLst>
            </p:cNvPr>
            <p:cNvSpPr/>
            <p:nvPr/>
          </p:nvSpPr>
          <p:spPr>
            <a:xfrm>
              <a:off x="10974388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5397" y="34608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3" name="任意多边形: 形状 1162">
              <a:extLst>
                <a:ext uri="{FF2B5EF4-FFF2-40B4-BE49-F238E27FC236}">
                  <a16:creationId xmlns:a16="http://schemas.microsoft.com/office/drawing/2014/main" xmlns="" id="{E5BD7A73-D121-45E6-A150-6DA3B93CE9DB}"/>
                </a:ext>
              </a:extLst>
            </p:cNvPr>
            <p:cNvSpPr/>
            <p:nvPr/>
          </p:nvSpPr>
          <p:spPr>
            <a:xfrm>
              <a:off x="10975657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4" name="任意多边形: 形状 1163">
              <a:extLst>
                <a:ext uri="{FF2B5EF4-FFF2-40B4-BE49-F238E27FC236}">
                  <a16:creationId xmlns:a16="http://schemas.microsoft.com/office/drawing/2014/main" xmlns="" id="{B39E90B9-B553-4313-A137-833645036056}"/>
                </a:ext>
              </a:extLst>
            </p:cNvPr>
            <p:cNvSpPr/>
            <p:nvPr/>
          </p:nvSpPr>
          <p:spPr>
            <a:xfrm>
              <a:off x="10977563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5" name="任意多边形: 形状 1164">
              <a:extLst>
                <a:ext uri="{FF2B5EF4-FFF2-40B4-BE49-F238E27FC236}">
                  <a16:creationId xmlns:a16="http://schemas.microsoft.com/office/drawing/2014/main" xmlns="" id="{DBE685DB-00A1-43F8-BBD1-596DF177FC14}"/>
                </a:ext>
              </a:extLst>
            </p:cNvPr>
            <p:cNvSpPr/>
            <p:nvPr/>
          </p:nvSpPr>
          <p:spPr>
            <a:xfrm>
              <a:off x="10979468" y="22888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2" y="5397"/>
                  </a:cubicBezTo>
                  <a:lnTo>
                    <a:pt x="6667" y="35242"/>
                  </a:lnTo>
                  <a:cubicBezTo>
                    <a:pt x="5397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6" name="任意多边形: 形状 1165">
              <a:extLst>
                <a:ext uri="{FF2B5EF4-FFF2-40B4-BE49-F238E27FC236}">
                  <a16:creationId xmlns:a16="http://schemas.microsoft.com/office/drawing/2014/main" xmlns="" id="{DCE7285A-8C3D-45DB-BE4E-02F80DE4A4BD}"/>
                </a:ext>
              </a:extLst>
            </p:cNvPr>
            <p:cNvSpPr/>
            <p:nvPr/>
          </p:nvSpPr>
          <p:spPr>
            <a:xfrm>
              <a:off x="10980738" y="22894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8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" name="任意多边形: 形状 1166">
              <a:extLst>
                <a:ext uri="{FF2B5EF4-FFF2-40B4-BE49-F238E27FC236}">
                  <a16:creationId xmlns:a16="http://schemas.microsoft.com/office/drawing/2014/main" xmlns="" id="{E8BA1311-68E9-4AA1-B39C-814C5B6E04BC}"/>
                </a:ext>
              </a:extLst>
            </p:cNvPr>
            <p:cNvSpPr/>
            <p:nvPr/>
          </p:nvSpPr>
          <p:spPr>
            <a:xfrm>
              <a:off x="10990897" y="2249488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4608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8" name="任意多边形: 形状 1167">
              <a:extLst>
                <a:ext uri="{FF2B5EF4-FFF2-40B4-BE49-F238E27FC236}">
                  <a16:creationId xmlns:a16="http://schemas.microsoft.com/office/drawing/2014/main" xmlns="" id="{50D4ED6F-E166-49FB-BD59-497C4EEE67E4}"/>
                </a:ext>
              </a:extLst>
            </p:cNvPr>
            <p:cNvSpPr/>
            <p:nvPr/>
          </p:nvSpPr>
          <p:spPr>
            <a:xfrm>
              <a:off x="10994072" y="22488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3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9" name="任意多边形: 形状 1168">
              <a:extLst>
                <a:ext uri="{FF2B5EF4-FFF2-40B4-BE49-F238E27FC236}">
                  <a16:creationId xmlns:a16="http://schemas.microsoft.com/office/drawing/2014/main" xmlns="" id="{8E8D84A0-41F9-48EA-B260-0734DCE3CA63}"/>
                </a:ext>
              </a:extLst>
            </p:cNvPr>
            <p:cNvSpPr/>
            <p:nvPr/>
          </p:nvSpPr>
          <p:spPr>
            <a:xfrm>
              <a:off x="10996613" y="224821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0" name="任意多边形: 形状 1169">
              <a:extLst>
                <a:ext uri="{FF2B5EF4-FFF2-40B4-BE49-F238E27FC236}">
                  <a16:creationId xmlns:a16="http://schemas.microsoft.com/office/drawing/2014/main" xmlns="" id="{5E850FD8-553A-4EB2-9C3E-39F1A6D567C3}"/>
                </a:ext>
              </a:extLst>
            </p:cNvPr>
            <p:cNvSpPr/>
            <p:nvPr/>
          </p:nvSpPr>
          <p:spPr>
            <a:xfrm>
              <a:off x="1099915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1" name="任意多边形: 形状 1170">
              <a:extLst>
                <a:ext uri="{FF2B5EF4-FFF2-40B4-BE49-F238E27FC236}">
                  <a16:creationId xmlns:a16="http://schemas.microsoft.com/office/drawing/2014/main" xmlns="" id="{84E5695B-B15E-4E08-B807-E4C31B7B0354}"/>
                </a:ext>
              </a:extLst>
            </p:cNvPr>
            <p:cNvSpPr/>
            <p:nvPr/>
          </p:nvSpPr>
          <p:spPr>
            <a:xfrm>
              <a:off x="11001057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2" name="任意多边形: 形状 1171">
              <a:extLst>
                <a:ext uri="{FF2B5EF4-FFF2-40B4-BE49-F238E27FC236}">
                  <a16:creationId xmlns:a16="http://schemas.microsoft.com/office/drawing/2014/main" xmlns="" id="{68BEFEE2-0395-40D6-9804-A1D7CF9336AA}"/>
                </a:ext>
              </a:extLst>
            </p:cNvPr>
            <p:cNvSpPr/>
            <p:nvPr/>
          </p:nvSpPr>
          <p:spPr>
            <a:xfrm>
              <a:off x="110029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xmlns="" id="{8AA5A4AA-28F1-4337-AFC4-083480A99123}"/>
                </a:ext>
              </a:extLst>
            </p:cNvPr>
            <p:cNvSpPr/>
            <p:nvPr/>
          </p:nvSpPr>
          <p:spPr>
            <a:xfrm>
              <a:off x="11004868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4" name="任意多边形: 形状 1173">
              <a:extLst>
                <a:ext uri="{FF2B5EF4-FFF2-40B4-BE49-F238E27FC236}">
                  <a16:creationId xmlns:a16="http://schemas.microsoft.com/office/drawing/2014/main" xmlns="" id="{FC291846-14C3-47AA-8AD0-52E9635BDCC6}"/>
                </a:ext>
              </a:extLst>
            </p:cNvPr>
            <p:cNvSpPr/>
            <p:nvPr/>
          </p:nvSpPr>
          <p:spPr>
            <a:xfrm>
              <a:off x="11006772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5397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5" name="任意多边形: 形状 1174">
              <a:extLst>
                <a:ext uri="{FF2B5EF4-FFF2-40B4-BE49-F238E27FC236}">
                  <a16:creationId xmlns:a16="http://schemas.microsoft.com/office/drawing/2014/main" xmlns="" id="{65B0D074-4CE5-4284-8934-48D3B3EFDF40}"/>
                </a:ext>
              </a:extLst>
            </p:cNvPr>
            <p:cNvSpPr/>
            <p:nvPr/>
          </p:nvSpPr>
          <p:spPr>
            <a:xfrm>
              <a:off x="11008043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6" name="任意多边形: 形状 1175">
              <a:extLst>
                <a:ext uri="{FF2B5EF4-FFF2-40B4-BE49-F238E27FC236}">
                  <a16:creationId xmlns:a16="http://schemas.microsoft.com/office/drawing/2014/main" xmlns="" id="{38019ABE-CA34-4D64-9535-911122511DDC}"/>
                </a:ext>
              </a:extLst>
            </p:cNvPr>
            <p:cNvSpPr/>
            <p:nvPr/>
          </p:nvSpPr>
          <p:spPr>
            <a:xfrm>
              <a:off x="11009947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7" name="任意多边形: 形状 1176">
              <a:extLst>
                <a:ext uri="{FF2B5EF4-FFF2-40B4-BE49-F238E27FC236}">
                  <a16:creationId xmlns:a16="http://schemas.microsoft.com/office/drawing/2014/main" xmlns="" id="{97056234-B793-4767-8C92-598800533D38}"/>
                </a:ext>
              </a:extLst>
            </p:cNvPr>
            <p:cNvSpPr/>
            <p:nvPr/>
          </p:nvSpPr>
          <p:spPr>
            <a:xfrm>
              <a:off x="11011853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5397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8" name="任意多边形: 形状 1177">
              <a:extLst>
                <a:ext uri="{FF2B5EF4-FFF2-40B4-BE49-F238E27FC236}">
                  <a16:creationId xmlns:a16="http://schemas.microsoft.com/office/drawing/2014/main" xmlns="" id="{6EB7606C-D449-4DDA-B843-A44C853B9EB0}"/>
                </a:ext>
              </a:extLst>
            </p:cNvPr>
            <p:cNvSpPr/>
            <p:nvPr/>
          </p:nvSpPr>
          <p:spPr>
            <a:xfrm>
              <a:off x="11013122" y="22507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9" name="任意多边形: 形状 1178">
              <a:extLst>
                <a:ext uri="{FF2B5EF4-FFF2-40B4-BE49-F238E27FC236}">
                  <a16:creationId xmlns:a16="http://schemas.microsoft.com/office/drawing/2014/main" xmlns="" id="{A2D79C84-374B-4E58-81D7-322E9AB912CF}"/>
                </a:ext>
              </a:extLst>
            </p:cNvPr>
            <p:cNvSpPr/>
            <p:nvPr/>
          </p:nvSpPr>
          <p:spPr>
            <a:xfrm>
              <a:off x="11015028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0" name="任意多边形: 形状 1179">
              <a:extLst>
                <a:ext uri="{FF2B5EF4-FFF2-40B4-BE49-F238E27FC236}">
                  <a16:creationId xmlns:a16="http://schemas.microsoft.com/office/drawing/2014/main" xmlns="" id="{0B101ACA-3E40-4A34-9436-510349FEAC8F}"/>
                </a:ext>
              </a:extLst>
            </p:cNvPr>
            <p:cNvSpPr/>
            <p:nvPr/>
          </p:nvSpPr>
          <p:spPr>
            <a:xfrm>
              <a:off x="11016932" y="22520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1" name="任意多边形: 形状 1180">
              <a:extLst>
                <a:ext uri="{FF2B5EF4-FFF2-40B4-BE49-F238E27FC236}">
                  <a16:creationId xmlns:a16="http://schemas.microsoft.com/office/drawing/2014/main" xmlns="" id="{B7DAA037-209B-469C-834D-ADFE8C628A16}"/>
                </a:ext>
              </a:extLst>
            </p:cNvPr>
            <p:cNvSpPr/>
            <p:nvPr/>
          </p:nvSpPr>
          <p:spPr>
            <a:xfrm>
              <a:off x="11018203" y="22532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3 w 57150"/>
                <a:gd name="connsiteY3" fmla="*/ 5398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xmlns="" id="{E880415C-82EE-4C98-925C-4992EFF02D5A}"/>
                </a:ext>
              </a:extLst>
            </p:cNvPr>
            <p:cNvSpPr/>
            <p:nvPr/>
          </p:nvSpPr>
          <p:spPr>
            <a:xfrm>
              <a:off x="11020107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3" name="任意多边形: 形状 1182">
              <a:extLst>
                <a:ext uri="{FF2B5EF4-FFF2-40B4-BE49-F238E27FC236}">
                  <a16:creationId xmlns:a16="http://schemas.microsoft.com/office/drawing/2014/main" xmlns="" id="{0E359B69-9781-4F42-AD35-29BF7A053FD0}"/>
                </a:ext>
              </a:extLst>
            </p:cNvPr>
            <p:cNvSpPr/>
            <p:nvPr/>
          </p:nvSpPr>
          <p:spPr>
            <a:xfrm>
              <a:off x="11022013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4" name="任意多边形: 形状 1183">
              <a:extLst>
                <a:ext uri="{FF2B5EF4-FFF2-40B4-BE49-F238E27FC236}">
                  <a16:creationId xmlns:a16="http://schemas.microsoft.com/office/drawing/2014/main" xmlns="" id="{E46A29ED-3F81-4ADD-AA93-DAF8F8B80952}"/>
                </a:ext>
              </a:extLst>
            </p:cNvPr>
            <p:cNvSpPr/>
            <p:nvPr/>
          </p:nvSpPr>
          <p:spPr>
            <a:xfrm>
              <a:off x="11023282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5" name="任意多边形: 形状 1184">
              <a:extLst>
                <a:ext uri="{FF2B5EF4-FFF2-40B4-BE49-F238E27FC236}">
                  <a16:creationId xmlns:a16="http://schemas.microsoft.com/office/drawing/2014/main" xmlns="" id="{FA36007F-84E5-4332-9BFD-788A2F867E86}"/>
                </a:ext>
              </a:extLst>
            </p:cNvPr>
            <p:cNvSpPr/>
            <p:nvPr/>
          </p:nvSpPr>
          <p:spPr>
            <a:xfrm>
              <a:off x="11025188" y="22577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6" name="任意多边形: 形状 1185">
              <a:extLst>
                <a:ext uri="{FF2B5EF4-FFF2-40B4-BE49-F238E27FC236}">
                  <a16:creationId xmlns:a16="http://schemas.microsoft.com/office/drawing/2014/main" xmlns="" id="{8059D2B4-70E8-45A5-8763-9C06735EF3E4}"/>
                </a:ext>
              </a:extLst>
            </p:cNvPr>
            <p:cNvSpPr/>
            <p:nvPr/>
          </p:nvSpPr>
          <p:spPr>
            <a:xfrm>
              <a:off x="11027093" y="22590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033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7" name="任意多边形: 形状 1186">
              <a:extLst>
                <a:ext uri="{FF2B5EF4-FFF2-40B4-BE49-F238E27FC236}">
                  <a16:creationId xmlns:a16="http://schemas.microsoft.com/office/drawing/2014/main" xmlns="" id="{2860FF00-887D-4E45-BCE9-02DCB49A4424}"/>
                </a:ext>
              </a:extLst>
            </p:cNvPr>
            <p:cNvSpPr/>
            <p:nvPr/>
          </p:nvSpPr>
          <p:spPr>
            <a:xfrm>
              <a:off x="11028997" y="2260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8" name="任意多边形: 形状 1187">
              <a:extLst>
                <a:ext uri="{FF2B5EF4-FFF2-40B4-BE49-F238E27FC236}">
                  <a16:creationId xmlns:a16="http://schemas.microsoft.com/office/drawing/2014/main" xmlns="" id="{AC0B6066-AC39-4B5B-AB97-9AECEF099A32}"/>
                </a:ext>
              </a:extLst>
            </p:cNvPr>
            <p:cNvSpPr/>
            <p:nvPr/>
          </p:nvSpPr>
          <p:spPr>
            <a:xfrm>
              <a:off x="11030903" y="22621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9" name="任意多边形: 形状 1188">
              <a:extLst>
                <a:ext uri="{FF2B5EF4-FFF2-40B4-BE49-F238E27FC236}">
                  <a16:creationId xmlns:a16="http://schemas.microsoft.com/office/drawing/2014/main" xmlns="" id="{74288C67-6F37-4E84-9A5E-E5B11112A991}"/>
                </a:ext>
              </a:extLst>
            </p:cNvPr>
            <p:cNvSpPr/>
            <p:nvPr/>
          </p:nvSpPr>
          <p:spPr>
            <a:xfrm>
              <a:off x="11032172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xmlns="" id="{3CC267FA-BC2A-4976-B0E6-1CA02E6C79B4}"/>
                </a:ext>
              </a:extLst>
            </p:cNvPr>
            <p:cNvSpPr/>
            <p:nvPr/>
          </p:nvSpPr>
          <p:spPr>
            <a:xfrm>
              <a:off x="11034078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xmlns="" id="{C5ECB205-E1FF-420B-AACF-ACB1ADD1E66A}"/>
                </a:ext>
              </a:extLst>
            </p:cNvPr>
            <p:cNvSpPr/>
            <p:nvPr/>
          </p:nvSpPr>
          <p:spPr>
            <a:xfrm>
              <a:off x="11035982" y="22672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xmlns="" id="{A8E3802E-01FD-4455-A48C-40D3A88B5A04}"/>
                </a:ext>
              </a:extLst>
            </p:cNvPr>
            <p:cNvSpPr/>
            <p:nvPr/>
          </p:nvSpPr>
          <p:spPr>
            <a:xfrm>
              <a:off x="11037253" y="22685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6667 h 38100"/>
                <a:gd name="connsiteX3" fmla="*/ 6032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7467" y="6667"/>
                  </a:cubicBezTo>
                  <a:lnTo>
                    <a:pt x="6032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3" name="任意多边形: 形状 1192">
              <a:extLst>
                <a:ext uri="{FF2B5EF4-FFF2-40B4-BE49-F238E27FC236}">
                  <a16:creationId xmlns:a16="http://schemas.microsoft.com/office/drawing/2014/main" xmlns="" id="{A6EA2B43-A88D-457E-96A2-88F20725476C}"/>
                </a:ext>
              </a:extLst>
            </p:cNvPr>
            <p:cNvSpPr/>
            <p:nvPr/>
          </p:nvSpPr>
          <p:spPr>
            <a:xfrm>
              <a:off x="11039157" y="22704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7468" y="6668"/>
                  </a:cubicBezTo>
                  <a:lnTo>
                    <a:pt x="6033" y="36513"/>
                  </a:lnTo>
                  <a:cubicBezTo>
                    <a:pt x="5398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xmlns="" id="{A305F9CA-91B1-4019-A678-C6C03987F5FC}"/>
                </a:ext>
              </a:extLst>
            </p:cNvPr>
            <p:cNvSpPr/>
            <p:nvPr/>
          </p:nvSpPr>
          <p:spPr>
            <a:xfrm>
              <a:off x="11040428" y="2272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4607"/>
                  </a:lnTo>
                  <a:lnTo>
                    <a:pt x="4763" y="34607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xmlns="" id="{6B69B6C2-1235-4898-A95C-30ED09C7F6D5}"/>
                </a:ext>
              </a:extLst>
            </p:cNvPr>
            <p:cNvSpPr/>
            <p:nvPr/>
          </p:nvSpPr>
          <p:spPr>
            <a:xfrm>
              <a:off x="11052493" y="22463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0007 w 63500"/>
                <a:gd name="connsiteY2" fmla="*/ 4763 h 38100"/>
                <a:gd name="connsiteX3" fmla="*/ 8572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7467" y="6033"/>
                    <a:pt x="58738" y="5398"/>
                    <a:pt x="60007" y="4763"/>
                  </a:cubicBezTo>
                  <a:lnTo>
                    <a:pt x="8572" y="34608"/>
                  </a:lnTo>
                  <a:cubicBezTo>
                    <a:pt x="7302" y="35242"/>
                    <a:pt x="6032" y="35242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xmlns="" id="{F81307C5-6E9C-4482-B742-706F0FEE82EF}"/>
                </a:ext>
              </a:extLst>
            </p:cNvPr>
            <p:cNvSpPr/>
            <p:nvPr/>
          </p:nvSpPr>
          <p:spPr>
            <a:xfrm>
              <a:off x="11056303" y="22456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7467" y="4763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7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7" name="任意多边形: 形状 1196">
              <a:extLst>
                <a:ext uri="{FF2B5EF4-FFF2-40B4-BE49-F238E27FC236}">
                  <a16:creationId xmlns:a16="http://schemas.microsoft.com/office/drawing/2014/main" xmlns="" id="{7776006A-E1E4-46A4-B39B-2D5B4735B361}"/>
                </a:ext>
              </a:extLst>
            </p:cNvPr>
            <p:cNvSpPr/>
            <p:nvPr/>
          </p:nvSpPr>
          <p:spPr>
            <a:xfrm>
              <a:off x="11059478" y="224504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5398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" name="任意多边形: 形状 1197">
              <a:extLst>
                <a:ext uri="{FF2B5EF4-FFF2-40B4-BE49-F238E27FC236}">
                  <a16:creationId xmlns:a16="http://schemas.microsoft.com/office/drawing/2014/main" xmlns="" id="{F8B2BF05-92E5-4913-B5A6-C13997C9B34C}"/>
                </a:ext>
              </a:extLst>
            </p:cNvPr>
            <p:cNvSpPr/>
            <p:nvPr/>
          </p:nvSpPr>
          <p:spPr>
            <a:xfrm>
              <a:off x="1106201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9" name="任意多边形: 形状 1198">
              <a:extLst>
                <a:ext uri="{FF2B5EF4-FFF2-40B4-BE49-F238E27FC236}">
                  <a16:creationId xmlns:a16="http://schemas.microsoft.com/office/drawing/2014/main" xmlns="" id="{AE9B06B7-9916-4FE8-B668-D0BB71257793}"/>
                </a:ext>
              </a:extLst>
            </p:cNvPr>
            <p:cNvSpPr/>
            <p:nvPr/>
          </p:nvSpPr>
          <p:spPr>
            <a:xfrm>
              <a:off x="1106392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0" name="任意多边形: 形状 1199">
              <a:extLst>
                <a:ext uri="{FF2B5EF4-FFF2-40B4-BE49-F238E27FC236}">
                  <a16:creationId xmlns:a16="http://schemas.microsoft.com/office/drawing/2014/main" xmlns="" id="{E35066B0-85CE-4D43-A796-1BD2D6363BD3}"/>
                </a:ext>
              </a:extLst>
            </p:cNvPr>
            <p:cNvSpPr/>
            <p:nvPr/>
          </p:nvSpPr>
          <p:spPr>
            <a:xfrm>
              <a:off x="1106582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1" name="任意多边形: 形状 1200">
              <a:extLst>
                <a:ext uri="{FF2B5EF4-FFF2-40B4-BE49-F238E27FC236}">
                  <a16:creationId xmlns:a16="http://schemas.microsoft.com/office/drawing/2014/main" xmlns="" id="{B1E1732E-0762-4514-9C4A-A9DF6CFB84B5}"/>
                </a:ext>
              </a:extLst>
            </p:cNvPr>
            <p:cNvSpPr/>
            <p:nvPr/>
          </p:nvSpPr>
          <p:spPr>
            <a:xfrm>
              <a:off x="1106773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2" name="任意多边形: 形状 1201">
              <a:extLst>
                <a:ext uri="{FF2B5EF4-FFF2-40B4-BE49-F238E27FC236}">
                  <a16:creationId xmlns:a16="http://schemas.microsoft.com/office/drawing/2014/main" xmlns="" id="{3C313524-83F4-47C3-80AE-B5C19CD0E25A}"/>
                </a:ext>
              </a:extLst>
            </p:cNvPr>
            <p:cNvSpPr/>
            <p:nvPr/>
          </p:nvSpPr>
          <p:spPr>
            <a:xfrm>
              <a:off x="11069638" y="22456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3" name="任意多边形: 形状 1202">
              <a:extLst>
                <a:ext uri="{FF2B5EF4-FFF2-40B4-BE49-F238E27FC236}">
                  <a16:creationId xmlns:a16="http://schemas.microsoft.com/office/drawing/2014/main" xmlns="" id="{BF9D96BF-10F3-4D3C-B3E3-01348DD7B39B}"/>
                </a:ext>
              </a:extLst>
            </p:cNvPr>
            <p:cNvSpPr/>
            <p:nvPr/>
          </p:nvSpPr>
          <p:spPr>
            <a:xfrm>
              <a:off x="11071543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2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4" name="任意多边形: 形状 1203">
              <a:extLst>
                <a:ext uri="{FF2B5EF4-FFF2-40B4-BE49-F238E27FC236}">
                  <a16:creationId xmlns:a16="http://schemas.microsoft.com/office/drawing/2014/main" xmlns="" id="{D8A6E832-1204-4A04-8CD4-8D19F4529957}"/>
                </a:ext>
              </a:extLst>
            </p:cNvPr>
            <p:cNvSpPr/>
            <p:nvPr/>
          </p:nvSpPr>
          <p:spPr>
            <a:xfrm>
              <a:off x="11073447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5" name="任意多边形: 形状 1204">
              <a:extLst>
                <a:ext uri="{FF2B5EF4-FFF2-40B4-BE49-F238E27FC236}">
                  <a16:creationId xmlns:a16="http://schemas.microsoft.com/office/drawing/2014/main" xmlns="" id="{07C95B53-C23C-49FE-B3BB-C6016E10A8CB}"/>
                </a:ext>
              </a:extLst>
            </p:cNvPr>
            <p:cNvSpPr/>
            <p:nvPr/>
          </p:nvSpPr>
          <p:spPr>
            <a:xfrm>
              <a:off x="11075353" y="22469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6" name="任意多边形: 形状 1205">
              <a:extLst>
                <a:ext uri="{FF2B5EF4-FFF2-40B4-BE49-F238E27FC236}">
                  <a16:creationId xmlns:a16="http://schemas.microsoft.com/office/drawing/2014/main" xmlns="" id="{0CEA2011-0C04-46E5-900E-9D5AC2C19CC4}"/>
                </a:ext>
              </a:extLst>
            </p:cNvPr>
            <p:cNvSpPr/>
            <p:nvPr/>
          </p:nvSpPr>
          <p:spPr>
            <a:xfrm>
              <a:off x="11077257" y="22475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7" name="任意多边形: 形状 1206">
              <a:extLst>
                <a:ext uri="{FF2B5EF4-FFF2-40B4-BE49-F238E27FC236}">
                  <a16:creationId xmlns:a16="http://schemas.microsoft.com/office/drawing/2014/main" xmlns="" id="{E00F04D7-E811-4ECA-94AD-79E5E166410E}"/>
                </a:ext>
              </a:extLst>
            </p:cNvPr>
            <p:cNvSpPr/>
            <p:nvPr/>
          </p:nvSpPr>
          <p:spPr>
            <a:xfrm>
              <a:off x="110791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8" name="任意多边形: 形状 1207">
              <a:extLst>
                <a:ext uri="{FF2B5EF4-FFF2-40B4-BE49-F238E27FC236}">
                  <a16:creationId xmlns:a16="http://schemas.microsoft.com/office/drawing/2014/main" xmlns="" id="{F0244487-685C-4780-A731-6953A0DD4A0A}"/>
                </a:ext>
              </a:extLst>
            </p:cNvPr>
            <p:cNvSpPr/>
            <p:nvPr/>
          </p:nvSpPr>
          <p:spPr>
            <a:xfrm>
              <a:off x="11080432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9" name="任意多边形: 形状 1208">
              <a:extLst>
                <a:ext uri="{FF2B5EF4-FFF2-40B4-BE49-F238E27FC236}">
                  <a16:creationId xmlns:a16="http://schemas.microsoft.com/office/drawing/2014/main" xmlns="" id="{D043EBC6-2694-46D7-80EF-C109B727207A}"/>
                </a:ext>
              </a:extLst>
            </p:cNvPr>
            <p:cNvSpPr/>
            <p:nvPr/>
          </p:nvSpPr>
          <p:spPr>
            <a:xfrm>
              <a:off x="11082338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5398 h 38100"/>
                <a:gd name="connsiteX3" fmla="*/ 58103 w 57150"/>
                <a:gd name="connsiteY3" fmla="*/ 5398 h 38100"/>
                <a:gd name="connsiteX4" fmla="*/ 6668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8" y="5398"/>
                  </a:cubicBezTo>
                  <a:cubicBezTo>
                    <a:pt x="57468" y="5398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668" y="35242"/>
                    <a:pt x="6668" y="35242"/>
                    <a:pt x="6032" y="35242"/>
                  </a:cubicBez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0" name="任意多边形: 形状 1209">
              <a:extLst>
                <a:ext uri="{FF2B5EF4-FFF2-40B4-BE49-F238E27FC236}">
                  <a16:creationId xmlns:a16="http://schemas.microsoft.com/office/drawing/2014/main" xmlns="" id="{F027DE82-D649-453D-A010-967E62B2CEE1}"/>
                </a:ext>
              </a:extLst>
            </p:cNvPr>
            <p:cNvSpPr/>
            <p:nvPr/>
          </p:nvSpPr>
          <p:spPr>
            <a:xfrm>
              <a:off x="11084243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1" name="任意多边形: 形状 1210">
              <a:extLst>
                <a:ext uri="{FF2B5EF4-FFF2-40B4-BE49-F238E27FC236}">
                  <a16:creationId xmlns:a16="http://schemas.microsoft.com/office/drawing/2014/main" xmlns="" id="{42B184FF-1E9E-4A88-B6A9-A1C449089A27}"/>
                </a:ext>
              </a:extLst>
            </p:cNvPr>
            <p:cNvSpPr/>
            <p:nvPr/>
          </p:nvSpPr>
          <p:spPr>
            <a:xfrm>
              <a:off x="11086147" y="22526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2" name="任意多边形: 形状 1211">
              <a:extLst>
                <a:ext uri="{FF2B5EF4-FFF2-40B4-BE49-F238E27FC236}">
                  <a16:creationId xmlns:a16="http://schemas.microsoft.com/office/drawing/2014/main" xmlns="" id="{35157C46-2F64-4BEA-9784-EE99D78EA37E}"/>
                </a:ext>
              </a:extLst>
            </p:cNvPr>
            <p:cNvSpPr/>
            <p:nvPr/>
          </p:nvSpPr>
          <p:spPr>
            <a:xfrm>
              <a:off x="11088053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3" name="任意多边形: 形状 1212">
              <a:extLst>
                <a:ext uri="{FF2B5EF4-FFF2-40B4-BE49-F238E27FC236}">
                  <a16:creationId xmlns:a16="http://schemas.microsoft.com/office/drawing/2014/main" xmlns="" id="{EE3F4EFC-0792-4E1E-AC68-F6DDE553E8F5}"/>
                </a:ext>
              </a:extLst>
            </p:cNvPr>
            <p:cNvSpPr/>
            <p:nvPr/>
          </p:nvSpPr>
          <p:spPr>
            <a:xfrm>
              <a:off x="11089957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7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4" name="任意多边形: 形状 1213">
              <a:extLst>
                <a:ext uri="{FF2B5EF4-FFF2-40B4-BE49-F238E27FC236}">
                  <a16:creationId xmlns:a16="http://schemas.microsoft.com/office/drawing/2014/main" xmlns="" id="{610AE2EA-C4ED-4FAE-8081-1F5919333C58}"/>
                </a:ext>
              </a:extLst>
            </p:cNvPr>
            <p:cNvSpPr/>
            <p:nvPr/>
          </p:nvSpPr>
          <p:spPr>
            <a:xfrm>
              <a:off x="11091863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5" name="任意多边形: 形状 1214">
              <a:extLst>
                <a:ext uri="{FF2B5EF4-FFF2-40B4-BE49-F238E27FC236}">
                  <a16:creationId xmlns:a16="http://schemas.microsoft.com/office/drawing/2014/main" xmlns="" id="{0923B210-9267-4F5B-BE9F-DF95958B5656}"/>
                </a:ext>
              </a:extLst>
            </p:cNvPr>
            <p:cNvSpPr/>
            <p:nvPr/>
          </p:nvSpPr>
          <p:spPr>
            <a:xfrm>
              <a:off x="11093768" y="22583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6" name="任意多边形: 形状 1215">
              <a:extLst>
                <a:ext uri="{FF2B5EF4-FFF2-40B4-BE49-F238E27FC236}">
                  <a16:creationId xmlns:a16="http://schemas.microsoft.com/office/drawing/2014/main" xmlns="" id="{3BC08658-6A98-41EB-A144-C6E0C957C3A5}"/>
                </a:ext>
              </a:extLst>
            </p:cNvPr>
            <p:cNvSpPr/>
            <p:nvPr/>
          </p:nvSpPr>
          <p:spPr>
            <a:xfrm>
              <a:off x="11095672" y="22596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7" name="任意多边形: 形状 1216">
              <a:extLst>
                <a:ext uri="{FF2B5EF4-FFF2-40B4-BE49-F238E27FC236}">
                  <a16:creationId xmlns:a16="http://schemas.microsoft.com/office/drawing/2014/main" xmlns="" id="{92D8F808-E61A-45F1-8232-A85FDE9B03DD}"/>
                </a:ext>
              </a:extLst>
            </p:cNvPr>
            <p:cNvSpPr/>
            <p:nvPr/>
          </p:nvSpPr>
          <p:spPr>
            <a:xfrm>
              <a:off x="11098213" y="22615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2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" name="任意多边形: 形状 1217">
              <a:extLst>
                <a:ext uri="{FF2B5EF4-FFF2-40B4-BE49-F238E27FC236}">
                  <a16:creationId xmlns:a16="http://schemas.microsoft.com/office/drawing/2014/main" xmlns="" id="{CEC19D46-BB65-4180-A2B3-9857B8FB2630}"/>
                </a:ext>
              </a:extLst>
            </p:cNvPr>
            <p:cNvSpPr/>
            <p:nvPr/>
          </p:nvSpPr>
          <p:spPr>
            <a:xfrm>
              <a:off x="11100118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6032"/>
                    <a:pt x="58102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9" name="任意多边形: 形状 1218">
              <a:extLst>
                <a:ext uri="{FF2B5EF4-FFF2-40B4-BE49-F238E27FC236}">
                  <a16:creationId xmlns:a16="http://schemas.microsoft.com/office/drawing/2014/main" xmlns="" id="{3E81154F-56F5-4C54-AF3F-CD9FDA597A50}"/>
                </a:ext>
              </a:extLst>
            </p:cNvPr>
            <p:cNvSpPr/>
            <p:nvPr/>
          </p:nvSpPr>
          <p:spPr>
            <a:xfrm>
              <a:off x="11102022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5398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3" y="5398"/>
                  </a:cubicBezTo>
                  <a:lnTo>
                    <a:pt x="4763" y="34608"/>
                  </a:lnTo>
                  <a:cubicBezTo>
                    <a:pt x="4763" y="35242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0" name="任意多边形: 形状 1219">
              <a:extLst>
                <a:ext uri="{FF2B5EF4-FFF2-40B4-BE49-F238E27FC236}">
                  <a16:creationId xmlns:a16="http://schemas.microsoft.com/office/drawing/2014/main" xmlns="" id="{E5282453-59C3-4DFB-8AAA-05F78DA43168}"/>
                </a:ext>
              </a:extLst>
            </p:cNvPr>
            <p:cNvSpPr/>
            <p:nvPr/>
          </p:nvSpPr>
          <p:spPr>
            <a:xfrm>
              <a:off x="11131232" y="2198052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8 w 63500"/>
                <a:gd name="connsiteY1" fmla="*/ 8573 h 38100"/>
                <a:gd name="connsiteX2" fmla="*/ 64453 w 63500"/>
                <a:gd name="connsiteY2" fmla="*/ 4763 h 38100"/>
                <a:gd name="connsiteX3" fmla="*/ 13018 w 63500"/>
                <a:gd name="connsiteY3" fmla="*/ 34608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8" y="8573"/>
                  </a:lnTo>
                  <a:cubicBezTo>
                    <a:pt x="58738" y="7302"/>
                    <a:pt x="61913" y="6033"/>
                    <a:pt x="64453" y="4763"/>
                  </a:cubicBezTo>
                  <a:lnTo>
                    <a:pt x="13018" y="34608"/>
                  </a:lnTo>
                  <a:cubicBezTo>
                    <a:pt x="9843" y="35877"/>
                    <a:pt x="7303" y="37148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xmlns="" id="{DB4FBD0E-95AF-4569-A070-E94CF1D022AD}"/>
                </a:ext>
              </a:extLst>
            </p:cNvPr>
            <p:cNvSpPr/>
            <p:nvPr/>
          </p:nvSpPr>
          <p:spPr>
            <a:xfrm>
              <a:off x="11139488" y="2196148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8738" y="6032"/>
                    <a:pt x="60643" y="5398"/>
                    <a:pt x="63182" y="4763"/>
                  </a:cubicBezTo>
                  <a:lnTo>
                    <a:pt x="11747" y="34607"/>
                  </a:lnTo>
                  <a:cubicBezTo>
                    <a:pt x="9207" y="35242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xmlns="" id="{435EDD9E-5FE3-4E36-B94D-95B6A7C844CF}"/>
                </a:ext>
              </a:extLst>
            </p:cNvPr>
            <p:cNvSpPr/>
            <p:nvPr/>
          </p:nvSpPr>
          <p:spPr>
            <a:xfrm>
              <a:off x="11146472" y="2195513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8103" y="4763"/>
                    <a:pt x="60008" y="4763"/>
                    <a:pt x="61913" y="4763"/>
                  </a:cubicBezTo>
                  <a:lnTo>
                    <a:pt x="10478" y="34608"/>
                  </a:lnTo>
                  <a:cubicBezTo>
                    <a:pt x="8572" y="34608"/>
                    <a:pt x="6668" y="34608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xmlns="" id="{A5E696ED-5186-4C6B-BBD9-169096C06683}"/>
                </a:ext>
              </a:extLst>
            </p:cNvPr>
            <p:cNvSpPr/>
            <p:nvPr/>
          </p:nvSpPr>
          <p:spPr>
            <a:xfrm>
              <a:off x="1115282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8" y="4763"/>
                    <a:pt x="61278" y="4763"/>
                  </a:cubicBezTo>
                  <a:lnTo>
                    <a:pt x="9843" y="34608"/>
                  </a:lnTo>
                  <a:cubicBezTo>
                    <a:pt x="7938" y="33973"/>
                    <a:pt x="6033" y="3397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4" name="任意多边形: 形状 1223">
              <a:extLst>
                <a:ext uri="{FF2B5EF4-FFF2-40B4-BE49-F238E27FC236}">
                  <a16:creationId xmlns:a16="http://schemas.microsoft.com/office/drawing/2014/main" xmlns="" id="{68EC3EA5-FB2E-40D5-8ADD-18E774DF3D43}"/>
                </a:ext>
              </a:extLst>
            </p:cNvPr>
            <p:cNvSpPr/>
            <p:nvPr/>
          </p:nvSpPr>
          <p:spPr>
            <a:xfrm>
              <a:off x="11157903" y="21948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59372" y="4763"/>
                    <a:pt x="61278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5" name="任意多边形: 形状 1224">
              <a:extLst>
                <a:ext uri="{FF2B5EF4-FFF2-40B4-BE49-F238E27FC236}">
                  <a16:creationId xmlns:a16="http://schemas.microsoft.com/office/drawing/2014/main" xmlns="" id="{C6928EB2-4592-4073-BDCC-508B1B555CA1}"/>
                </a:ext>
              </a:extLst>
            </p:cNvPr>
            <p:cNvSpPr/>
            <p:nvPr/>
          </p:nvSpPr>
          <p:spPr>
            <a:xfrm>
              <a:off x="1116298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4763"/>
                    <a:pt x="59373" y="4763"/>
                    <a:pt x="60643" y="5398"/>
                  </a:cubicBezTo>
                  <a:lnTo>
                    <a:pt x="9208" y="35242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xmlns="" id="{76EEB041-13CB-4475-8EAA-18785E8ED232}"/>
                </a:ext>
              </a:extLst>
            </p:cNvPr>
            <p:cNvSpPr/>
            <p:nvPr/>
          </p:nvSpPr>
          <p:spPr>
            <a:xfrm>
              <a:off x="11167428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2"/>
                  </a:lnTo>
                  <a:cubicBezTo>
                    <a:pt x="7938" y="35242"/>
                    <a:pt x="666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xmlns="" id="{64E9DBD7-33F3-4D90-86DE-5DF1B8A0F214}"/>
                </a:ext>
              </a:extLst>
            </p:cNvPr>
            <p:cNvSpPr/>
            <p:nvPr/>
          </p:nvSpPr>
          <p:spPr>
            <a:xfrm>
              <a:off x="11171872" y="21967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8" y="35877"/>
                  </a:lnTo>
                  <a:cubicBezTo>
                    <a:pt x="7938" y="34607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xmlns="" id="{8816F55F-D5FB-4985-9BAC-4D87A3B72579}"/>
                </a:ext>
              </a:extLst>
            </p:cNvPr>
            <p:cNvSpPr/>
            <p:nvPr/>
          </p:nvSpPr>
          <p:spPr>
            <a:xfrm>
              <a:off x="11176318" y="21974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9372" y="5398"/>
                    <a:pt x="60642" y="6033"/>
                  </a:cubicBezTo>
                  <a:lnTo>
                    <a:pt x="9207" y="35878"/>
                  </a:lnTo>
                  <a:cubicBezTo>
                    <a:pt x="7938" y="3524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" name="任意多边形: 形状 1228">
              <a:extLst>
                <a:ext uri="{FF2B5EF4-FFF2-40B4-BE49-F238E27FC236}">
                  <a16:creationId xmlns:a16="http://schemas.microsoft.com/office/drawing/2014/main" xmlns="" id="{A869AE72-5AFD-4A7F-BBB7-10B087C226D5}"/>
                </a:ext>
              </a:extLst>
            </p:cNvPr>
            <p:cNvSpPr/>
            <p:nvPr/>
          </p:nvSpPr>
          <p:spPr>
            <a:xfrm>
              <a:off x="11180763" y="21986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033 h 38100"/>
                <a:gd name="connsiteX3" fmla="*/ 9207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738" y="5398"/>
                    <a:pt x="60643" y="6033"/>
                  </a:cubicBezTo>
                  <a:lnTo>
                    <a:pt x="9207" y="35877"/>
                  </a:lnTo>
                  <a:cubicBezTo>
                    <a:pt x="7938" y="35242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xmlns="" id="{2CC36867-57BD-46EC-8258-17F6DE6F1AC0}"/>
                </a:ext>
              </a:extLst>
            </p:cNvPr>
            <p:cNvSpPr/>
            <p:nvPr/>
          </p:nvSpPr>
          <p:spPr>
            <a:xfrm>
              <a:off x="11185207" y="21999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xmlns="" id="{4165B3A1-A2C0-428E-81AE-FFDE4D8D528D}"/>
                </a:ext>
              </a:extLst>
            </p:cNvPr>
            <p:cNvSpPr/>
            <p:nvPr/>
          </p:nvSpPr>
          <p:spPr>
            <a:xfrm>
              <a:off x="11189653" y="22018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7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7"/>
                  </a:cubicBezTo>
                  <a:lnTo>
                    <a:pt x="9207" y="36513"/>
                  </a:lnTo>
                  <a:cubicBezTo>
                    <a:pt x="7303" y="35877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xmlns="" id="{410864DF-CC35-4B29-AAEB-15DCE2ED85D2}"/>
                </a:ext>
              </a:extLst>
            </p:cNvPr>
            <p:cNvSpPr/>
            <p:nvPr/>
          </p:nvSpPr>
          <p:spPr>
            <a:xfrm>
              <a:off x="11193463" y="22037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033"/>
                    <a:pt x="60643" y="6668"/>
                  </a:cubicBezTo>
                  <a:lnTo>
                    <a:pt x="9207" y="36513"/>
                  </a:lnTo>
                  <a:cubicBezTo>
                    <a:pt x="7938" y="35878"/>
                    <a:pt x="666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3" name="任意多边形: 形状 1232">
              <a:extLst>
                <a:ext uri="{FF2B5EF4-FFF2-40B4-BE49-F238E27FC236}">
                  <a16:creationId xmlns:a16="http://schemas.microsoft.com/office/drawing/2014/main" xmlns="" id="{C153F9FB-551B-4301-97AA-BAD65AFD84D8}"/>
                </a:ext>
              </a:extLst>
            </p:cNvPr>
            <p:cNvSpPr/>
            <p:nvPr/>
          </p:nvSpPr>
          <p:spPr>
            <a:xfrm>
              <a:off x="11197907" y="22056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xmlns="" id="{9A66528E-5C7C-47C9-9AD1-32A2F5CF8112}"/>
                </a:ext>
              </a:extLst>
            </p:cNvPr>
            <p:cNvSpPr/>
            <p:nvPr/>
          </p:nvSpPr>
          <p:spPr>
            <a:xfrm>
              <a:off x="11202353" y="22075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3" y="35877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xmlns="" id="{39373C4E-3B4A-4F3C-AECF-C6D604729137}"/>
                </a:ext>
              </a:extLst>
            </p:cNvPr>
            <p:cNvSpPr/>
            <p:nvPr/>
          </p:nvSpPr>
          <p:spPr>
            <a:xfrm>
              <a:off x="11205528" y="22094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6032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lnTo>
                    <a:pt x="6032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xmlns="" id="{A9E61CCE-021C-486E-8C80-00413E476040}"/>
                </a:ext>
              </a:extLst>
            </p:cNvPr>
            <p:cNvSpPr/>
            <p:nvPr/>
          </p:nvSpPr>
          <p:spPr>
            <a:xfrm>
              <a:off x="11206797" y="22101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7303 h 38100"/>
                <a:gd name="connsiteX3" fmla="*/ 920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668"/>
                    <a:pt x="60643" y="7303"/>
                  </a:cubicBezTo>
                  <a:lnTo>
                    <a:pt x="9208" y="37148"/>
                  </a:lnTo>
                  <a:cubicBezTo>
                    <a:pt x="7938" y="36513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7" name="任意多边形: 形状 1236">
              <a:extLst>
                <a:ext uri="{FF2B5EF4-FFF2-40B4-BE49-F238E27FC236}">
                  <a16:creationId xmlns:a16="http://schemas.microsoft.com/office/drawing/2014/main" xmlns="" id="{639C57ED-DA4C-4256-9FF2-74EEB3285641}"/>
                </a:ext>
              </a:extLst>
            </p:cNvPr>
            <p:cNvSpPr/>
            <p:nvPr/>
          </p:nvSpPr>
          <p:spPr>
            <a:xfrm>
              <a:off x="11211243" y="22132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6668"/>
                    <a:pt x="60642" y="7938"/>
                  </a:cubicBezTo>
                  <a:lnTo>
                    <a:pt x="9207" y="37783"/>
                  </a:lnTo>
                  <a:cubicBezTo>
                    <a:pt x="7938" y="3651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8" name="任意多边形: 形状 1237">
              <a:extLst>
                <a:ext uri="{FF2B5EF4-FFF2-40B4-BE49-F238E27FC236}">
                  <a16:creationId xmlns:a16="http://schemas.microsoft.com/office/drawing/2014/main" xmlns="" id="{91071968-12A7-42F8-8283-80F1A5A2E057}"/>
                </a:ext>
              </a:extLst>
            </p:cNvPr>
            <p:cNvSpPr/>
            <p:nvPr/>
          </p:nvSpPr>
          <p:spPr>
            <a:xfrm>
              <a:off x="11215688" y="22158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6667"/>
                    <a:pt x="60643" y="7938"/>
                  </a:cubicBezTo>
                  <a:lnTo>
                    <a:pt x="9207" y="37782"/>
                  </a:lnTo>
                  <a:cubicBezTo>
                    <a:pt x="7938" y="37147"/>
                    <a:pt x="666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" name="任意多边形: 形状 1238">
              <a:extLst>
                <a:ext uri="{FF2B5EF4-FFF2-40B4-BE49-F238E27FC236}">
                  <a16:creationId xmlns:a16="http://schemas.microsoft.com/office/drawing/2014/main" xmlns="" id="{CD603B60-6F20-4A73-8739-AC8097FFF58E}"/>
                </a:ext>
              </a:extLst>
            </p:cNvPr>
            <p:cNvSpPr/>
            <p:nvPr/>
          </p:nvSpPr>
          <p:spPr>
            <a:xfrm>
              <a:off x="11220768" y="22196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6513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0" name="任意多边形: 形状 1239">
              <a:extLst>
                <a:ext uri="{FF2B5EF4-FFF2-40B4-BE49-F238E27FC236}">
                  <a16:creationId xmlns:a16="http://schemas.microsoft.com/office/drawing/2014/main" xmlns="" id="{EA66EF0A-78F6-4E14-84C4-A599DD371EE3}"/>
                </a:ext>
              </a:extLst>
            </p:cNvPr>
            <p:cNvSpPr/>
            <p:nvPr/>
          </p:nvSpPr>
          <p:spPr>
            <a:xfrm>
              <a:off x="11225213" y="2222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6033"/>
                    <a:pt x="59372" y="7303"/>
                    <a:pt x="60643" y="8573"/>
                  </a:cubicBezTo>
                  <a:lnTo>
                    <a:pt x="9207" y="38418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1" name="任意多边形: 形状 1240">
              <a:extLst>
                <a:ext uri="{FF2B5EF4-FFF2-40B4-BE49-F238E27FC236}">
                  <a16:creationId xmlns:a16="http://schemas.microsoft.com/office/drawing/2014/main" xmlns="" id="{FD4FE45B-4EAA-4894-87B9-4EF81587CC28}"/>
                </a:ext>
              </a:extLst>
            </p:cNvPr>
            <p:cNvSpPr/>
            <p:nvPr/>
          </p:nvSpPr>
          <p:spPr>
            <a:xfrm>
              <a:off x="11230293" y="2226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6033"/>
                    <a:pt x="59372" y="7302"/>
                    <a:pt x="60642" y="8573"/>
                  </a:cubicBezTo>
                  <a:lnTo>
                    <a:pt x="9207" y="38418"/>
                  </a:lnTo>
                  <a:cubicBezTo>
                    <a:pt x="7938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2" name="任意多边形: 形状 1241">
              <a:extLst>
                <a:ext uri="{FF2B5EF4-FFF2-40B4-BE49-F238E27FC236}">
                  <a16:creationId xmlns:a16="http://schemas.microsoft.com/office/drawing/2014/main" xmlns="" id="{F56EF2A6-6AE0-474E-AB6F-B52DECB1C86B}"/>
                </a:ext>
              </a:extLst>
            </p:cNvPr>
            <p:cNvSpPr/>
            <p:nvPr/>
          </p:nvSpPr>
          <p:spPr>
            <a:xfrm>
              <a:off x="11234738" y="22310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3" name="任意多边形: 形状 1242">
              <a:extLst>
                <a:ext uri="{FF2B5EF4-FFF2-40B4-BE49-F238E27FC236}">
                  <a16:creationId xmlns:a16="http://schemas.microsoft.com/office/drawing/2014/main" xmlns="" id="{4BDCDA62-FC84-4AD7-AF69-BE78B6C40FEA}"/>
                </a:ext>
              </a:extLst>
            </p:cNvPr>
            <p:cNvSpPr/>
            <p:nvPr/>
          </p:nvSpPr>
          <p:spPr>
            <a:xfrm>
              <a:off x="11239182" y="2235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9208 h 38100"/>
                <a:gd name="connsiteX3" fmla="*/ 9208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9373" y="7938"/>
                    <a:pt x="60643" y="9208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4" name="任意多边形: 形状 1243">
              <a:extLst>
                <a:ext uri="{FF2B5EF4-FFF2-40B4-BE49-F238E27FC236}">
                  <a16:creationId xmlns:a16="http://schemas.microsoft.com/office/drawing/2014/main" xmlns="" id="{D42392CB-F35B-4F10-8DD4-AE710508E4AF}"/>
                </a:ext>
              </a:extLst>
            </p:cNvPr>
            <p:cNvSpPr/>
            <p:nvPr/>
          </p:nvSpPr>
          <p:spPr>
            <a:xfrm>
              <a:off x="11243628" y="2239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2"/>
                  </a:lnTo>
                  <a:cubicBezTo>
                    <a:pt x="7938" y="37148"/>
                    <a:pt x="666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5" name="任意多边形: 形状 1244">
              <a:extLst>
                <a:ext uri="{FF2B5EF4-FFF2-40B4-BE49-F238E27FC236}">
                  <a16:creationId xmlns:a16="http://schemas.microsoft.com/office/drawing/2014/main" xmlns="" id="{91B83777-5EC1-4040-B943-08E1E2EC43CD}"/>
                </a:ext>
              </a:extLst>
            </p:cNvPr>
            <p:cNvSpPr/>
            <p:nvPr/>
          </p:nvSpPr>
          <p:spPr>
            <a:xfrm>
              <a:off x="11248072" y="2244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8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2" y="39052"/>
                  </a:lnTo>
                  <a:cubicBezTo>
                    <a:pt x="7303" y="37147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6" name="任意多边形: 形状 1245">
              <a:extLst>
                <a:ext uri="{FF2B5EF4-FFF2-40B4-BE49-F238E27FC236}">
                  <a16:creationId xmlns:a16="http://schemas.microsoft.com/office/drawing/2014/main" xmlns="" id="{546752AD-8FCD-4CBF-8ED1-4494E77822CB}"/>
                </a:ext>
              </a:extLst>
            </p:cNvPr>
            <p:cNvSpPr/>
            <p:nvPr/>
          </p:nvSpPr>
          <p:spPr>
            <a:xfrm>
              <a:off x="11252518" y="22488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007 w 63500"/>
                <a:gd name="connsiteY2" fmla="*/ 9208 h 38100"/>
                <a:gd name="connsiteX3" fmla="*/ 8572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738" y="7938"/>
                    <a:pt x="60007" y="9208"/>
                  </a:cubicBezTo>
                  <a:lnTo>
                    <a:pt x="8572" y="39052"/>
                  </a:lnTo>
                  <a:cubicBezTo>
                    <a:pt x="7302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7" name="任意多边形: 形状 1246">
              <a:extLst>
                <a:ext uri="{FF2B5EF4-FFF2-40B4-BE49-F238E27FC236}">
                  <a16:creationId xmlns:a16="http://schemas.microsoft.com/office/drawing/2014/main" xmlns="" id="{166BC3A7-AAF6-4EBD-9F5C-F9D24ABB31A9}"/>
                </a:ext>
              </a:extLst>
            </p:cNvPr>
            <p:cNvSpPr/>
            <p:nvPr/>
          </p:nvSpPr>
          <p:spPr>
            <a:xfrm>
              <a:off x="11256328" y="22532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2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7938"/>
                    <a:pt x="60007" y="9842"/>
                  </a:cubicBezTo>
                  <a:lnTo>
                    <a:pt x="8572" y="39688"/>
                  </a:lnTo>
                  <a:cubicBezTo>
                    <a:pt x="7303" y="37782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8" name="任意多边形: 形状 1247">
              <a:extLst>
                <a:ext uri="{FF2B5EF4-FFF2-40B4-BE49-F238E27FC236}">
                  <a16:creationId xmlns:a16="http://schemas.microsoft.com/office/drawing/2014/main" xmlns="" id="{ACE7881B-837D-4C9A-BBFE-0314CB53A611}"/>
                </a:ext>
              </a:extLst>
            </p:cNvPr>
            <p:cNvSpPr/>
            <p:nvPr/>
          </p:nvSpPr>
          <p:spPr>
            <a:xfrm>
              <a:off x="11260138" y="225837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643 w 63500"/>
                <a:gd name="connsiteY2" fmla="*/ 10477 h 44450"/>
                <a:gd name="connsiteX3" fmla="*/ 9207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9372" y="8573"/>
                    <a:pt x="60643" y="10477"/>
                  </a:cubicBezTo>
                  <a:lnTo>
                    <a:pt x="9207" y="40323"/>
                  </a:lnTo>
                  <a:cubicBezTo>
                    <a:pt x="7938" y="38418"/>
                    <a:pt x="666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9" name="任意多边形: 形状 1248">
              <a:extLst>
                <a:ext uri="{FF2B5EF4-FFF2-40B4-BE49-F238E27FC236}">
                  <a16:creationId xmlns:a16="http://schemas.microsoft.com/office/drawing/2014/main" xmlns="" id="{DCC23776-46B7-45E4-9721-C3EAB089365F}"/>
                </a:ext>
              </a:extLst>
            </p:cNvPr>
            <p:cNvSpPr/>
            <p:nvPr/>
          </p:nvSpPr>
          <p:spPr>
            <a:xfrm>
              <a:off x="11264582" y="226409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62548 w 63500"/>
                <a:gd name="connsiteY2" fmla="*/ 13653 h 44450"/>
                <a:gd name="connsiteX3" fmla="*/ 1111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8103" y="7938"/>
                    <a:pt x="60643" y="10478"/>
                    <a:pt x="62548" y="13653"/>
                  </a:cubicBezTo>
                  <a:lnTo>
                    <a:pt x="11113" y="43498"/>
                  </a:lnTo>
                  <a:cubicBezTo>
                    <a:pt x="9208" y="40958"/>
                    <a:pt x="7303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0" name="任意多边形: 形状 1249">
              <a:extLst>
                <a:ext uri="{FF2B5EF4-FFF2-40B4-BE49-F238E27FC236}">
                  <a16:creationId xmlns:a16="http://schemas.microsoft.com/office/drawing/2014/main" xmlns="" id="{6DC02FE8-3CCA-4E7C-BAA3-D3C31206883F}"/>
                </a:ext>
              </a:extLst>
            </p:cNvPr>
            <p:cNvSpPr/>
            <p:nvPr/>
          </p:nvSpPr>
          <p:spPr>
            <a:xfrm>
              <a:off x="11270932" y="2272983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8 w 63500"/>
                <a:gd name="connsiteY1" fmla="*/ 4763 h 50800"/>
                <a:gd name="connsiteX2" fmla="*/ 64453 w 63500"/>
                <a:gd name="connsiteY2" fmla="*/ 18097 h 50800"/>
                <a:gd name="connsiteX3" fmla="*/ 13018 w 63500"/>
                <a:gd name="connsiteY3" fmla="*/ 47942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8" y="4763"/>
                  </a:lnTo>
                  <a:cubicBezTo>
                    <a:pt x="59373" y="9207"/>
                    <a:pt x="61913" y="13652"/>
                    <a:pt x="64453" y="18097"/>
                  </a:cubicBezTo>
                  <a:lnTo>
                    <a:pt x="13018" y="47942"/>
                  </a:lnTo>
                  <a:cubicBezTo>
                    <a:pt x="10478" y="43497"/>
                    <a:pt x="7938" y="3905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1" name="任意多边形: 形状 1250">
              <a:extLst>
                <a:ext uri="{FF2B5EF4-FFF2-40B4-BE49-F238E27FC236}">
                  <a16:creationId xmlns:a16="http://schemas.microsoft.com/office/drawing/2014/main" xmlns="" id="{BDD9A926-12D2-4BC3-BB8D-587FBAD029F2}"/>
                </a:ext>
              </a:extLst>
            </p:cNvPr>
            <p:cNvSpPr/>
            <p:nvPr/>
          </p:nvSpPr>
          <p:spPr>
            <a:xfrm>
              <a:off x="11279188" y="228631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3" y="43498"/>
                  </a:lnTo>
                  <a:cubicBezTo>
                    <a:pt x="7938" y="40323"/>
                    <a:pt x="6668" y="3714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2" name="任意多边形: 形状 1251">
              <a:extLst>
                <a:ext uri="{FF2B5EF4-FFF2-40B4-BE49-F238E27FC236}">
                  <a16:creationId xmlns:a16="http://schemas.microsoft.com/office/drawing/2014/main" xmlns="" id="{F34E3238-43E1-419F-8E6A-26B61B2F5E41}"/>
                </a:ext>
              </a:extLst>
            </p:cNvPr>
            <p:cNvSpPr/>
            <p:nvPr/>
          </p:nvSpPr>
          <p:spPr>
            <a:xfrm>
              <a:off x="11284268" y="229520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102" y="8572"/>
                    <a:pt x="59372" y="11113"/>
                  </a:cubicBezTo>
                  <a:lnTo>
                    <a:pt x="7938" y="40957"/>
                  </a:lnTo>
                  <a:cubicBezTo>
                    <a:pt x="6667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3" name="任意多边形: 形状 1252">
              <a:extLst>
                <a:ext uri="{FF2B5EF4-FFF2-40B4-BE49-F238E27FC236}">
                  <a16:creationId xmlns:a16="http://schemas.microsoft.com/office/drawing/2014/main" xmlns="" id="{FEE629AC-D91B-4B08-8356-7BC57522D541}"/>
                </a:ext>
              </a:extLst>
            </p:cNvPr>
            <p:cNvSpPr/>
            <p:nvPr/>
          </p:nvSpPr>
          <p:spPr>
            <a:xfrm>
              <a:off x="11287443" y="230092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2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8102" y="7938"/>
                    <a:pt x="58738" y="9842"/>
                  </a:cubicBezTo>
                  <a:lnTo>
                    <a:pt x="7302" y="39688"/>
                  </a:lnTo>
                  <a:cubicBezTo>
                    <a:pt x="6032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4" name="任意多边形: 形状 1253">
              <a:extLst>
                <a:ext uri="{FF2B5EF4-FFF2-40B4-BE49-F238E27FC236}">
                  <a16:creationId xmlns:a16="http://schemas.microsoft.com/office/drawing/2014/main" xmlns="" id="{BFD2B486-1F35-4EBC-A1F7-2D066B179620}"/>
                </a:ext>
              </a:extLst>
            </p:cNvPr>
            <p:cNvSpPr/>
            <p:nvPr/>
          </p:nvSpPr>
          <p:spPr>
            <a:xfrm>
              <a:off x="11289982" y="230600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5" name="任意多边形: 形状 1254">
              <a:extLst>
                <a:ext uri="{FF2B5EF4-FFF2-40B4-BE49-F238E27FC236}">
                  <a16:creationId xmlns:a16="http://schemas.microsoft.com/office/drawing/2014/main" xmlns="" id="{AF6EB27A-E5AF-469F-9781-859A55C30604}"/>
                </a:ext>
              </a:extLst>
            </p:cNvPr>
            <p:cNvSpPr/>
            <p:nvPr/>
          </p:nvSpPr>
          <p:spPr>
            <a:xfrm>
              <a:off x="11291888" y="2311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8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7938"/>
                    <a:pt x="58103" y="9207"/>
                  </a:cubicBezTo>
                  <a:lnTo>
                    <a:pt x="6668" y="39052"/>
                  </a:lnTo>
                  <a:cubicBezTo>
                    <a:pt x="6032" y="37782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6" name="任意多边形: 形状 1255">
              <a:extLst>
                <a:ext uri="{FF2B5EF4-FFF2-40B4-BE49-F238E27FC236}">
                  <a16:creationId xmlns:a16="http://schemas.microsoft.com/office/drawing/2014/main" xmlns="" id="{2E2CB736-3B28-407E-98A0-F0A7DC853052}"/>
                </a:ext>
              </a:extLst>
            </p:cNvPr>
            <p:cNvSpPr/>
            <p:nvPr/>
          </p:nvSpPr>
          <p:spPr>
            <a:xfrm>
              <a:off x="11293793" y="23155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7" name="任意多边形: 形状 1256">
              <a:extLst>
                <a:ext uri="{FF2B5EF4-FFF2-40B4-BE49-F238E27FC236}">
                  <a16:creationId xmlns:a16="http://schemas.microsoft.com/office/drawing/2014/main" xmlns="" id="{20472476-13EB-4BDD-ADFF-76923C74F4D2}"/>
                </a:ext>
              </a:extLst>
            </p:cNvPr>
            <p:cNvSpPr/>
            <p:nvPr/>
          </p:nvSpPr>
          <p:spPr>
            <a:xfrm>
              <a:off x="11295697" y="232060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3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8" name="任意多边形: 形状 1257">
              <a:extLst>
                <a:ext uri="{FF2B5EF4-FFF2-40B4-BE49-F238E27FC236}">
                  <a16:creationId xmlns:a16="http://schemas.microsoft.com/office/drawing/2014/main" xmlns="" id="{4F5AB75A-E95A-46AA-B661-339F5B8A69C7}"/>
                </a:ext>
              </a:extLst>
            </p:cNvPr>
            <p:cNvSpPr/>
            <p:nvPr/>
          </p:nvSpPr>
          <p:spPr>
            <a:xfrm>
              <a:off x="11297603" y="2325688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7"/>
                    <a:pt x="57467" y="7938"/>
                    <a:pt x="58103" y="9842"/>
                  </a:cubicBezTo>
                  <a:lnTo>
                    <a:pt x="6667" y="39688"/>
                  </a:lnTo>
                  <a:cubicBezTo>
                    <a:pt x="6032" y="3778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9" name="任意多边形: 形状 1258">
              <a:extLst>
                <a:ext uri="{FF2B5EF4-FFF2-40B4-BE49-F238E27FC236}">
                  <a16:creationId xmlns:a16="http://schemas.microsoft.com/office/drawing/2014/main" xmlns="" id="{A9EE3E75-0893-420C-BF1A-050B10757E74}"/>
                </a:ext>
              </a:extLst>
            </p:cNvPr>
            <p:cNvSpPr/>
            <p:nvPr/>
          </p:nvSpPr>
          <p:spPr>
            <a:xfrm>
              <a:off x="11299507" y="233076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0" name="任意多边形: 形状 1259">
              <a:extLst>
                <a:ext uri="{FF2B5EF4-FFF2-40B4-BE49-F238E27FC236}">
                  <a16:creationId xmlns:a16="http://schemas.microsoft.com/office/drawing/2014/main" xmlns="" id="{B0984E4E-DE5E-495C-80EE-5A24B2D57460}"/>
                </a:ext>
              </a:extLst>
            </p:cNvPr>
            <p:cNvSpPr/>
            <p:nvPr/>
          </p:nvSpPr>
          <p:spPr>
            <a:xfrm>
              <a:off x="11301413" y="233584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2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7468" y="9842"/>
                  </a:cubicBezTo>
                  <a:lnTo>
                    <a:pt x="6032" y="39688"/>
                  </a:lnTo>
                  <a:cubicBezTo>
                    <a:pt x="5397" y="37782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1" name="任意多边形: 形状 1260">
              <a:extLst>
                <a:ext uri="{FF2B5EF4-FFF2-40B4-BE49-F238E27FC236}">
                  <a16:creationId xmlns:a16="http://schemas.microsoft.com/office/drawing/2014/main" xmlns="" id="{EEFFBABA-7BF2-44CC-842C-3C382D830CF6}"/>
                </a:ext>
              </a:extLst>
            </p:cNvPr>
            <p:cNvSpPr/>
            <p:nvPr/>
          </p:nvSpPr>
          <p:spPr>
            <a:xfrm>
              <a:off x="11302682" y="2340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8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2" name="任意多边形: 形状 1261">
              <a:extLst>
                <a:ext uri="{FF2B5EF4-FFF2-40B4-BE49-F238E27FC236}">
                  <a16:creationId xmlns:a16="http://schemas.microsoft.com/office/drawing/2014/main" xmlns="" id="{40C7F8A9-10E0-49DA-90A5-A340B787D3A7}"/>
                </a:ext>
              </a:extLst>
            </p:cNvPr>
            <p:cNvSpPr/>
            <p:nvPr/>
          </p:nvSpPr>
          <p:spPr>
            <a:xfrm>
              <a:off x="11303953" y="23460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3" name="任意多边形: 形状 1262">
              <a:extLst>
                <a:ext uri="{FF2B5EF4-FFF2-40B4-BE49-F238E27FC236}">
                  <a16:creationId xmlns:a16="http://schemas.microsoft.com/office/drawing/2014/main" xmlns="" id="{844E1FB7-BACB-4BFD-B68F-46CE556414AF}"/>
                </a:ext>
              </a:extLst>
            </p:cNvPr>
            <p:cNvSpPr/>
            <p:nvPr/>
          </p:nvSpPr>
          <p:spPr>
            <a:xfrm>
              <a:off x="11399203" y="24672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4" name="任意多边形: 形状 1263">
              <a:extLst>
                <a:ext uri="{FF2B5EF4-FFF2-40B4-BE49-F238E27FC236}">
                  <a16:creationId xmlns:a16="http://schemas.microsoft.com/office/drawing/2014/main" xmlns="" id="{DFD5F34A-237E-48C8-9CE0-20843D55EBEE}"/>
                </a:ext>
              </a:extLst>
            </p:cNvPr>
            <p:cNvSpPr/>
            <p:nvPr/>
          </p:nvSpPr>
          <p:spPr>
            <a:xfrm>
              <a:off x="11401107" y="24685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302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7"/>
                    <a:pt x="59373" y="7302"/>
                  </a:cubicBezTo>
                  <a:lnTo>
                    <a:pt x="7938" y="37148"/>
                  </a:lnTo>
                  <a:cubicBezTo>
                    <a:pt x="7303" y="36513"/>
                    <a:pt x="603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5" name="任意多边形: 形状 1264">
              <a:extLst>
                <a:ext uri="{FF2B5EF4-FFF2-40B4-BE49-F238E27FC236}">
                  <a16:creationId xmlns:a16="http://schemas.microsoft.com/office/drawing/2014/main" xmlns="" id="{D55C165D-A1B7-41A5-81DF-0A29E888399F}"/>
                </a:ext>
              </a:extLst>
            </p:cNvPr>
            <p:cNvSpPr/>
            <p:nvPr/>
          </p:nvSpPr>
          <p:spPr>
            <a:xfrm>
              <a:off x="11404282" y="24711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7303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6" name="任意多边形: 形状 1265">
              <a:extLst>
                <a:ext uri="{FF2B5EF4-FFF2-40B4-BE49-F238E27FC236}">
                  <a16:creationId xmlns:a16="http://schemas.microsoft.com/office/drawing/2014/main" xmlns="" id="{E57E8EA5-54F0-4754-A1CB-5CB29DEDB880}"/>
                </a:ext>
              </a:extLst>
            </p:cNvPr>
            <p:cNvSpPr/>
            <p:nvPr/>
          </p:nvSpPr>
          <p:spPr>
            <a:xfrm>
              <a:off x="11407457" y="2474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7" name="任意多边形: 形状 1266">
              <a:extLst>
                <a:ext uri="{FF2B5EF4-FFF2-40B4-BE49-F238E27FC236}">
                  <a16:creationId xmlns:a16="http://schemas.microsoft.com/office/drawing/2014/main" xmlns="" id="{646468A6-FCC0-4AAF-AEA0-0B627FF1C359}"/>
                </a:ext>
              </a:extLst>
            </p:cNvPr>
            <p:cNvSpPr/>
            <p:nvPr/>
          </p:nvSpPr>
          <p:spPr>
            <a:xfrm>
              <a:off x="11410632" y="2477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8" name="任意多边形: 形状 1267">
              <a:extLst>
                <a:ext uri="{FF2B5EF4-FFF2-40B4-BE49-F238E27FC236}">
                  <a16:creationId xmlns:a16="http://schemas.microsoft.com/office/drawing/2014/main" xmlns="" id="{8E638276-82BD-46E6-A01E-D900287F9D48}"/>
                </a:ext>
              </a:extLst>
            </p:cNvPr>
            <p:cNvSpPr/>
            <p:nvPr/>
          </p:nvSpPr>
          <p:spPr>
            <a:xfrm>
              <a:off x="11413172" y="24799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" name="任意多边形: 形状 1268">
              <a:extLst>
                <a:ext uri="{FF2B5EF4-FFF2-40B4-BE49-F238E27FC236}">
                  <a16:creationId xmlns:a16="http://schemas.microsoft.com/office/drawing/2014/main" xmlns="" id="{21AE95EB-4866-41AD-837D-8D7C71A0863D}"/>
                </a:ext>
              </a:extLst>
            </p:cNvPr>
            <p:cNvSpPr/>
            <p:nvPr/>
          </p:nvSpPr>
          <p:spPr>
            <a:xfrm>
              <a:off x="11416347" y="24831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" name="任意多边形: 形状 1269">
              <a:extLst>
                <a:ext uri="{FF2B5EF4-FFF2-40B4-BE49-F238E27FC236}">
                  <a16:creationId xmlns:a16="http://schemas.microsoft.com/office/drawing/2014/main" xmlns="" id="{FCD319F3-C074-4AF4-A6B4-E6CA312F32D6}"/>
                </a:ext>
              </a:extLst>
            </p:cNvPr>
            <p:cNvSpPr/>
            <p:nvPr/>
          </p:nvSpPr>
          <p:spPr>
            <a:xfrm>
              <a:off x="11418888" y="24863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1" name="任意多边形: 形状 1270">
              <a:extLst>
                <a:ext uri="{FF2B5EF4-FFF2-40B4-BE49-F238E27FC236}">
                  <a16:creationId xmlns:a16="http://schemas.microsoft.com/office/drawing/2014/main" xmlns="" id="{779FB351-A5CF-46A9-9BE0-7E033C613557}"/>
                </a:ext>
              </a:extLst>
            </p:cNvPr>
            <p:cNvSpPr/>
            <p:nvPr/>
          </p:nvSpPr>
          <p:spPr>
            <a:xfrm>
              <a:off x="11421428" y="2489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8573 h 38100"/>
                <a:gd name="connsiteX3" fmla="*/ 7938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103" y="7303"/>
                    <a:pt x="59372" y="8573"/>
                  </a:cubicBezTo>
                  <a:lnTo>
                    <a:pt x="7938" y="38418"/>
                  </a:lnTo>
                  <a:cubicBezTo>
                    <a:pt x="6667" y="37783"/>
                    <a:pt x="6032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2" name="任意多边形: 形状 1271">
              <a:extLst>
                <a:ext uri="{FF2B5EF4-FFF2-40B4-BE49-F238E27FC236}">
                  <a16:creationId xmlns:a16="http://schemas.microsoft.com/office/drawing/2014/main" xmlns="" id="{4821C477-F14D-48A6-9D55-3F96C6EC29A8}"/>
                </a:ext>
              </a:extLst>
            </p:cNvPr>
            <p:cNvSpPr/>
            <p:nvPr/>
          </p:nvSpPr>
          <p:spPr>
            <a:xfrm>
              <a:off x="11424603" y="2493963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7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7"/>
                    <a:pt x="58738" y="8573"/>
                    <a:pt x="60007" y="10477"/>
                  </a:cubicBezTo>
                  <a:lnTo>
                    <a:pt x="8572" y="40323"/>
                  </a:lnTo>
                  <a:cubicBezTo>
                    <a:pt x="7303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3" name="任意多边形: 形状 1272">
              <a:extLst>
                <a:ext uri="{FF2B5EF4-FFF2-40B4-BE49-F238E27FC236}">
                  <a16:creationId xmlns:a16="http://schemas.microsoft.com/office/drawing/2014/main" xmlns="" id="{5664D772-E78E-48E6-8A89-03566AF131A8}"/>
                </a:ext>
              </a:extLst>
            </p:cNvPr>
            <p:cNvSpPr/>
            <p:nvPr/>
          </p:nvSpPr>
          <p:spPr>
            <a:xfrm>
              <a:off x="11428413" y="249904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913 w 63500"/>
                <a:gd name="connsiteY2" fmla="*/ 13653 h 44450"/>
                <a:gd name="connsiteX3" fmla="*/ 10478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60007" y="10478"/>
                    <a:pt x="61913" y="13653"/>
                  </a:cubicBezTo>
                  <a:lnTo>
                    <a:pt x="10478" y="43498"/>
                  </a:lnTo>
                  <a:cubicBezTo>
                    <a:pt x="8572" y="40958"/>
                    <a:pt x="6668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4" name="任意多边形: 形状 1273">
              <a:extLst>
                <a:ext uri="{FF2B5EF4-FFF2-40B4-BE49-F238E27FC236}">
                  <a16:creationId xmlns:a16="http://schemas.microsoft.com/office/drawing/2014/main" xmlns="" id="{4DEABE38-249B-4BB3-B296-BC338DB54C61}"/>
                </a:ext>
              </a:extLst>
            </p:cNvPr>
            <p:cNvSpPr/>
            <p:nvPr/>
          </p:nvSpPr>
          <p:spPr>
            <a:xfrm>
              <a:off x="11434128" y="25079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8572"/>
                    <a:pt x="59372" y="11113"/>
                  </a:cubicBezTo>
                  <a:lnTo>
                    <a:pt x="7938" y="40957"/>
                  </a:lnTo>
                  <a:cubicBezTo>
                    <a:pt x="7303" y="39052"/>
                    <a:pt x="6032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5" name="任意多边形: 形状 1274">
              <a:extLst>
                <a:ext uri="{FF2B5EF4-FFF2-40B4-BE49-F238E27FC236}">
                  <a16:creationId xmlns:a16="http://schemas.microsoft.com/office/drawing/2014/main" xmlns="" id="{1F93BF8F-1C74-475F-9E5B-1F3AC5672D48}"/>
                </a:ext>
              </a:extLst>
            </p:cNvPr>
            <p:cNvSpPr/>
            <p:nvPr/>
          </p:nvSpPr>
          <p:spPr>
            <a:xfrm>
              <a:off x="11437303" y="2514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3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6" name="任意多边形: 形状 1275">
              <a:extLst>
                <a:ext uri="{FF2B5EF4-FFF2-40B4-BE49-F238E27FC236}">
                  <a16:creationId xmlns:a16="http://schemas.microsoft.com/office/drawing/2014/main" xmlns="" id="{08083B5D-B2D4-4E25-BAC2-8FE97C819014}"/>
                </a:ext>
              </a:extLst>
            </p:cNvPr>
            <p:cNvSpPr/>
            <p:nvPr/>
          </p:nvSpPr>
          <p:spPr>
            <a:xfrm>
              <a:off x="11439843" y="25180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8573 h 38100"/>
                <a:gd name="connsiteX3" fmla="*/ 6667 w 57150"/>
                <a:gd name="connsiteY3" fmla="*/ 3841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7" y="7303"/>
                    <a:pt x="58102" y="8573"/>
                  </a:cubicBezTo>
                  <a:lnTo>
                    <a:pt x="6667" y="38418"/>
                  </a:lnTo>
                  <a:cubicBezTo>
                    <a:pt x="6032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7" name="任意多边形: 形状 1276">
              <a:extLst>
                <a:ext uri="{FF2B5EF4-FFF2-40B4-BE49-F238E27FC236}">
                  <a16:creationId xmlns:a16="http://schemas.microsoft.com/office/drawing/2014/main" xmlns="" id="{CF3822ED-0EFB-477C-A6C2-964385704FFD}"/>
                </a:ext>
              </a:extLst>
            </p:cNvPr>
            <p:cNvSpPr/>
            <p:nvPr/>
          </p:nvSpPr>
          <p:spPr>
            <a:xfrm>
              <a:off x="11441113" y="25219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8" y="6668"/>
                    <a:pt x="57468" y="7938"/>
                  </a:cubicBezTo>
                  <a:lnTo>
                    <a:pt x="6032" y="37783"/>
                  </a:lnTo>
                  <a:cubicBezTo>
                    <a:pt x="6032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8" name="任意多边形: 形状 1277">
              <a:extLst>
                <a:ext uri="{FF2B5EF4-FFF2-40B4-BE49-F238E27FC236}">
                  <a16:creationId xmlns:a16="http://schemas.microsoft.com/office/drawing/2014/main" xmlns="" id="{468EFFB0-86B1-4840-AB2B-A2D1E755B3BC}"/>
                </a:ext>
              </a:extLst>
            </p:cNvPr>
            <p:cNvSpPr/>
            <p:nvPr/>
          </p:nvSpPr>
          <p:spPr>
            <a:xfrm>
              <a:off x="11443018" y="2525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9" name="任意多边形: 形状 1278">
              <a:extLst>
                <a:ext uri="{FF2B5EF4-FFF2-40B4-BE49-F238E27FC236}">
                  <a16:creationId xmlns:a16="http://schemas.microsoft.com/office/drawing/2014/main" xmlns="" id="{5262EF00-0EF7-4309-992D-7E896E2DC709}"/>
                </a:ext>
              </a:extLst>
            </p:cNvPr>
            <p:cNvSpPr/>
            <p:nvPr/>
          </p:nvSpPr>
          <p:spPr>
            <a:xfrm>
              <a:off x="11444288" y="2528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" name="任意多边形: 形状 1279">
              <a:extLst>
                <a:ext uri="{FF2B5EF4-FFF2-40B4-BE49-F238E27FC236}">
                  <a16:creationId xmlns:a16="http://schemas.microsoft.com/office/drawing/2014/main" xmlns="" id="{EE92C94F-DF2E-4AB5-A0DE-8BF5B483ECA1}"/>
                </a:ext>
              </a:extLst>
            </p:cNvPr>
            <p:cNvSpPr/>
            <p:nvPr/>
          </p:nvSpPr>
          <p:spPr>
            <a:xfrm>
              <a:off x="11445557" y="2531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1" name="任意多边形: 形状 1280">
              <a:extLst>
                <a:ext uri="{FF2B5EF4-FFF2-40B4-BE49-F238E27FC236}">
                  <a16:creationId xmlns:a16="http://schemas.microsoft.com/office/drawing/2014/main" xmlns="" id="{EE12DA1A-B981-4F1C-9904-4B4054B5EB8F}"/>
                </a:ext>
              </a:extLst>
            </p:cNvPr>
            <p:cNvSpPr/>
            <p:nvPr/>
          </p:nvSpPr>
          <p:spPr>
            <a:xfrm>
              <a:off x="11446828" y="25346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7467" y="7938"/>
                  </a:cubicBezTo>
                  <a:lnTo>
                    <a:pt x="6032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2" name="任意多边形: 形状 1281">
              <a:extLst>
                <a:ext uri="{FF2B5EF4-FFF2-40B4-BE49-F238E27FC236}">
                  <a16:creationId xmlns:a16="http://schemas.microsoft.com/office/drawing/2014/main" xmlns="" id="{32D7095C-3346-4C90-BF9F-7373CF980BF6}"/>
                </a:ext>
              </a:extLst>
            </p:cNvPr>
            <p:cNvSpPr/>
            <p:nvPr/>
          </p:nvSpPr>
          <p:spPr>
            <a:xfrm>
              <a:off x="11448097" y="25384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7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3" name="任意多边形: 形状 1282">
              <a:extLst>
                <a:ext uri="{FF2B5EF4-FFF2-40B4-BE49-F238E27FC236}">
                  <a16:creationId xmlns:a16="http://schemas.microsoft.com/office/drawing/2014/main" xmlns="" id="{1D149CEE-0C5B-464B-854B-3D2837E156EF}"/>
                </a:ext>
              </a:extLst>
            </p:cNvPr>
            <p:cNvSpPr/>
            <p:nvPr/>
          </p:nvSpPr>
          <p:spPr>
            <a:xfrm>
              <a:off x="11448732" y="2541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4" name="任意多边形: 形状 1283">
              <a:extLst>
                <a:ext uri="{FF2B5EF4-FFF2-40B4-BE49-F238E27FC236}">
                  <a16:creationId xmlns:a16="http://schemas.microsoft.com/office/drawing/2014/main" xmlns="" id="{0CCA48D3-1476-43EB-84EC-7689ED14319C}"/>
                </a:ext>
              </a:extLst>
            </p:cNvPr>
            <p:cNvSpPr/>
            <p:nvPr/>
          </p:nvSpPr>
          <p:spPr>
            <a:xfrm>
              <a:off x="11450003" y="25447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5" name="任意多边形: 形状 1284">
              <a:extLst>
                <a:ext uri="{FF2B5EF4-FFF2-40B4-BE49-F238E27FC236}">
                  <a16:creationId xmlns:a16="http://schemas.microsoft.com/office/drawing/2014/main" xmlns="" id="{0F290E04-C18E-46B3-A3FC-290840920324}"/>
                </a:ext>
              </a:extLst>
            </p:cNvPr>
            <p:cNvSpPr/>
            <p:nvPr/>
          </p:nvSpPr>
          <p:spPr>
            <a:xfrm>
              <a:off x="11450638" y="25485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6" name="任意多边形: 形状 1285">
              <a:extLst>
                <a:ext uri="{FF2B5EF4-FFF2-40B4-BE49-F238E27FC236}">
                  <a16:creationId xmlns:a16="http://schemas.microsoft.com/office/drawing/2014/main" xmlns="" id="{2F419C1A-759A-4E1F-87BA-81A063CCD769}"/>
                </a:ext>
              </a:extLst>
            </p:cNvPr>
            <p:cNvSpPr/>
            <p:nvPr/>
          </p:nvSpPr>
          <p:spPr>
            <a:xfrm>
              <a:off x="11451907" y="25517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7302"/>
                    <a:pt x="56833" y="7938"/>
                  </a:cubicBezTo>
                  <a:lnTo>
                    <a:pt x="5398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7" name="任意多边形: 形状 1286">
              <a:extLst>
                <a:ext uri="{FF2B5EF4-FFF2-40B4-BE49-F238E27FC236}">
                  <a16:creationId xmlns:a16="http://schemas.microsoft.com/office/drawing/2014/main" xmlns="" id="{AC9A55E5-0368-4BD0-859D-8546A7A3C48A}"/>
                </a:ext>
              </a:extLst>
            </p:cNvPr>
            <p:cNvSpPr/>
            <p:nvPr/>
          </p:nvSpPr>
          <p:spPr>
            <a:xfrm>
              <a:off x="11452543" y="25555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8" name="任意多边形: 形状 1287">
              <a:extLst>
                <a:ext uri="{FF2B5EF4-FFF2-40B4-BE49-F238E27FC236}">
                  <a16:creationId xmlns:a16="http://schemas.microsoft.com/office/drawing/2014/main" xmlns="" id="{1EA95066-0ADC-4789-A365-0B9E210F11D2}"/>
                </a:ext>
              </a:extLst>
            </p:cNvPr>
            <p:cNvSpPr/>
            <p:nvPr/>
          </p:nvSpPr>
          <p:spPr>
            <a:xfrm>
              <a:off x="11453178" y="25587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9" name="任意多边形: 形状 1288">
              <a:extLst>
                <a:ext uri="{FF2B5EF4-FFF2-40B4-BE49-F238E27FC236}">
                  <a16:creationId xmlns:a16="http://schemas.microsoft.com/office/drawing/2014/main" xmlns="" id="{9884F24E-2337-45D9-983B-82C8A304F013}"/>
                </a:ext>
              </a:extLst>
            </p:cNvPr>
            <p:cNvSpPr/>
            <p:nvPr/>
          </p:nvSpPr>
          <p:spPr>
            <a:xfrm>
              <a:off x="11453178" y="25619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" name="任意多边形: 形状 1289">
              <a:extLst>
                <a:ext uri="{FF2B5EF4-FFF2-40B4-BE49-F238E27FC236}">
                  <a16:creationId xmlns:a16="http://schemas.microsoft.com/office/drawing/2014/main" xmlns="" id="{D897627A-3D79-4F52-9F13-57A1A82A9E73}"/>
                </a:ext>
              </a:extLst>
            </p:cNvPr>
            <p:cNvSpPr/>
            <p:nvPr/>
          </p:nvSpPr>
          <p:spPr>
            <a:xfrm>
              <a:off x="11453813" y="2565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1" name="任意多边形: 形状 1290">
              <a:extLst>
                <a:ext uri="{FF2B5EF4-FFF2-40B4-BE49-F238E27FC236}">
                  <a16:creationId xmlns:a16="http://schemas.microsoft.com/office/drawing/2014/main" xmlns="" id="{FD935270-7047-4C54-9583-E4AEE02E2769}"/>
                </a:ext>
              </a:extLst>
            </p:cNvPr>
            <p:cNvSpPr/>
            <p:nvPr/>
          </p:nvSpPr>
          <p:spPr>
            <a:xfrm>
              <a:off x="11453813" y="2568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2" name="任意多边形: 形状 1291">
              <a:extLst>
                <a:ext uri="{FF2B5EF4-FFF2-40B4-BE49-F238E27FC236}">
                  <a16:creationId xmlns:a16="http://schemas.microsoft.com/office/drawing/2014/main" xmlns="" id="{7F6199E5-F39A-4D8D-A2FB-A44F7EED1807}"/>
                </a:ext>
              </a:extLst>
            </p:cNvPr>
            <p:cNvSpPr/>
            <p:nvPr/>
          </p:nvSpPr>
          <p:spPr>
            <a:xfrm>
              <a:off x="11454447" y="2571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3" name="任意多边形: 形状 1292">
              <a:extLst>
                <a:ext uri="{FF2B5EF4-FFF2-40B4-BE49-F238E27FC236}">
                  <a16:creationId xmlns:a16="http://schemas.microsoft.com/office/drawing/2014/main" xmlns="" id="{7C390A20-2888-42A4-AAF5-110A12A30873}"/>
                </a:ext>
              </a:extLst>
            </p:cNvPr>
            <p:cNvSpPr/>
            <p:nvPr/>
          </p:nvSpPr>
          <p:spPr>
            <a:xfrm>
              <a:off x="11454447" y="25746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4" name="任意多边形: 形状 1293">
              <a:extLst>
                <a:ext uri="{FF2B5EF4-FFF2-40B4-BE49-F238E27FC236}">
                  <a16:creationId xmlns:a16="http://schemas.microsoft.com/office/drawing/2014/main" xmlns="" id="{255DFB89-5C86-41BA-8C8C-39223B931669}"/>
                </a:ext>
              </a:extLst>
            </p:cNvPr>
            <p:cNvSpPr/>
            <p:nvPr/>
          </p:nvSpPr>
          <p:spPr>
            <a:xfrm>
              <a:off x="11453813" y="25777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5" name="任意多边形: 形状 1294">
              <a:extLst>
                <a:ext uri="{FF2B5EF4-FFF2-40B4-BE49-F238E27FC236}">
                  <a16:creationId xmlns:a16="http://schemas.microsoft.com/office/drawing/2014/main" xmlns="" id="{0552B6F6-EADE-48C3-B67F-59A4A7F5B35D}"/>
                </a:ext>
              </a:extLst>
            </p:cNvPr>
            <p:cNvSpPr/>
            <p:nvPr/>
          </p:nvSpPr>
          <p:spPr>
            <a:xfrm>
              <a:off x="11453178" y="25803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6" name="任意多边形: 形状 1295">
              <a:extLst>
                <a:ext uri="{FF2B5EF4-FFF2-40B4-BE49-F238E27FC236}">
                  <a16:creationId xmlns:a16="http://schemas.microsoft.com/office/drawing/2014/main" xmlns="" id="{58DD9F2F-FD26-4F68-927C-BD497E42D3EB}"/>
                </a:ext>
              </a:extLst>
            </p:cNvPr>
            <p:cNvSpPr/>
            <p:nvPr/>
          </p:nvSpPr>
          <p:spPr>
            <a:xfrm>
              <a:off x="11453178" y="25834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4763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7" name="任意多边形: 形状 1296">
              <a:extLst>
                <a:ext uri="{FF2B5EF4-FFF2-40B4-BE49-F238E27FC236}">
                  <a16:creationId xmlns:a16="http://schemas.microsoft.com/office/drawing/2014/main" xmlns="" id="{53C987AC-7673-4B88-8B27-CACCF0665675}"/>
                </a:ext>
              </a:extLst>
            </p:cNvPr>
            <p:cNvSpPr/>
            <p:nvPr/>
          </p:nvSpPr>
          <p:spPr>
            <a:xfrm>
              <a:off x="11452543" y="258667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8" name="任意多边形: 形状 1297">
              <a:extLst>
                <a:ext uri="{FF2B5EF4-FFF2-40B4-BE49-F238E27FC236}">
                  <a16:creationId xmlns:a16="http://schemas.microsoft.com/office/drawing/2014/main" xmlns="" id="{2204C5E8-9048-44C8-85ED-BB24A3B4B525}"/>
                </a:ext>
              </a:extLst>
            </p:cNvPr>
            <p:cNvSpPr/>
            <p:nvPr/>
          </p:nvSpPr>
          <p:spPr>
            <a:xfrm>
              <a:off x="11451907" y="258984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7302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9" name="任意多边形: 形状 1298">
              <a:extLst>
                <a:ext uri="{FF2B5EF4-FFF2-40B4-BE49-F238E27FC236}">
                  <a16:creationId xmlns:a16="http://schemas.microsoft.com/office/drawing/2014/main" xmlns="" id="{0418BAB4-8274-4813-827D-1F449EBDF151}"/>
                </a:ext>
              </a:extLst>
            </p:cNvPr>
            <p:cNvSpPr/>
            <p:nvPr/>
          </p:nvSpPr>
          <p:spPr>
            <a:xfrm>
              <a:off x="11450638" y="25930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8 w 57150"/>
                <a:gd name="connsiteY1" fmla="*/ 4763 h 38100"/>
                <a:gd name="connsiteX2" fmla="*/ 56197 w 57150"/>
                <a:gd name="connsiteY2" fmla="*/ 8573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8" y="4763"/>
                  </a:lnTo>
                  <a:cubicBezTo>
                    <a:pt x="56832" y="6032"/>
                    <a:pt x="56832" y="7302"/>
                    <a:pt x="56197" y="8573"/>
                  </a:cubicBezTo>
                  <a:lnTo>
                    <a:pt x="4763" y="38417"/>
                  </a:lnTo>
                  <a:cubicBezTo>
                    <a:pt x="4763" y="37148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" name="任意多边形: 形状 1299">
              <a:extLst>
                <a:ext uri="{FF2B5EF4-FFF2-40B4-BE49-F238E27FC236}">
                  <a16:creationId xmlns:a16="http://schemas.microsoft.com/office/drawing/2014/main" xmlns="" id="{1E5F72DD-452D-4A65-A738-FA1A22DEF0A9}"/>
                </a:ext>
              </a:extLst>
            </p:cNvPr>
            <p:cNvSpPr/>
            <p:nvPr/>
          </p:nvSpPr>
          <p:spPr>
            <a:xfrm>
              <a:off x="11448732" y="2596833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8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8" y="8572"/>
                  </a:cubicBezTo>
                  <a:lnTo>
                    <a:pt x="4763" y="38417"/>
                  </a:lnTo>
                  <a:cubicBezTo>
                    <a:pt x="5398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" name="任意多边形: 形状 1300">
              <a:extLst>
                <a:ext uri="{FF2B5EF4-FFF2-40B4-BE49-F238E27FC236}">
                  <a16:creationId xmlns:a16="http://schemas.microsoft.com/office/drawing/2014/main" xmlns="" id="{9D90F64F-CEAE-4B69-A5AA-7C89CB93B79C}"/>
                </a:ext>
              </a:extLst>
            </p:cNvPr>
            <p:cNvSpPr/>
            <p:nvPr/>
          </p:nvSpPr>
          <p:spPr>
            <a:xfrm>
              <a:off x="11446193" y="2600642"/>
              <a:ext cx="63500" cy="38100"/>
            </a:xfrm>
            <a:custGeom>
              <a:avLst/>
              <a:gdLst>
                <a:gd name="connsiteX0" fmla="*/ 7302 w 63500"/>
                <a:gd name="connsiteY0" fmla="*/ 34608 h 38100"/>
                <a:gd name="connsiteX1" fmla="*/ 58738 w 63500"/>
                <a:gd name="connsiteY1" fmla="*/ 4763 h 38100"/>
                <a:gd name="connsiteX2" fmla="*/ 56197 w 63500"/>
                <a:gd name="connsiteY2" fmla="*/ 9208 h 38100"/>
                <a:gd name="connsiteX3" fmla="*/ 4763 w 63500"/>
                <a:gd name="connsiteY3" fmla="*/ 39053 h 38100"/>
                <a:gd name="connsiteX4" fmla="*/ 7302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2" y="34608"/>
                  </a:moveTo>
                  <a:lnTo>
                    <a:pt x="58738" y="4763"/>
                  </a:lnTo>
                  <a:cubicBezTo>
                    <a:pt x="58102" y="6033"/>
                    <a:pt x="57467" y="7938"/>
                    <a:pt x="56197" y="9208"/>
                  </a:cubicBezTo>
                  <a:lnTo>
                    <a:pt x="4763" y="39053"/>
                  </a:lnTo>
                  <a:cubicBezTo>
                    <a:pt x="6032" y="37783"/>
                    <a:pt x="6667" y="35878"/>
                    <a:pt x="730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" name="任意多边形: 形状 1301">
              <a:extLst>
                <a:ext uri="{FF2B5EF4-FFF2-40B4-BE49-F238E27FC236}">
                  <a16:creationId xmlns:a16="http://schemas.microsoft.com/office/drawing/2014/main" xmlns="" id="{DAFDD77D-2FCE-4AD9-AC94-96442EE984C5}"/>
                </a:ext>
              </a:extLst>
            </p:cNvPr>
            <p:cNvSpPr/>
            <p:nvPr/>
          </p:nvSpPr>
          <p:spPr>
            <a:xfrm>
              <a:off x="11434763" y="2605088"/>
              <a:ext cx="69850" cy="50800"/>
            </a:xfrm>
            <a:custGeom>
              <a:avLst/>
              <a:gdLst>
                <a:gd name="connsiteX0" fmla="*/ 16193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2 h 50800"/>
                <a:gd name="connsiteX3" fmla="*/ 4763 w 69850"/>
                <a:gd name="connsiteY3" fmla="*/ 46038 h 50800"/>
                <a:gd name="connsiteX4" fmla="*/ 16193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3" y="34608"/>
                  </a:moveTo>
                  <a:lnTo>
                    <a:pt x="67628" y="4763"/>
                  </a:lnTo>
                  <a:cubicBezTo>
                    <a:pt x="64453" y="9842"/>
                    <a:pt x="60643" y="13652"/>
                    <a:pt x="56197" y="16192"/>
                  </a:cubicBezTo>
                  <a:lnTo>
                    <a:pt x="4763" y="46038"/>
                  </a:lnTo>
                  <a:cubicBezTo>
                    <a:pt x="9207" y="43498"/>
                    <a:pt x="13018" y="39688"/>
                    <a:pt x="1619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3" name="任意多边形: 形状 1302">
              <a:extLst>
                <a:ext uri="{FF2B5EF4-FFF2-40B4-BE49-F238E27FC236}">
                  <a16:creationId xmlns:a16="http://schemas.microsoft.com/office/drawing/2014/main" xmlns="" id="{31346B37-D2B6-4E0F-9BBA-B77131568B9F}"/>
                </a:ext>
              </a:extLst>
            </p:cNvPr>
            <p:cNvSpPr/>
            <p:nvPr/>
          </p:nvSpPr>
          <p:spPr>
            <a:xfrm>
              <a:off x="11304588" y="23485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8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103" y="4763"/>
                  </a:cubicBezTo>
                  <a:lnTo>
                    <a:pt x="6668" y="34607"/>
                  </a:lnTo>
                  <a:cubicBezTo>
                    <a:pt x="6032" y="35242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4" name="任意多边形: 形状 1303">
              <a:extLst>
                <a:ext uri="{FF2B5EF4-FFF2-40B4-BE49-F238E27FC236}">
                  <a16:creationId xmlns:a16="http://schemas.microsoft.com/office/drawing/2014/main" xmlns="" id="{B056DD1A-5856-4A24-BF9C-6DB1A9AB6EAF}"/>
                </a:ext>
              </a:extLst>
            </p:cNvPr>
            <p:cNvSpPr/>
            <p:nvPr/>
          </p:nvSpPr>
          <p:spPr>
            <a:xfrm>
              <a:off x="11306493" y="234854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7467" y="5398"/>
                    <a:pt x="58738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5" name="任意多边形: 形状 1304">
              <a:extLst>
                <a:ext uri="{FF2B5EF4-FFF2-40B4-BE49-F238E27FC236}">
                  <a16:creationId xmlns:a16="http://schemas.microsoft.com/office/drawing/2014/main" xmlns="" id="{DF712B36-20AB-4040-AF26-43A07AF1654C}"/>
                </a:ext>
              </a:extLst>
            </p:cNvPr>
            <p:cNvSpPr/>
            <p:nvPr/>
          </p:nvSpPr>
          <p:spPr>
            <a:xfrm>
              <a:off x="1130966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6" name="任意多边形: 形状 1305">
              <a:extLst>
                <a:ext uri="{FF2B5EF4-FFF2-40B4-BE49-F238E27FC236}">
                  <a16:creationId xmlns:a16="http://schemas.microsoft.com/office/drawing/2014/main" xmlns="" id="{421E5833-497B-4A3B-A7C2-B274F7B6B240}"/>
                </a:ext>
              </a:extLst>
            </p:cNvPr>
            <p:cNvSpPr/>
            <p:nvPr/>
          </p:nvSpPr>
          <p:spPr>
            <a:xfrm>
              <a:off x="11312843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7" name="任意多边形: 形状 1306">
              <a:extLst>
                <a:ext uri="{FF2B5EF4-FFF2-40B4-BE49-F238E27FC236}">
                  <a16:creationId xmlns:a16="http://schemas.microsoft.com/office/drawing/2014/main" xmlns="" id="{EC902D19-24B7-482A-85A4-0FDADF1C7FFE}"/>
                </a:ext>
              </a:extLst>
            </p:cNvPr>
            <p:cNvSpPr/>
            <p:nvPr/>
          </p:nvSpPr>
          <p:spPr>
            <a:xfrm>
              <a:off x="1131601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8738" y="4763"/>
                  </a:cubicBezTo>
                  <a:lnTo>
                    <a:pt x="7302" y="34607"/>
                  </a:lnTo>
                  <a:cubicBezTo>
                    <a:pt x="6667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8" name="任意多边形: 形状 1307">
              <a:extLst>
                <a:ext uri="{FF2B5EF4-FFF2-40B4-BE49-F238E27FC236}">
                  <a16:creationId xmlns:a16="http://schemas.microsoft.com/office/drawing/2014/main" xmlns="" id="{5895622A-69E5-45EB-A61F-9FCFA7729D41}"/>
                </a:ext>
              </a:extLst>
            </p:cNvPr>
            <p:cNvSpPr/>
            <p:nvPr/>
          </p:nvSpPr>
          <p:spPr>
            <a:xfrm>
              <a:off x="1131855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9" name="任意多边形: 形状 1308">
              <a:extLst>
                <a:ext uri="{FF2B5EF4-FFF2-40B4-BE49-F238E27FC236}">
                  <a16:creationId xmlns:a16="http://schemas.microsoft.com/office/drawing/2014/main" xmlns="" id="{62EE3EA2-96C1-4B6D-9D5A-41EBF2ED92AB}"/>
                </a:ext>
              </a:extLst>
            </p:cNvPr>
            <p:cNvSpPr/>
            <p:nvPr/>
          </p:nvSpPr>
          <p:spPr>
            <a:xfrm>
              <a:off x="1132109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0" name="任意多边形: 形状 1309">
              <a:extLst>
                <a:ext uri="{FF2B5EF4-FFF2-40B4-BE49-F238E27FC236}">
                  <a16:creationId xmlns:a16="http://schemas.microsoft.com/office/drawing/2014/main" xmlns="" id="{FBC49C78-9FB0-4749-BCC0-ACB987BAFE46}"/>
                </a:ext>
              </a:extLst>
            </p:cNvPr>
            <p:cNvSpPr/>
            <p:nvPr/>
          </p:nvSpPr>
          <p:spPr>
            <a:xfrm>
              <a:off x="11323638" y="2349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1" name="任意多边形: 形状 1310">
              <a:extLst>
                <a:ext uri="{FF2B5EF4-FFF2-40B4-BE49-F238E27FC236}">
                  <a16:creationId xmlns:a16="http://schemas.microsoft.com/office/drawing/2014/main" xmlns="" id="{861CAA6A-54BA-40C8-959A-0EAF9AFA7737}"/>
                </a:ext>
              </a:extLst>
            </p:cNvPr>
            <p:cNvSpPr/>
            <p:nvPr/>
          </p:nvSpPr>
          <p:spPr>
            <a:xfrm>
              <a:off x="11326178" y="235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2" name="任意多边形: 形状 1311">
              <a:extLst>
                <a:ext uri="{FF2B5EF4-FFF2-40B4-BE49-F238E27FC236}">
                  <a16:creationId xmlns:a16="http://schemas.microsoft.com/office/drawing/2014/main" xmlns="" id="{5E8F9E95-919B-4DEC-AC57-EAF265645CDC}"/>
                </a:ext>
              </a:extLst>
            </p:cNvPr>
            <p:cNvSpPr/>
            <p:nvPr/>
          </p:nvSpPr>
          <p:spPr>
            <a:xfrm>
              <a:off x="11328718" y="23510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2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2" y="5398"/>
                    <a:pt x="58738" y="5398"/>
                  </a:cubicBezTo>
                  <a:lnTo>
                    <a:pt x="7302" y="35242"/>
                  </a:lnTo>
                  <a:cubicBezTo>
                    <a:pt x="6667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3" name="任意多边形: 形状 1312">
              <a:extLst>
                <a:ext uri="{FF2B5EF4-FFF2-40B4-BE49-F238E27FC236}">
                  <a16:creationId xmlns:a16="http://schemas.microsoft.com/office/drawing/2014/main" xmlns="" id="{823E7749-A360-44E1-BBCB-35EEBAAB99A4}"/>
                </a:ext>
              </a:extLst>
            </p:cNvPr>
            <p:cNvSpPr/>
            <p:nvPr/>
          </p:nvSpPr>
          <p:spPr>
            <a:xfrm>
              <a:off x="11331257" y="23523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4" name="任意多边形: 形状 1313">
              <a:extLst>
                <a:ext uri="{FF2B5EF4-FFF2-40B4-BE49-F238E27FC236}">
                  <a16:creationId xmlns:a16="http://schemas.microsoft.com/office/drawing/2014/main" xmlns="" id="{28B08458-8D56-4CD0-9E43-65E24C668601}"/>
                </a:ext>
              </a:extLst>
            </p:cNvPr>
            <p:cNvSpPr/>
            <p:nvPr/>
          </p:nvSpPr>
          <p:spPr>
            <a:xfrm>
              <a:off x="11333797" y="235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3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5" name="任意多边形: 形状 1314">
              <a:extLst>
                <a:ext uri="{FF2B5EF4-FFF2-40B4-BE49-F238E27FC236}">
                  <a16:creationId xmlns:a16="http://schemas.microsoft.com/office/drawing/2014/main" xmlns="" id="{A16B8161-0785-4E7F-AEFC-9511CFAA02EE}"/>
                </a:ext>
              </a:extLst>
            </p:cNvPr>
            <p:cNvSpPr/>
            <p:nvPr/>
          </p:nvSpPr>
          <p:spPr>
            <a:xfrm>
              <a:off x="11336338" y="23542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6" name="任意多边形: 形状 1315">
              <a:extLst>
                <a:ext uri="{FF2B5EF4-FFF2-40B4-BE49-F238E27FC236}">
                  <a16:creationId xmlns:a16="http://schemas.microsoft.com/office/drawing/2014/main" xmlns="" id="{908F4C7E-2270-4886-BA50-33658B4C2DA0}"/>
                </a:ext>
              </a:extLst>
            </p:cNvPr>
            <p:cNvSpPr/>
            <p:nvPr/>
          </p:nvSpPr>
          <p:spPr>
            <a:xfrm>
              <a:off x="11338878" y="23555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3 w 63500"/>
                <a:gd name="connsiteY2" fmla="*/ 6032 h 38100"/>
                <a:gd name="connsiteX3" fmla="*/ 58738 w 63500"/>
                <a:gd name="connsiteY3" fmla="*/ 6667 h 38100"/>
                <a:gd name="connsiteX4" fmla="*/ 7303 w 63500"/>
                <a:gd name="connsiteY4" fmla="*/ 36513 h 38100"/>
                <a:gd name="connsiteX5" fmla="*/ 6667 w 63500"/>
                <a:gd name="connsiteY5" fmla="*/ 35877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cubicBezTo>
                    <a:pt x="58103" y="6032"/>
                    <a:pt x="58738" y="6032"/>
                    <a:pt x="58738" y="6667"/>
                  </a:cubicBezTo>
                  <a:lnTo>
                    <a:pt x="7303" y="36513"/>
                  </a:lnTo>
                  <a:cubicBezTo>
                    <a:pt x="7303" y="36513"/>
                    <a:pt x="6667" y="36513"/>
                    <a:pt x="6667" y="35877"/>
                  </a:cubicBez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7" name="任意多边形: 形状 1316">
              <a:extLst>
                <a:ext uri="{FF2B5EF4-FFF2-40B4-BE49-F238E27FC236}">
                  <a16:creationId xmlns:a16="http://schemas.microsoft.com/office/drawing/2014/main" xmlns="" id="{A33E058F-E614-4115-B4D6-0A9C1298B576}"/>
                </a:ext>
              </a:extLst>
            </p:cNvPr>
            <p:cNvSpPr/>
            <p:nvPr/>
          </p:nvSpPr>
          <p:spPr>
            <a:xfrm>
              <a:off x="11341418" y="235743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2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6667"/>
                  </a:cubicBezTo>
                  <a:lnTo>
                    <a:pt x="7302" y="36513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8" name="任意多边形: 形状 1317">
              <a:extLst>
                <a:ext uri="{FF2B5EF4-FFF2-40B4-BE49-F238E27FC236}">
                  <a16:creationId xmlns:a16="http://schemas.microsoft.com/office/drawing/2014/main" xmlns="" id="{0489D178-77DE-4F52-BE3B-429B04224090}"/>
                </a:ext>
              </a:extLst>
            </p:cNvPr>
            <p:cNvSpPr/>
            <p:nvPr/>
          </p:nvSpPr>
          <p:spPr>
            <a:xfrm>
              <a:off x="11343957" y="23587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9" name="任意多边形: 形状 1318">
              <a:extLst>
                <a:ext uri="{FF2B5EF4-FFF2-40B4-BE49-F238E27FC236}">
                  <a16:creationId xmlns:a16="http://schemas.microsoft.com/office/drawing/2014/main" xmlns="" id="{F572AF68-E2F5-49E4-8C36-A3AAF9291F76}"/>
                </a:ext>
              </a:extLst>
            </p:cNvPr>
            <p:cNvSpPr/>
            <p:nvPr/>
          </p:nvSpPr>
          <p:spPr>
            <a:xfrm>
              <a:off x="11346497" y="23606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6033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0" name="任意多边形: 形状 1319">
              <a:extLst>
                <a:ext uri="{FF2B5EF4-FFF2-40B4-BE49-F238E27FC236}">
                  <a16:creationId xmlns:a16="http://schemas.microsoft.com/office/drawing/2014/main" xmlns="" id="{ACADD5C1-8D80-4EE4-890C-91ECF7ABFFA4}"/>
                </a:ext>
              </a:extLst>
            </p:cNvPr>
            <p:cNvSpPr/>
            <p:nvPr/>
          </p:nvSpPr>
          <p:spPr>
            <a:xfrm>
              <a:off x="11349038" y="2362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1" name="任意多边形: 形状 1320">
              <a:extLst>
                <a:ext uri="{FF2B5EF4-FFF2-40B4-BE49-F238E27FC236}">
                  <a16:creationId xmlns:a16="http://schemas.microsoft.com/office/drawing/2014/main" xmlns="" id="{FA7F0F17-8D68-4178-93F2-228BF3B65C4E}"/>
                </a:ext>
              </a:extLst>
            </p:cNvPr>
            <p:cNvSpPr/>
            <p:nvPr/>
          </p:nvSpPr>
          <p:spPr>
            <a:xfrm>
              <a:off x="11351578" y="23644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7302"/>
                  </a:cubicBezTo>
                  <a:lnTo>
                    <a:pt x="7303" y="37148"/>
                  </a:lnTo>
                  <a:cubicBezTo>
                    <a:pt x="6667" y="36513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2" name="任意多边形: 形状 1321">
              <a:extLst>
                <a:ext uri="{FF2B5EF4-FFF2-40B4-BE49-F238E27FC236}">
                  <a16:creationId xmlns:a16="http://schemas.microsoft.com/office/drawing/2014/main" xmlns="" id="{A8302C3A-7AD3-4F75-8A9F-23809362E556}"/>
                </a:ext>
              </a:extLst>
            </p:cNvPr>
            <p:cNvSpPr/>
            <p:nvPr/>
          </p:nvSpPr>
          <p:spPr>
            <a:xfrm>
              <a:off x="11354753" y="2366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3" name="任意多边形: 形状 1322">
              <a:extLst>
                <a:ext uri="{FF2B5EF4-FFF2-40B4-BE49-F238E27FC236}">
                  <a16:creationId xmlns:a16="http://schemas.microsoft.com/office/drawing/2014/main" xmlns="" id="{8893BD88-A784-44B9-BAD8-51E75C97623E}"/>
                </a:ext>
              </a:extLst>
            </p:cNvPr>
            <p:cNvSpPr/>
            <p:nvPr/>
          </p:nvSpPr>
          <p:spPr>
            <a:xfrm>
              <a:off x="11357293" y="2369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668"/>
                    <a:pt x="58738" y="7302"/>
                  </a:cubicBezTo>
                  <a:lnTo>
                    <a:pt x="7302" y="37148"/>
                  </a:lnTo>
                  <a:cubicBezTo>
                    <a:pt x="6667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4" name="任意多边形: 形状 1323">
              <a:extLst>
                <a:ext uri="{FF2B5EF4-FFF2-40B4-BE49-F238E27FC236}">
                  <a16:creationId xmlns:a16="http://schemas.microsoft.com/office/drawing/2014/main" xmlns="" id="{D3B9F8C3-A285-46A6-87E0-06ADF4D4F9E0}"/>
                </a:ext>
              </a:extLst>
            </p:cNvPr>
            <p:cNvSpPr/>
            <p:nvPr/>
          </p:nvSpPr>
          <p:spPr>
            <a:xfrm>
              <a:off x="11359832" y="2371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5" name="任意多边形: 形状 1324">
              <a:extLst>
                <a:ext uri="{FF2B5EF4-FFF2-40B4-BE49-F238E27FC236}">
                  <a16:creationId xmlns:a16="http://schemas.microsoft.com/office/drawing/2014/main" xmlns="" id="{325BE9E5-3128-46A8-81E7-7D728FC49943}"/>
                </a:ext>
              </a:extLst>
            </p:cNvPr>
            <p:cNvSpPr/>
            <p:nvPr/>
          </p:nvSpPr>
          <p:spPr>
            <a:xfrm>
              <a:off x="11362372" y="2373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6" name="任意多边形: 形状 1325">
              <a:extLst>
                <a:ext uri="{FF2B5EF4-FFF2-40B4-BE49-F238E27FC236}">
                  <a16:creationId xmlns:a16="http://schemas.microsoft.com/office/drawing/2014/main" xmlns="" id="{4B390759-9BBD-4D35-9C5B-2661072117C4}"/>
                </a:ext>
              </a:extLst>
            </p:cNvPr>
            <p:cNvSpPr/>
            <p:nvPr/>
          </p:nvSpPr>
          <p:spPr>
            <a:xfrm>
              <a:off x="11364913" y="2377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7" name="任意多边形: 形状 1326">
              <a:extLst>
                <a:ext uri="{FF2B5EF4-FFF2-40B4-BE49-F238E27FC236}">
                  <a16:creationId xmlns:a16="http://schemas.microsoft.com/office/drawing/2014/main" xmlns="" id="{BCA37935-4842-4BAB-9129-E937101D14F7}"/>
                </a:ext>
              </a:extLst>
            </p:cNvPr>
            <p:cNvSpPr/>
            <p:nvPr/>
          </p:nvSpPr>
          <p:spPr>
            <a:xfrm>
              <a:off x="11367453" y="23796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7"/>
                    <a:pt x="58738" y="7302"/>
                  </a:cubicBezTo>
                  <a:lnTo>
                    <a:pt x="7303" y="37148"/>
                  </a:lnTo>
                  <a:cubicBezTo>
                    <a:pt x="6032" y="36513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8" name="任意多边形: 形状 1327">
              <a:extLst>
                <a:ext uri="{FF2B5EF4-FFF2-40B4-BE49-F238E27FC236}">
                  <a16:creationId xmlns:a16="http://schemas.microsoft.com/office/drawing/2014/main" xmlns="" id="{3475DDF8-FC77-4B71-841F-E24D56BBC2A2}"/>
                </a:ext>
              </a:extLst>
            </p:cNvPr>
            <p:cNvSpPr/>
            <p:nvPr/>
          </p:nvSpPr>
          <p:spPr>
            <a:xfrm>
              <a:off x="11369993" y="2382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2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9" name="任意多边形: 形状 1328">
              <a:extLst>
                <a:ext uri="{FF2B5EF4-FFF2-40B4-BE49-F238E27FC236}">
                  <a16:creationId xmlns:a16="http://schemas.microsoft.com/office/drawing/2014/main" xmlns="" id="{9A436FCD-49EC-4EE2-BF8C-4F26AAF47CB3}"/>
                </a:ext>
              </a:extLst>
            </p:cNvPr>
            <p:cNvSpPr/>
            <p:nvPr/>
          </p:nvSpPr>
          <p:spPr>
            <a:xfrm>
              <a:off x="11371897" y="23847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7303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0" name="任意多边形: 形状 1329">
              <a:extLst>
                <a:ext uri="{FF2B5EF4-FFF2-40B4-BE49-F238E27FC236}">
                  <a16:creationId xmlns:a16="http://schemas.microsoft.com/office/drawing/2014/main" xmlns="" id="{A87B9CE4-FFBB-444B-A3A5-CBB714E8C01A}"/>
                </a:ext>
              </a:extLst>
            </p:cNvPr>
            <p:cNvSpPr/>
            <p:nvPr/>
          </p:nvSpPr>
          <p:spPr>
            <a:xfrm>
              <a:off x="11374438" y="23885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7783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1" name="任意多边形: 形状 1330">
              <a:extLst>
                <a:ext uri="{FF2B5EF4-FFF2-40B4-BE49-F238E27FC236}">
                  <a16:creationId xmlns:a16="http://schemas.microsoft.com/office/drawing/2014/main" xmlns="" id="{660E4457-3FC8-4D0E-985A-0A8E755282C8}"/>
                </a:ext>
              </a:extLst>
            </p:cNvPr>
            <p:cNvSpPr/>
            <p:nvPr/>
          </p:nvSpPr>
          <p:spPr>
            <a:xfrm>
              <a:off x="11378247" y="23936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8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8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2" name="任意多边形: 形状 1331">
              <a:extLst>
                <a:ext uri="{FF2B5EF4-FFF2-40B4-BE49-F238E27FC236}">
                  <a16:creationId xmlns:a16="http://schemas.microsoft.com/office/drawing/2014/main" xmlns="" id="{60BF6730-2748-478F-BFA4-E19DF3DDD023}"/>
                </a:ext>
              </a:extLst>
            </p:cNvPr>
            <p:cNvSpPr/>
            <p:nvPr/>
          </p:nvSpPr>
          <p:spPr>
            <a:xfrm>
              <a:off x="11383328" y="24012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667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3" name="任意多边形: 形状 1332">
              <a:extLst>
                <a:ext uri="{FF2B5EF4-FFF2-40B4-BE49-F238E27FC236}">
                  <a16:creationId xmlns:a16="http://schemas.microsoft.com/office/drawing/2014/main" xmlns="" id="{206E6D03-CF39-4816-9ABC-BDA2AA4F2B72}"/>
                </a:ext>
              </a:extLst>
            </p:cNvPr>
            <p:cNvSpPr/>
            <p:nvPr/>
          </p:nvSpPr>
          <p:spPr>
            <a:xfrm>
              <a:off x="11385868" y="24063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7938 h 38100"/>
                <a:gd name="connsiteX3" fmla="*/ 666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7"/>
                    <a:pt x="58102" y="7938"/>
                  </a:cubicBezTo>
                  <a:lnTo>
                    <a:pt x="6667" y="37782"/>
                  </a:lnTo>
                  <a:cubicBezTo>
                    <a:pt x="6032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4" name="任意多边形: 形状 1333">
              <a:extLst>
                <a:ext uri="{FF2B5EF4-FFF2-40B4-BE49-F238E27FC236}">
                  <a16:creationId xmlns:a16="http://schemas.microsoft.com/office/drawing/2014/main" xmlns="" id="{6F0C6698-A9CE-4338-8735-E1367E193936}"/>
                </a:ext>
              </a:extLst>
            </p:cNvPr>
            <p:cNvSpPr/>
            <p:nvPr/>
          </p:nvSpPr>
          <p:spPr>
            <a:xfrm>
              <a:off x="11387772" y="24095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7468" y="6667"/>
                    <a:pt x="57468" y="7938"/>
                  </a:cubicBezTo>
                  <a:lnTo>
                    <a:pt x="6033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5" name="任意多边形: 形状 1334">
              <a:extLst>
                <a:ext uri="{FF2B5EF4-FFF2-40B4-BE49-F238E27FC236}">
                  <a16:creationId xmlns:a16="http://schemas.microsoft.com/office/drawing/2014/main" xmlns="" id="{71CB90F7-2202-4FA1-AF79-8E029FD23079}"/>
                </a:ext>
              </a:extLst>
            </p:cNvPr>
            <p:cNvSpPr/>
            <p:nvPr/>
          </p:nvSpPr>
          <p:spPr>
            <a:xfrm>
              <a:off x="11389043" y="24126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6513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6" name="任意多边形: 形状 1335">
              <a:extLst>
                <a:ext uri="{FF2B5EF4-FFF2-40B4-BE49-F238E27FC236}">
                  <a16:creationId xmlns:a16="http://schemas.microsoft.com/office/drawing/2014/main" xmlns="" id="{7723970C-BE2D-48BA-8D25-EB9BC59102E9}"/>
                </a:ext>
              </a:extLst>
            </p:cNvPr>
            <p:cNvSpPr/>
            <p:nvPr/>
          </p:nvSpPr>
          <p:spPr>
            <a:xfrm>
              <a:off x="11390313" y="241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8" y="7302"/>
                  </a:cubicBezTo>
                  <a:lnTo>
                    <a:pt x="6032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7" name="任意多边形: 形状 1336">
              <a:extLst>
                <a:ext uri="{FF2B5EF4-FFF2-40B4-BE49-F238E27FC236}">
                  <a16:creationId xmlns:a16="http://schemas.microsoft.com/office/drawing/2014/main" xmlns="" id="{159976C5-01F1-45A1-A457-C1324689A1C3}"/>
                </a:ext>
              </a:extLst>
            </p:cNvPr>
            <p:cNvSpPr/>
            <p:nvPr/>
          </p:nvSpPr>
          <p:spPr>
            <a:xfrm>
              <a:off x="11391582" y="24183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6833" y="6667"/>
                    <a:pt x="57468" y="7302"/>
                  </a:cubicBezTo>
                  <a:lnTo>
                    <a:pt x="6033" y="37148"/>
                  </a:lnTo>
                  <a:cubicBezTo>
                    <a:pt x="5398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8" name="任意多边形: 形状 1337">
              <a:extLst>
                <a:ext uri="{FF2B5EF4-FFF2-40B4-BE49-F238E27FC236}">
                  <a16:creationId xmlns:a16="http://schemas.microsoft.com/office/drawing/2014/main" xmlns="" id="{930AD9B0-04BA-4463-96B9-1756B5AE3C2E}"/>
                </a:ext>
              </a:extLst>
            </p:cNvPr>
            <p:cNvSpPr/>
            <p:nvPr/>
          </p:nvSpPr>
          <p:spPr>
            <a:xfrm>
              <a:off x="11392853" y="24209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7" y="7302"/>
                  </a:cubicBezTo>
                  <a:lnTo>
                    <a:pt x="6032" y="37148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9" name="任意多边形: 形状 1338">
              <a:extLst>
                <a:ext uri="{FF2B5EF4-FFF2-40B4-BE49-F238E27FC236}">
                  <a16:creationId xmlns:a16="http://schemas.microsoft.com/office/drawing/2014/main" xmlns="" id="{1F153BF9-BDD6-48AE-831A-E42B3F03676B}"/>
                </a:ext>
              </a:extLst>
            </p:cNvPr>
            <p:cNvSpPr/>
            <p:nvPr/>
          </p:nvSpPr>
          <p:spPr>
            <a:xfrm>
              <a:off x="11393488" y="24234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7148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0" name="任意多边形: 形状 1339">
              <a:extLst>
                <a:ext uri="{FF2B5EF4-FFF2-40B4-BE49-F238E27FC236}">
                  <a16:creationId xmlns:a16="http://schemas.microsoft.com/office/drawing/2014/main" xmlns="" id="{CAA3E1F1-00EE-4EF3-A6DC-23F5125A80F2}"/>
                </a:ext>
              </a:extLst>
            </p:cNvPr>
            <p:cNvSpPr/>
            <p:nvPr/>
          </p:nvSpPr>
          <p:spPr>
            <a:xfrm>
              <a:off x="11394757" y="24266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" name="任意多边形: 形状 1340">
              <a:extLst>
                <a:ext uri="{FF2B5EF4-FFF2-40B4-BE49-F238E27FC236}">
                  <a16:creationId xmlns:a16="http://schemas.microsoft.com/office/drawing/2014/main" xmlns="" id="{5FA61D56-E327-4861-8BC8-0318C2F14BA6}"/>
                </a:ext>
              </a:extLst>
            </p:cNvPr>
            <p:cNvSpPr/>
            <p:nvPr/>
          </p:nvSpPr>
          <p:spPr>
            <a:xfrm>
              <a:off x="11395393" y="24298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" name="任意多边形: 形状 1341">
              <a:extLst>
                <a:ext uri="{FF2B5EF4-FFF2-40B4-BE49-F238E27FC236}">
                  <a16:creationId xmlns:a16="http://schemas.microsoft.com/office/drawing/2014/main" xmlns="" id="{7A530613-3CBE-4A45-A08C-119CC2D74EAE}"/>
                </a:ext>
              </a:extLst>
            </p:cNvPr>
            <p:cNvSpPr/>
            <p:nvPr/>
          </p:nvSpPr>
          <p:spPr>
            <a:xfrm>
              <a:off x="11396663" y="24323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3" name="任意多边形: 形状 1342">
              <a:extLst>
                <a:ext uri="{FF2B5EF4-FFF2-40B4-BE49-F238E27FC236}">
                  <a16:creationId xmlns:a16="http://schemas.microsoft.com/office/drawing/2014/main" xmlns="" id="{EA71A092-D103-4C13-AC3C-2C7185A178CE}"/>
                </a:ext>
              </a:extLst>
            </p:cNvPr>
            <p:cNvSpPr/>
            <p:nvPr/>
          </p:nvSpPr>
          <p:spPr>
            <a:xfrm>
              <a:off x="11397297" y="24355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3" y="6668"/>
                    <a:pt x="56833" y="7938"/>
                  </a:cubicBezTo>
                  <a:lnTo>
                    <a:pt x="5397" y="37783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4" name="任意多边形: 形状 1343">
              <a:extLst>
                <a:ext uri="{FF2B5EF4-FFF2-40B4-BE49-F238E27FC236}">
                  <a16:creationId xmlns:a16="http://schemas.microsoft.com/office/drawing/2014/main" xmlns="" id="{5CDF77AC-38F7-4022-917E-79FB8406A9AA}"/>
                </a:ext>
              </a:extLst>
            </p:cNvPr>
            <p:cNvSpPr/>
            <p:nvPr/>
          </p:nvSpPr>
          <p:spPr>
            <a:xfrm>
              <a:off x="11397932" y="24387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198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5" name="任意多边形: 形状 1344">
              <a:extLst>
                <a:ext uri="{FF2B5EF4-FFF2-40B4-BE49-F238E27FC236}">
                  <a16:creationId xmlns:a16="http://schemas.microsoft.com/office/drawing/2014/main" xmlns="" id="{25599D88-CD6D-4DD1-ADE4-28E897573AA4}"/>
                </a:ext>
              </a:extLst>
            </p:cNvPr>
            <p:cNvSpPr/>
            <p:nvPr/>
          </p:nvSpPr>
          <p:spPr>
            <a:xfrm>
              <a:off x="11398568" y="2441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832" y="6667"/>
                    <a:pt x="56832" y="7302"/>
                  </a:cubicBezTo>
                  <a:lnTo>
                    <a:pt x="5397" y="37147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6" name="任意多边形: 形状 1345">
              <a:extLst>
                <a:ext uri="{FF2B5EF4-FFF2-40B4-BE49-F238E27FC236}">
                  <a16:creationId xmlns:a16="http://schemas.microsoft.com/office/drawing/2014/main" xmlns="" id="{0902BA74-6526-4AFF-A610-58BAF51B38D4}"/>
                </a:ext>
              </a:extLst>
            </p:cNvPr>
            <p:cNvSpPr/>
            <p:nvPr/>
          </p:nvSpPr>
          <p:spPr>
            <a:xfrm>
              <a:off x="11399203" y="2444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7" name="任意多边形: 形状 1346">
              <a:extLst>
                <a:ext uri="{FF2B5EF4-FFF2-40B4-BE49-F238E27FC236}">
                  <a16:creationId xmlns:a16="http://schemas.microsoft.com/office/drawing/2014/main" xmlns="" id="{A17854DF-A4AD-4EB9-8A2E-B5508BA65607}"/>
                </a:ext>
              </a:extLst>
            </p:cNvPr>
            <p:cNvSpPr/>
            <p:nvPr/>
          </p:nvSpPr>
          <p:spPr>
            <a:xfrm>
              <a:off x="11399203" y="24469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8" name="任意多边形: 形状 1347">
              <a:extLst>
                <a:ext uri="{FF2B5EF4-FFF2-40B4-BE49-F238E27FC236}">
                  <a16:creationId xmlns:a16="http://schemas.microsoft.com/office/drawing/2014/main" xmlns="" id="{52626798-A0F6-4E6E-A216-EA56036C40D3}"/>
                </a:ext>
              </a:extLst>
            </p:cNvPr>
            <p:cNvSpPr/>
            <p:nvPr/>
          </p:nvSpPr>
          <p:spPr>
            <a:xfrm>
              <a:off x="11399838" y="24501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9" name="任意多边形: 形状 1348">
              <a:extLst>
                <a:ext uri="{FF2B5EF4-FFF2-40B4-BE49-F238E27FC236}">
                  <a16:creationId xmlns:a16="http://schemas.microsoft.com/office/drawing/2014/main" xmlns="" id="{2F677D4B-6CE6-47E9-85BA-B314AE5AD522}"/>
                </a:ext>
              </a:extLst>
            </p:cNvPr>
            <p:cNvSpPr/>
            <p:nvPr/>
          </p:nvSpPr>
          <p:spPr>
            <a:xfrm>
              <a:off x="11399838" y="24526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0" name="任意多边形: 形状 1349">
              <a:extLst>
                <a:ext uri="{FF2B5EF4-FFF2-40B4-BE49-F238E27FC236}">
                  <a16:creationId xmlns:a16="http://schemas.microsoft.com/office/drawing/2014/main" xmlns="" id="{9E89C890-761B-419C-B4A7-6CA8B3CB2141}"/>
                </a:ext>
              </a:extLst>
            </p:cNvPr>
            <p:cNvSpPr/>
            <p:nvPr/>
          </p:nvSpPr>
          <p:spPr>
            <a:xfrm>
              <a:off x="11400472" y="24552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8 h 38100"/>
                <a:gd name="connsiteX5" fmla="*/ 4763 w 57150"/>
                <a:gd name="connsiteY5" fmla="*/ 37148 h 38100"/>
                <a:gd name="connsiteX6" fmla="*/ 4763 w 57150"/>
                <a:gd name="connsiteY6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8"/>
                  </a:lnTo>
                  <a:cubicBezTo>
                    <a:pt x="4763" y="37148"/>
                    <a:pt x="4763" y="37148"/>
                    <a:pt x="4763" y="37148"/>
                  </a:cubicBez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1" name="任意多边形: 形状 1350">
              <a:extLst>
                <a:ext uri="{FF2B5EF4-FFF2-40B4-BE49-F238E27FC236}">
                  <a16:creationId xmlns:a16="http://schemas.microsoft.com/office/drawing/2014/main" xmlns="" id="{F8D58EC3-B467-4B51-B1ED-7689646F2954}"/>
                </a:ext>
              </a:extLst>
            </p:cNvPr>
            <p:cNvSpPr/>
            <p:nvPr/>
          </p:nvSpPr>
          <p:spPr>
            <a:xfrm>
              <a:off x="11400472" y="24577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" name="任意多边形: 形状 1351">
              <a:extLst>
                <a:ext uri="{FF2B5EF4-FFF2-40B4-BE49-F238E27FC236}">
                  <a16:creationId xmlns:a16="http://schemas.microsoft.com/office/drawing/2014/main" xmlns="" id="{35694AD1-F1E8-4C78-8932-6F4ADF13902E}"/>
                </a:ext>
              </a:extLst>
            </p:cNvPr>
            <p:cNvSpPr/>
            <p:nvPr/>
          </p:nvSpPr>
          <p:spPr>
            <a:xfrm>
              <a:off x="11399838" y="24603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197" y="7302"/>
                  </a:cubicBezTo>
                  <a:lnTo>
                    <a:pt x="4763" y="37147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3" name="任意多边形: 形状 1352">
              <a:extLst>
                <a:ext uri="{FF2B5EF4-FFF2-40B4-BE49-F238E27FC236}">
                  <a16:creationId xmlns:a16="http://schemas.microsoft.com/office/drawing/2014/main" xmlns="" id="{787CD192-552D-4C95-8047-6B8D216EA4FD}"/>
                </a:ext>
              </a:extLst>
            </p:cNvPr>
            <p:cNvSpPr/>
            <p:nvPr/>
          </p:nvSpPr>
          <p:spPr>
            <a:xfrm>
              <a:off x="11399838" y="246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4" name="任意多边形: 形状 1353">
              <a:extLst>
                <a:ext uri="{FF2B5EF4-FFF2-40B4-BE49-F238E27FC236}">
                  <a16:creationId xmlns:a16="http://schemas.microsoft.com/office/drawing/2014/main" xmlns="" id="{927C0DB4-9D67-4962-ACD5-80B79E6F707C}"/>
                </a:ext>
              </a:extLst>
            </p:cNvPr>
            <p:cNvSpPr/>
            <p:nvPr/>
          </p:nvSpPr>
          <p:spPr>
            <a:xfrm>
              <a:off x="11399838" y="24653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7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7"/>
                  </a:cubicBezTo>
                  <a:lnTo>
                    <a:pt x="4763" y="36513"/>
                  </a:lnTo>
                  <a:cubicBezTo>
                    <a:pt x="4763" y="35877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5" name="任意多边形: 形状 1354">
              <a:extLst>
                <a:ext uri="{FF2B5EF4-FFF2-40B4-BE49-F238E27FC236}">
                  <a16:creationId xmlns:a16="http://schemas.microsoft.com/office/drawing/2014/main" xmlns="" id="{26F9C45B-52F6-4B41-AE79-E2A55B558D03}"/>
                </a:ext>
              </a:extLst>
            </p:cNvPr>
            <p:cNvSpPr/>
            <p:nvPr/>
          </p:nvSpPr>
          <p:spPr>
            <a:xfrm>
              <a:off x="10946447" y="2224748"/>
              <a:ext cx="514350" cy="431800"/>
            </a:xfrm>
            <a:custGeom>
              <a:avLst/>
              <a:gdLst>
                <a:gd name="connsiteX0" fmla="*/ 263843 w 514350"/>
                <a:gd name="connsiteY0" fmla="*/ 19342 h 431800"/>
                <a:gd name="connsiteX1" fmla="*/ 362903 w 514350"/>
                <a:gd name="connsiteY1" fmla="*/ 159042 h 431800"/>
                <a:gd name="connsiteX2" fmla="*/ 398463 w 514350"/>
                <a:gd name="connsiteY2" fmla="*/ 166662 h 431800"/>
                <a:gd name="connsiteX3" fmla="*/ 458153 w 514350"/>
                <a:gd name="connsiteY3" fmla="*/ 267627 h 431800"/>
                <a:gd name="connsiteX4" fmla="*/ 457518 w 514350"/>
                <a:gd name="connsiteY4" fmla="*/ 277152 h 431800"/>
                <a:gd name="connsiteX5" fmla="*/ 512128 w 514350"/>
                <a:gd name="connsiteY5" fmla="*/ 384467 h 431800"/>
                <a:gd name="connsiteX6" fmla="*/ 454343 w 514350"/>
                <a:gd name="connsiteY6" fmla="*/ 427012 h 431800"/>
                <a:gd name="connsiteX7" fmla="*/ 53022 w 514350"/>
                <a:gd name="connsiteY7" fmla="*/ 196507 h 431800"/>
                <a:gd name="connsiteX8" fmla="*/ 44768 w 514350"/>
                <a:gd name="connsiteY8" fmla="*/ 192062 h 431800"/>
                <a:gd name="connsiteX9" fmla="*/ 4763 w 514350"/>
                <a:gd name="connsiteY9" fmla="*/ 124752 h 431800"/>
                <a:gd name="connsiteX10" fmla="*/ 39053 w 514350"/>
                <a:gd name="connsiteY10" fmla="*/ 100622 h 431800"/>
                <a:gd name="connsiteX11" fmla="*/ 37147 w 514350"/>
                <a:gd name="connsiteY11" fmla="*/ 86017 h 431800"/>
                <a:gd name="connsiteX12" fmla="*/ 77153 w 514350"/>
                <a:gd name="connsiteY12" fmla="*/ 64427 h 431800"/>
                <a:gd name="connsiteX13" fmla="*/ 98108 w 514350"/>
                <a:gd name="connsiteY13" fmla="*/ 83477 h 431800"/>
                <a:gd name="connsiteX14" fmla="*/ 141288 w 514350"/>
                <a:gd name="connsiteY14" fmla="*/ 61887 h 431800"/>
                <a:gd name="connsiteX15" fmla="*/ 159068 w 514350"/>
                <a:gd name="connsiteY15" fmla="*/ 76492 h 431800"/>
                <a:gd name="connsiteX16" fmla="*/ 263843 w 514350"/>
                <a:gd name="connsiteY16" fmla="*/ 1934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342"/>
                  </a:moveTo>
                  <a:cubicBezTo>
                    <a:pt x="310833" y="46647"/>
                    <a:pt x="350203" y="104432"/>
                    <a:pt x="362903" y="159042"/>
                  </a:cubicBezTo>
                  <a:cubicBezTo>
                    <a:pt x="373063" y="156502"/>
                    <a:pt x="385128" y="158407"/>
                    <a:pt x="398463" y="166662"/>
                  </a:cubicBezTo>
                  <a:cubicBezTo>
                    <a:pt x="431483" y="185712"/>
                    <a:pt x="458153" y="230797"/>
                    <a:pt x="458153" y="267627"/>
                  </a:cubicBezTo>
                  <a:cubicBezTo>
                    <a:pt x="458153" y="270802"/>
                    <a:pt x="458153" y="273977"/>
                    <a:pt x="457518" y="277152"/>
                  </a:cubicBezTo>
                  <a:cubicBezTo>
                    <a:pt x="488633" y="302552"/>
                    <a:pt x="512128" y="347002"/>
                    <a:pt x="512128" y="384467"/>
                  </a:cubicBezTo>
                  <a:cubicBezTo>
                    <a:pt x="512128" y="422567"/>
                    <a:pt x="486728" y="439712"/>
                    <a:pt x="454343" y="427012"/>
                  </a:cubicBezTo>
                  <a:lnTo>
                    <a:pt x="53022" y="196507"/>
                  </a:lnTo>
                  <a:cubicBezTo>
                    <a:pt x="50483" y="194602"/>
                    <a:pt x="47943" y="193332"/>
                    <a:pt x="44768" y="192062"/>
                  </a:cubicBezTo>
                  <a:cubicBezTo>
                    <a:pt x="22543" y="179362"/>
                    <a:pt x="4763" y="148882"/>
                    <a:pt x="4763" y="124752"/>
                  </a:cubicBezTo>
                  <a:cubicBezTo>
                    <a:pt x="4763" y="102527"/>
                    <a:pt x="20003" y="92367"/>
                    <a:pt x="39053" y="100622"/>
                  </a:cubicBezTo>
                  <a:cubicBezTo>
                    <a:pt x="37783" y="95542"/>
                    <a:pt x="37147" y="90462"/>
                    <a:pt x="37147" y="86017"/>
                  </a:cubicBezTo>
                  <a:cubicBezTo>
                    <a:pt x="37147" y="61252"/>
                    <a:pt x="54928" y="51727"/>
                    <a:pt x="77153" y="64427"/>
                  </a:cubicBezTo>
                  <a:cubicBezTo>
                    <a:pt x="84772" y="68872"/>
                    <a:pt x="91758" y="75222"/>
                    <a:pt x="98108" y="83477"/>
                  </a:cubicBezTo>
                  <a:cubicBezTo>
                    <a:pt x="98743" y="58077"/>
                    <a:pt x="117793" y="48552"/>
                    <a:pt x="141288" y="61887"/>
                  </a:cubicBezTo>
                  <a:cubicBezTo>
                    <a:pt x="147638" y="65697"/>
                    <a:pt x="153988" y="70777"/>
                    <a:pt x="159068" y="76492"/>
                  </a:cubicBezTo>
                  <a:cubicBezTo>
                    <a:pt x="160338" y="11087"/>
                    <a:pt x="206693" y="-13678"/>
                    <a:pt x="263843" y="1934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6" name="任意多边形: 形状 1355">
              <a:extLst>
                <a:ext uri="{FF2B5EF4-FFF2-40B4-BE49-F238E27FC236}">
                  <a16:creationId xmlns:a16="http://schemas.microsoft.com/office/drawing/2014/main" xmlns="" id="{23771BE4-EEDD-4ED7-953A-BF84DFE73C4D}"/>
                </a:ext>
              </a:extLst>
            </p:cNvPr>
            <p:cNvSpPr/>
            <p:nvPr/>
          </p:nvSpPr>
          <p:spPr>
            <a:xfrm>
              <a:off x="8414703" y="11706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7" y="5397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7" name="任意多边形: 形状 1356">
              <a:extLst>
                <a:ext uri="{FF2B5EF4-FFF2-40B4-BE49-F238E27FC236}">
                  <a16:creationId xmlns:a16="http://schemas.microsoft.com/office/drawing/2014/main" xmlns="" id="{E2E5AB57-8641-45F2-BF92-8C164DE427D8}"/>
                </a:ext>
              </a:extLst>
            </p:cNvPr>
            <p:cNvSpPr/>
            <p:nvPr/>
          </p:nvSpPr>
          <p:spPr>
            <a:xfrm>
              <a:off x="8417878" y="11693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8" name="任意多边形: 形状 1357">
              <a:extLst>
                <a:ext uri="{FF2B5EF4-FFF2-40B4-BE49-F238E27FC236}">
                  <a16:creationId xmlns:a16="http://schemas.microsoft.com/office/drawing/2014/main" xmlns="" id="{8A0C3556-8939-4B4E-973C-3DB2B9C523F1}"/>
                </a:ext>
              </a:extLst>
            </p:cNvPr>
            <p:cNvSpPr/>
            <p:nvPr/>
          </p:nvSpPr>
          <p:spPr>
            <a:xfrm>
              <a:off x="8420418" y="11687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738" y="4763"/>
                  </a:cubicBezTo>
                  <a:lnTo>
                    <a:pt x="7302" y="34607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9" name="任意多边形: 形状 1358">
              <a:extLst>
                <a:ext uri="{FF2B5EF4-FFF2-40B4-BE49-F238E27FC236}">
                  <a16:creationId xmlns:a16="http://schemas.microsoft.com/office/drawing/2014/main" xmlns="" id="{E14DC229-5D10-45D1-8B32-F3FC65EFEA0E}"/>
                </a:ext>
              </a:extLst>
            </p:cNvPr>
            <p:cNvSpPr/>
            <p:nvPr/>
          </p:nvSpPr>
          <p:spPr>
            <a:xfrm>
              <a:off x="8422957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3973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0" name="任意多边形: 形状 1359">
              <a:extLst>
                <a:ext uri="{FF2B5EF4-FFF2-40B4-BE49-F238E27FC236}">
                  <a16:creationId xmlns:a16="http://schemas.microsoft.com/office/drawing/2014/main" xmlns="" id="{CDC85108-C0E1-40C1-9530-A04DC52370A1}"/>
                </a:ext>
              </a:extLst>
            </p:cNvPr>
            <p:cNvSpPr/>
            <p:nvPr/>
          </p:nvSpPr>
          <p:spPr>
            <a:xfrm>
              <a:off x="8424863" y="11687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1" name="任意多边形: 形状 1360">
              <a:extLst>
                <a:ext uri="{FF2B5EF4-FFF2-40B4-BE49-F238E27FC236}">
                  <a16:creationId xmlns:a16="http://schemas.microsoft.com/office/drawing/2014/main" xmlns="" id="{931E9A76-4B2B-471E-931A-C8F281FFB8FE}"/>
                </a:ext>
              </a:extLst>
            </p:cNvPr>
            <p:cNvSpPr/>
            <p:nvPr/>
          </p:nvSpPr>
          <p:spPr>
            <a:xfrm>
              <a:off x="842676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2" name="任意多边形: 形状 1361">
              <a:extLst>
                <a:ext uri="{FF2B5EF4-FFF2-40B4-BE49-F238E27FC236}">
                  <a16:creationId xmlns:a16="http://schemas.microsoft.com/office/drawing/2014/main" xmlns="" id="{F0FC7E95-AE0E-4065-AD40-CB85DCD41DDD}"/>
                </a:ext>
              </a:extLst>
            </p:cNvPr>
            <p:cNvSpPr/>
            <p:nvPr/>
          </p:nvSpPr>
          <p:spPr>
            <a:xfrm>
              <a:off x="8428672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3" name="任意多边形: 形状 1362">
              <a:extLst>
                <a:ext uri="{FF2B5EF4-FFF2-40B4-BE49-F238E27FC236}">
                  <a16:creationId xmlns:a16="http://schemas.microsoft.com/office/drawing/2014/main" xmlns="" id="{2E24E9FB-3B22-4CA7-93A4-5F8BF04A773D}"/>
                </a:ext>
              </a:extLst>
            </p:cNvPr>
            <p:cNvSpPr/>
            <p:nvPr/>
          </p:nvSpPr>
          <p:spPr>
            <a:xfrm>
              <a:off x="843057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8"/>
                  </a:cubicBezTo>
                  <a:lnTo>
                    <a:pt x="6667" y="35243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4" name="任意多边形: 形状 1363">
              <a:extLst>
                <a:ext uri="{FF2B5EF4-FFF2-40B4-BE49-F238E27FC236}">
                  <a16:creationId xmlns:a16="http://schemas.microsoft.com/office/drawing/2014/main" xmlns="" id="{A1CC82BC-BB5B-40B1-A537-059B127DD4FA}"/>
                </a:ext>
              </a:extLst>
            </p:cNvPr>
            <p:cNvSpPr/>
            <p:nvPr/>
          </p:nvSpPr>
          <p:spPr>
            <a:xfrm>
              <a:off x="8431847" y="11699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5" name="任意多边形: 形状 1364">
              <a:extLst>
                <a:ext uri="{FF2B5EF4-FFF2-40B4-BE49-F238E27FC236}">
                  <a16:creationId xmlns:a16="http://schemas.microsoft.com/office/drawing/2014/main" xmlns="" id="{BE999BF3-DA39-4D5C-BBAF-64813D9E14F3}"/>
                </a:ext>
              </a:extLst>
            </p:cNvPr>
            <p:cNvSpPr/>
            <p:nvPr/>
          </p:nvSpPr>
          <p:spPr>
            <a:xfrm>
              <a:off x="8433753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6" name="任意多边形: 形状 1365">
              <a:extLst>
                <a:ext uri="{FF2B5EF4-FFF2-40B4-BE49-F238E27FC236}">
                  <a16:creationId xmlns:a16="http://schemas.microsoft.com/office/drawing/2014/main" xmlns="" id="{CF158B73-854C-4FA0-A10F-748E175CC40B}"/>
                </a:ext>
              </a:extLst>
            </p:cNvPr>
            <p:cNvSpPr/>
            <p:nvPr/>
          </p:nvSpPr>
          <p:spPr>
            <a:xfrm>
              <a:off x="8435657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5398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7" name="任意多边形: 形状 1366">
              <a:extLst>
                <a:ext uri="{FF2B5EF4-FFF2-40B4-BE49-F238E27FC236}">
                  <a16:creationId xmlns:a16="http://schemas.microsoft.com/office/drawing/2014/main" xmlns="" id="{9E99E04E-19BF-492B-B130-847FF46531EB}"/>
                </a:ext>
              </a:extLst>
            </p:cNvPr>
            <p:cNvSpPr/>
            <p:nvPr/>
          </p:nvSpPr>
          <p:spPr>
            <a:xfrm>
              <a:off x="8436928" y="11712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7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8" name="任意多边形: 形状 1367">
              <a:extLst>
                <a:ext uri="{FF2B5EF4-FFF2-40B4-BE49-F238E27FC236}">
                  <a16:creationId xmlns:a16="http://schemas.microsoft.com/office/drawing/2014/main" xmlns="" id="{251DE157-1C2B-4D7E-8376-78111F242EF5}"/>
                </a:ext>
              </a:extLst>
            </p:cNvPr>
            <p:cNvSpPr/>
            <p:nvPr/>
          </p:nvSpPr>
          <p:spPr>
            <a:xfrm>
              <a:off x="8447088" y="1131252"/>
              <a:ext cx="63500" cy="38100"/>
            </a:xfrm>
            <a:custGeom>
              <a:avLst/>
              <a:gdLst>
                <a:gd name="connsiteX0" fmla="*/ 4763 w 63500"/>
                <a:gd name="connsiteY0" fmla="*/ 35878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8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5243"/>
                    <a:pt x="5397" y="35243"/>
                    <a:pt x="4763" y="3587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9" name="任意多边形: 形状 1368">
              <a:extLst>
                <a:ext uri="{FF2B5EF4-FFF2-40B4-BE49-F238E27FC236}">
                  <a16:creationId xmlns:a16="http://schemas.microsoft.com/office/drawing/2014/main" xmlns="" id="{25468DAA-3238-429E-AACE-675B04462F33}"/>
                </a:ext>
              </a:extLst>
            </p:cNvPr>
            <p:cNvSpPr/>
            <p:nvPr/>
          </p:nvSpPr>
          <p:spPr>
            <a:xfrm>
              <a:off x="8450263" y="11306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0" name="任意多边形: 形状 1369">
              <a:extLst>
                <a:ext uri="{FF2B5EF4-FFF2-40B4-BE49-F238E27FC236}">
                  <a16:creationId xmlns:a16="http://schemas.microsoft.com/office/drawing/2014/main" xmlns="" id="{720AC22A-235F-4F89-B7C5-393166165EA7}"/>
                </a:ext>
              </a:extLst>
            </p:cNvPr>
            <p:cNvSpPr/>
            <p:nvPr/>
          </p:nvSpPr>
          <p:spPr>
            <a:xfrm>
              <a:off x="8452803" y="112998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1" name="任意多边形: 形状 1370">
              <a:extLst>
                <a:ext uri="{FF2B5EF4-FFF2-40B4-BE49-F238E27FC236}">
                  <a16:creationId xmlns:a16="http://schemas.microsoft.com/office/drawing/2014/main" xmlns="" id="{4826E931-45BC-447F-A5DE-7D7FF84C362C}"/>
                </a:ext>
              </a:extLst>
            </p:cNvPr>
            <p:cNvSpPr/>
            <p:nvPr/>
          </p:nvSpPr>
          <p:spPr>
            <a:xfrm>
              <a:off x="845534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" name="任意多边形: 形状 1371">
              <a:extLst>
                <a:ext uri="{FF2B5EF4-FFF2-40B4-BE49-F238E27FC236}">
                  <a16:creationId xmlns:a16="http://schemas.microsoft.com/office/drawing/2014/main" xmlns="" id="{2DAC131B-C708-413D-9B74-45B30A10C534}"/>
                </a:ext>
              </a:extLst>
            </p:cNvPr>
            <p:cNvSpPr/>
            <p:nvPr/>
          </p:nvSpPr>
          <p:spPr>
            <a:xfrm>
              <a:off x="8457247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" name="任意多边形: 形状 1372">
              <a:extLst>
                <a:ext uri="{FF2B5EF4-FFF2-40B4-BE49-F238E27FC236}">
                  <a16:creationId xmlns:a16="http://schemas.microsoft.com/office/drawing/2014/main" xmlns="" id="{B4913983-28CB-4DA1-8BDE-40F2A1B92D55}"/>
                </a:ext>
              </a:extLst>
            </p:cNvPr>
            <p:cNvSpPr/>
            <p:nvPr/>
          </p:nvSpPr>
          <p:spPr>
            <a:xfrm>
              <a:off x="845915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4" name="任意多边形: 形状 1373">
              <a:extLst>
                <a:ext uri="{FF2B5EF4-FFF2-40B4-BE49-F238E27FC236}">
                  <a16:creationId xmlns:a16="http://schemas.microsoft.com/office/drawing/2014/main" xmlns="" id="{E2CD6AE2-1D8B-45BE-A7C5-1342A71DC7BD}"/>
                </a:ext>
              </a:extLst>
            </p:cNvPr>
            <p:cNvSpPr/>
            <p:nvPr/>
          </p:nvSpPr>
          <p:spPr>
            <a:xfrm>
              <a:off x="8461057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5" name="任意多边形: 形状 1374">
              <a:extLst>
                <a:ext uri="{FF2B5EF4-FFF2-40B4-BE49-F238E27FC236}">
                  <a16:creationId xmlns:a16="http://schemas.microsoft.com/office/drawing/2014/main" xmlns="" id="{840AAC3E-B4AF-49AE-A107-9683148C7B11}"/>
                </a:ext>
              </a:extLst>
            </p:cNvPr>
            <p:cNvSpPr/>
            <p:nvPr/>
          </p:nvSpPr>
          <p:spPr>
            <a:xfrm>
              <a:off x="846296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7"/>
                  </a:cubicBezTo>
                  <a:lnTo>
                    <a:pt x="6668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6" name="任意多边形: 形状 1375">
              <a:extLst>
                <a:ext uri="{FF2B5EF4-FFF2-40B4-BE49-F238E27FC236}">
                  <a16:creationId xmlns:a16="http://schemas.microsoft.com/office/drawing/2014/main" xmlns="" id="{3D141082-AA87-4CF2-8D51-714ECA63F393}"/>
                </a:ext>
              </a:extLst>
            </p:cNvPr>
            <p:cNvSpPr/>
            <p:nvPr/>
          </p:nvSpPr>
          <p:spPr>
            <a:xfrm>
              <a:off x="8464232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7" name="任意多边形: 形状 1376">
              <a:extLst>
                <a:ext uri="{FF2B5EF4-FFF2-40B4-BE49-F238E27FC236}">
                  <a16:creationId xmlns:a16="http://schemas.microsoft.com/office/drawing/2014/main" xmlns="" id="{E18E0FB9-2FA2-4E6D-B3B8-8D3C017D405F}"/>
                </a:ext>
              </a:extLst>
            </p:cNvPr>
            <p:cNvSpPr/>
            <p:nvPr/>
          </p:nvSpPr>
          <p:spPr>
            <a:xfrm>
              <a:off x="8466138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8" name="任意多边形: 形状 1377">
              <a:extLst>
                <a:ext uri="{FF2B5EF4-FFF2-40B4-BE49-F238E27FC236}">
                  <a16:creationId xmlns:a16="http://schemas.microsoft.com/office/drawing/2014/main" xmlns="" id="{202516F0-8E73-4925-914B-81F94824276F}"/>
                </a:ext>
              </a:extLst>
            </p:cNvPr>
            <p:cNvSpPr/>
            <p:nvPr/>
          </p:nvSpPr>
          <p:spPr>
            <a:xfrm>
              <a:off x="8468043" y="11318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5397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9" name="任意多边形: 形状 1378">
              <a:extLst>
                <a:ext uri="{FF2B5EF4-FFF2-40B4-BE49-F238E27FC236}">
                  <a16:creationId xmlns:a16="http://schemas.microsoft.com/office/drawing/2014/main" xmlns="" id="{7D95D692-CA05-4B11-AEB0-54B6745BE82B}"/>
                </a:ext>
              </a:extLst>
            </p:cNvPr>
            <p:cNvSpPr/>
            <p:nvPr/>
          </p:nvSpPr>
          <p:spPr>
            <a:xfrm>
              <a:off x="8469313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0" name="任意多边形: 形状 1379">
              <a:extLst>
                <a:ext uri="{FF2B5EF4-FFF2-40B4-BE49-F238E27FC236}">
                  <a16:creationId xmlns:a16="http://schemas.microsoft.com/office/drawing/2014/main" xmlns="" id="{A89C13A0-43F9-40B4-9C58-257FF5C4461B}"/>
                </a:ext>
              </a:extLst>
            </p:cNvPr>
            <p:cNvSpPr/>
            <p:nvPr/>
          </p:nvSpPr>
          <p:spPr>
            <a:xfrm>
              <a:off x="8471218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1" name="任意多边形: 形状 1380">
              <a:extLst>
                <a:ext uri="{FF2B5EF4-FFF2-40B4-BE49-F238E27FC236}">
                  <a16:creationId xmlns:a16="http://schemas.microsoft.com/office/drawing/2014/main" xmlns="" id="{CB10F605-8EB4-4CAE-AAD9-5167AC585211}"/>
                </a:ext>
              </a:extLst>
            </p:cNvPr>
            <p:cNvSpPr/>
            <p:nvPr/>
          </p:nvSpPr>
          <p:spPr>
            <a:xfrm>
              <a:off x="8473122" y="11337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3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" name="任意多边形: 形状 1381">
              <a:extLst>
                <a:ext uri="{FF2B5EF4-FFF2-40B4-BE49-F238E27FC236}">
                  <a16:creationId xmlns:a16="http://schemas.microsoft.com/office/drawing/2014/main" xmlns="" id="{5A9897AC-0B88-44D1-BEBF-365F04B5140B}"/>
                </a:ext>
              </a:extLst>
            </p:cNvPr>
            <p:cNvSpPr/>
            <p:nvPr/>
          </p:nvSpPr>
          <p:spPr>
            <a:xfrm>
              <a:off x="8474393" y="11350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2 w 57150"/>
                <a:gd name="connsiteY3" fmla="*/ 5398 h 38100"/>
                <a:gd name="connsiteX4" fmla="*/ 6667 w 57150"/>
                <a:gd name="connsiteY4" fmla="*/ 35243 h 38100"/>
                <a:gd name="connsiteX5" fmla="*/ 6032 w 57150"/>
                <a:gd name="connsiteY5" fmla="*/ 35243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667" y="35243"/>
                    <a:pt x="6667" y="35243"/>
                    <a:pt x="6032" y="35243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3" name="任意多边形: 形状 1382">
              <a:extLst>
                <a:ext uri="{FF2B5EF4-FFF2-40B4-BE49-F238E27FC236}">
                  <a16:creationId xmlns:a16="http://schemas.microsoft.com/office/drawing/2014/main" xmlns="" id="{910242CF-DE54-41F1-8440-2931037D8548}"/>
                </a:ext>
              </a:extLst>
            </p:cNvPr>
            <p:cNvSpPr/>
            <p:nvPr/>
          </p:nvSpPr>
          <p:spPr>
            <a:xfrm>
              <a:off x="8476297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4" name="任意多边形: 形状 1383">
              <a:extLst>
                <a:ext uri="{FF2B5EF4-FFF2-40B4-BE49-F238E27FC236}">
                  <a16:creationId xmlns:a16="http://schemas.microsoft.com/office/drawing/2014/main" xmlns="" id="{1862CA79-9917-41C5-B1BE-9CDC6A769465}"/>
                </a:ext>
              </a:extLst>
            </p:cNvPr>
            <p:cNvSpPr/>
            <p:nvPr/>
          </p:nvSpPr>
          <p:spPr>
            <a:xfrm>
              <a:off x="8478203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539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5" name="任意多边形: 形状 1384">
              <a:extLst>
                <a:ext uri="{FF2B5EF4-FFF2-40B4-BE49-F238E27FC236}">
                  <a16:creationId xmlns:a16="http://schemas.microsoft.com/office/drawing/2014/main" xmlns="" id="{DB931192-D052-4E41-8F44-2042B0C5BF21}"/>
                </a:ext>
              </a:extLst>
            </p:cNvPr>
            <p:cNvSpPr/>
            <p:nvPr/>
          </p:nvSpPr>
          <p:spPr>
            <a:xfrm>
              <a:off x="8479472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6" name="任意多边形: 形状 1385">
              <a:extLst>
                <a:ext uri="{FF2B5EF4-FFF2-40B4-BE49-F238E27FC236}">
                  <a16:creationId xmlns:a16="http://schemas.microsoft.com/office/drawing/2014/main" xmlns="" id="{51C6E5A9-0BBC-4A9C-9B8E-3EC266C9A4DA}"/>
                </a:ext>
              </a:extLst>
            </p:cNvPr>
            <p:cNvSpPr/>
            <p:nvPr/>
          </p:nvSpPr>
          <p:spPr>
            <a:xfrm>
              <a:off x="8481378" y="11395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3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7" name="任意多边形: 形状 1386">
              <a:extLst>
                <a:ext uri="{FF2B5EF4-FFF2-40B4-BE49-F238E27FC236}">
                  <a16:creationId xmlns:a16="http://schemas.microsoft.com/office/drawing/2014/main" xmlns="" id="{77DF03DB-8A40-48A5-8AE1-AB9BBE315DE0}"/>
                </a:ext>
              </a:extLst>
            </p:cNvPr>
            <p:cNvSpPr/>
            <p:nvPr/>
          </p:nvSpPr>
          <p:spPr>
            <a:xfrm>
              <a:off x="8483282" y="11407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8" name="任意多边形: 形状 1387">
              <a:extLst>
                <a:ext uri="{FF2B5EF4-FFF2-40B4-BE49-F238E27FC236}">
                  <a16:creationId xmlns:a16="http://schemas.microsoft.com/office/drawing/2014/main" xmlns="" id="{77532BAE-601F-40F7-A669-D01B50A35930}"/>
                </a:ext>
              </a:extLst>
            </p:cNvPr>
            <p:cNvSpPr/>
            <p:nvPr/>
          </p:nvSpPr>
          <p:spPr>
            <a:xfrm>
              <a:off x="8485188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9" name="任意多边形: 形状 1388">
              <a:extLst>
                <a:ext uri="{FF2B5EF4-FFF2-40B4-BE49-F238E27FC236}">
                  <a16:creationId xmlns:a16="http://schemas.microsoft.com/office/drawing/2014/main" xmlns="" id="{15146233-CE28-44F0-9F88-B3D0318C3B92}"/>
                </a:ext>
              </a:extLst>
            </p:cNvPr>
            <p:cNvSpPr/>
            <p:nvPr/>
          </p:nvSpPr>
          <p:spPr>
            <a:xfrm>
              <a:off x="848709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0" name="任意多边形: 形状 1389">
              <a:extLst>
                <a:ext uri="{FF2B5EF4-FFF2-40B4-BE49-F238E27FC236}">
                  <a16:creationId xmlns:a16="http://schemas.microsoft.com/office/drawing/2014/main" xmlns="" id="{9A92C709-99C4-468D-8B36-7754000DB60B}"/>
                </a:ext>
              </a:extLst>
            </p:cNvPr>
            <p:cNvSpPr/>
            <p:nvPr/>
          </p:nvSpPr>
          <p:spPr>
            <a:xfrm>
              <a:off x="8488363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1" name="任意多边形: 形状 1390">
              <a:extLst>
                <a:ext uri="{FF2B5EF4-FFF2-40B4-BE49-F238E27FC236}">
                  <a16:creationId xmlns:a16="http://schemas.microsoft.com/office/drawing/2014/main" xmlns="" id="{71684145-BFDA-4792-A109-BF6112D15528}"/>
                </a:ext>
              </a:extLst>
            </p:cNvPr>
            <p:cNvSpPr/>
            <p:nvPr/>
          </p:nvSpPr>
          <p:spPr>
            <a:xfrm>
              <a:off x="8490268" y="11471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2" name="任意多边形: 形状 1391">
              <a:extLst>
                <a:ext uri="{FF2B5EF4-FFF2-40B4-BE49-F238E27FC236}">
                  <a16:creationId xmlns:a16="http://schemas.microsoft.com/office/drawing/2014/main" xmlns="" id="{C7FD7817-40BC-4F06-A6E4-9B73B71852BF}"/>
                </a:ext>
              </a:extLst>
            </p:cNvPr>
            <p:cNvSpPr/>
            <p:nvPr/>
          </p:nvSpPr>
          <p:spPr>
            <a:xfrm>
              <a:off x="8492172" y="114903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" name="任意多边形: 形状 1392">
              <a:extLst>
                <a:ext uri="{FF2B5EF4-FFF2-40B4-BE49-F238E27FC236}">
                  <a16:creationId xmlns:a16="http://schemas.microsoft.com/office/drawing/2014/main" xmlns="" id="{718007CD-A9D9-4985-9898-6181820DFCC0}"/>
                </a:ext>
              </a:extLst>
            </p:cNvPr>
            <p:cNvSpPr/>
            <p:nvPr/>
          </p:nvSpPr>
          <p:spPr>
            <a:xfrm>
              <a:off x="8493443" y="11509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6668 h 38100"/>
                <a:gd name="connsiteX3" fmla="*/ 6032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7467" y="6668"/>
                  </a:cubicBezTo>
                  <a:lnTo>
                    <a:pt x="6032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4" name="任意多边形: 形状 1393">
              <a:extLst>
                <a:ext uri="{FF2B5EF4-FFF2-40B4-BE49-F238E27FC236}">
                  <a16:creationId xmlns:a16="http://schemas.microsoft.com/office/drawing/2014/main" xmlns="" id="{A8894B7C-DBB0-4FCB-AFCC-F772CBC9DFB7}"/>
                </a:ext>
              </a:extLst>
            </p:cNvPr>
            <p:cNvSpPr/>
            <p:nvPr/>
          </p:nvSpPr>
          <p:spPr>
            <a:xfrm>
              <a:off x="8495347" y="1152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7468" y="6668"/>
                  </a:cubicBezTo>
                  <a:lnTo>
                    <a:pt x="6033" y="36513"/>
                  </a:lnTo>
                  <a:cubicBezTo>
                    <a:pt x="5397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5" name="任意多边形: 形状 1394">
              <a:extLst>
                <a:ext uri="{FF2B5EF4-FFF2-40B4-BE49-F238E27FC236}">
                  <a16:creationId xmlns:a16="http://schemas.microsoft.com/office/drawing/2014/main" xmlns="" id="{8079EF32-FAB7-41E1-A7A4-0FCF7E894E7B}"/>
                </a:ext>
              </a:extLst>
            </p:cNvPr>
            <p:cNvSpPr/>
            <p:nvPr/>
          </p:nvSpPr>
          <p:spPr>
            <a:xfrm>
              <a:off x="8496618" y="1154113"/>
              <a:ext cx="57150" cy="38100"/>
            </a:xfrm>
            <a:custGeom>
              <a:avLst/>
              <a:gdLst>
                <a:gd name="connsiteX0" fmla="*/ 4763 w 57150"/>
                <a:gd name="connsiteY0" fmla="*/ 35243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5243 h 38100"/>
                <a:gd name="connsiteX4" fmla="*/ 4763 w 5715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3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5243"/>
                  </a:lnTo>
                  <a:lnTo>
                    <a:pt x="4763" y="3524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6" name="任意多边形: 形状 1395">
              <a:extLst>
                <a:ext uri="{FF2B5EF4-FFF2-40B4-BE49-F238E27FC236}">
                  <a16:creationId xmlns:a16="http://schemas.microsoft.com/office/drawing/2014/main" xmlns="" id="{04C6AB06-42BF-46B1-977F-5CCEA49D269E}"/>
                </a:ext>
              </a:extLst>
            </p:cNvPr>
            <p:cNvSpPr/>
            <p:nvPr/>
          </p:nvSpPr>
          <p:spPr>
            <a:xfrm>
              <a:off x="8508682" y="1128077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8 w 63500"/>
                <a:gd name="connsiteY1" fmla="*/ 6668 h 38100"/>
                <a:gd name="connsiteX2" fmla="*/ 60008 w 63500"/>
                <a:gd name="connsiteY2" fmla="*/ 4763 h 38100"/>
                <a:gd name="connsiteX3" fmla="*/ 8573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8" y="6668"/>
                  </a:lnTo>
                  <a:cubicBezTo>
                    <a:pt x="57468" y="6033"/>
                    <a:pt x="58738" y="5398"/>
                    <a:pt x="60008" y="4763"/>
                  </a:cubicBezTo>
                  <a:lnTo>
                    <a:pt x="8573" y="34608"/>
                  </a:lnTo>
                  <a:cubicBezTo>
                    <a:pt x="7303" y="35243"/>
                    <a:pt x="6033" y="35878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7" name="任意多边形: 形状 1396">
              <a:extLst>
                <a:ext uri="{FF2B5EF4-FFF2-40B4-BE49-F238E27FC236}">
                  <a16:creationId xmlns:a16="http://schemas.microsoft.com/office/drawing/2014/main" xmlns="" id="{C6513686-549D-45D6-A05C-7E143B1B1B73}"/>
                </a:ext>
              </a:extLst>
            </p:cNvPr>
            <p:cNvSpPr/>
            <p:nvPr/>
          </p:nvSpPr>
          <p:spPr>
            <a:xfrm>
              <a:off x="8512493" y="112744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8" name="任意多边形: 形状 1397">
              <a:extLst>
                <a:ext uri="{FF2B5EF4-FFF2-40B4-BE49-F238E27FC236}">
                  <a16:creationId xmlns:a16="http://schemas.microsoft.com/office/drawing/2014/main" xmlns="" id="{31C527FF-EC4E-4366-BAAB-CC3B9129213B}"/>
                </a:ext>
              </a:extLst>
            </p:cNvPr>
            <p:cNvSpPr/>
            <p:nvPr/>
          </p:nvSpPr>
          <p:spPr>
            <a:xfrm>
              <a:off x="8515668" y="112680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2" y="5398"/>
                    <a:pt x="58738" y="4763"/>
                  </a:cubicBezTo>
                  <a:lnTo>
                    <a:pt x="7302" y="34607"/>
                  </a:lnTo>
                  <a:cubicBezTo>
                    <a:pt x="6032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9" name="任意多边形: 形状 1398">
              <a:extLst>
                <a:ext uri="{FF2B5EF4-FFF2-40B4-BE49-F238E27FC236}">
                  <a16:creationId xmlns:a16="http://schemas.microsoft.com/office/drawing/2014/main" xmlns="" id="{183E6A49-7400-4BC5-9B96-2570145CDB3D}"/>
                </a:ext>
              </a:extLst>
            </p:cNvPr>
            <p:cNvSpPr/>
            <p:nvPr/>
          </p:nvSpPr>
          <p:spPr>
            <a:xfrm>
              <a:off x="8518207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0" name="任意多边形: 形状 1399">
              <a:extLst>
                <a:ext uri="{FF2B5EF4-FFF2-40B4-BE49-F238E27FC236}">
                  <a16:creationId xmlns:a16="http://schemas.microsoft.com/office/drawing/2014/main" xmlns="" id="{6672DEB5-0EF9-4774-9872-5280B23DEF14}"/>
                </a:ext>
              </a:extLst>
            </p:cNvPr>
            <p:cNvSpPr/>
            <p:nvPr/>
          </p:nvSpPr>
          <p:spPr>
            <a:xfrm>
              <a:off x="8520113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1" name="任意多边形: 形状 1400">
              <a:extLst>
                <a:ext uri="{FF2B5EF4-FFF2-40B4-BE49-F238E27FC236}">
                  <a16:creationId xmlns:a16="http://schemas.microsoft.com/office/drawing/2014/main" xmlns="" id="{30BB15E3-807E-4DA3-9561-34BDED076BB7}"/>
                </a:ext>
              </a:extLst>
            </p:cNvPr>
            <p:cNvSpPr/>
            <p:nvPr/>
          </p:nvSpPr>
          <p:spPr>
            <a:xfrm>
              <a:off x="8522018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2" name="任意多边形: 形状 1401">
              <a:extLst>
                <a:ext uri="{FF2B5EF4-FFF2-40B4-BE49-F238E27FC236}">
                  <a16:creationId xmlns:a16="http://schemas.microsoft.com/office/drawing/2014/main" xmlns="" id="{F7F7CFB7-FBAB-4573-B81F-46A7A0712666}"/>
                </a:ext>
              </a:extLst>
            </p:cNvPr>
            <p:cNvSpPr/>
            <p:nvPr/>
          </p:nvSpPr>
          <p:spPr>
            <a:xfrm>
              <a:off x="8523922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" name="任意多边形: 形状 1402">
              <a:extLst>
                <a:ext uri="{FF2B5EF4-FFF2-40B4-BE49-F238E27FC236}">
                  <a16:creationId xmlns:a16="http://schemas.microsoft.com/office/drawing/2014/main" xmlns="" id="{5BF4F370-566D-438E-BB03-ABA4D6150CBB}"/>
                </a:ext>
              </a:extLst>
            </p:cNvPr>
            <p:cNvSpPr/>
            <p:nvPr/>
          </p:nvSpPr>
          <p:spPr>
            <a:xfrm>
              <a:off x="8525828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7"/>
                  </a:cubicBezTo>
                  <a:lnTo>
                    <a:pt x="6667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4" name="任意多边形: 形状 1403">
              <a:extLst>
                <a:ext uri="{FF2B5EF4-FFF2-40B4-BE49-F238E27FC236}">
                  <a16:creationId xmlns:a16="http://schemas.microsoft.com/office/drawing/2014/main" xmlns="" id="{4A0656EF-E2BB-4E18-830B-D99C4108EDC2}"/>
                </a:ext>
              </a:extLst>
            </p:cNvPr>
            <p:cNvSpPr/>
            <p:nvPr/>
          </p:nvSpPr>
          <p:spPr>
            <a:xfrm>
              <a:off x="8527732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5" name="任意多边形: 形状 1404">
              <a:extLst>
                <a:ext uri="{FF2B5EF4-FFF2-40B4-BE49-F238E27FC236}">
                  <a16:creationId xmlns:a16="http://schemas.microsoft.com/office/drawing/2014/main" xmlns="" id="{C0102A89-5B82-4EAF-B07B-72A3774499DC}"/>
                </a:ext>
              </a:extLst>
            </p:cNvPr>
            <p:cNvSpPr/>
            <p:nvPr/>
          </p:nvSpPr>
          <p:spPr>
            <a:xfrm>
              <a:off x="8529638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6" name="任意多边形: 形状 1405">
              <a:extLst>
                <a:ext uri="{FF2B5EF4-FFF2-40B4-BE49-F238E27FC236}">
                  <a16:creationId xmlns:a16="http://schemas.microsoft.com/office/drawing/2014/main" xmlns="" id="{9DE4CC10-33E8-4676-ADF0-4A9A0A0EEB43}"/>
                </a:ext>
              </a:extLst>
            </p:cNvPr>
            <p:cNvSpPr/>
            <p:nvPr/>
          </p:nvSpPr>
          <p:spPr>
            <a:xfrm>
              <a:off x="8531543" y="11287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7" name="任意多边形: 形状 1406">
              <a:extLst>
                <a:ext uri="{FF2B5EF4-FFF2-40B4-BE49-F238E27FC236}">
                  <a16:creationId xmlns:a16="http://schemas.microsoft.com/office/drawing/2014/main" xmlns="" id="{7ADB7C9A-637D-4D62-A032-18EE3BE0762F}"/>
                </a:ext>
              </a:extLst>
            </p:cNvPr>
            <p:cNvSpPr/>
            <p:nvPr/>
          </p:nvSpPr>
          <p:spPr>
            <a:xfrm>
              <a:off x="8533447" y="1129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8" name="任意多边形: 形状 1407">
              <a:extLst>
                <a:ext uri="{FF2B5EF4-FFF2-40B4-BE49-F238E27FC236}">
                  <a16:creationId xmlns:a16="http://schemas.microsoft.com/office/drawing/2014/main" xmlns="" id="{41B8C8D6-BF5A-47C9-922B-ACEB761654ED}"/>
                </a:ext>
              </a:extLst>
            </p:cNvPr>
            <p:cNvSpPr/>
            <p:nvPr/>
          </p:nvSpPr>
          <p:spPr>
            <a:xfrm>
              <a:off x="853535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3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9" name="任意多边形: 形状 1408">
              <a:extLst>
                <a:ext uri="{FF2B5EF4-FFF2-40B4-BE49-F238E27FC236}">
                  <a16:creationId xmlns:a16="http://schemas.microsoft.com/office/drawing/2014/main" xmlns="" id="{D4EACC59-E231-4C53-B0FB-57B4010EBADB}"/>
                </a:ext>
              </a:extLst>
            </p:cNvPr>
            <p:cNvSpPr/>
            <p:nvPr/>
          </p:nvSpPr>
          <p:spPr>
            <a:xfrm>
              <a:off x="8537257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0" name="任意多边形: 形状 1409">
              <a:extLst>
                <a:ext uri="{FF2B5EF4-FFF2-40B4-BE49-F238E27FC236}">
                  <a16:creationId xmlns:a16="http://schemas.microsoft.com/office/drawing/2014/main" xmlns="" id="{23D63E79-CA06-4FA0-8FCD-AC47141CE5D8}"/>
                </a:ext>
              </a:extLst>
            </p:cNvPr>
            <p:cNvSpPr/>
            <p:nvPr/>
          </p:nvSpPr>
          <p:spPr>
            <a:xfrm>
              <a:off x="8538528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58103 w 57150"/>
                <a:gd name="connsiteY3" fmla="*/ 5397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cubicBezTo>
                    <a:pt x="57467" y="5397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1" name="任意多边形: 形状 1410">
              <a:extLst>
                <a:ext uri="{FF2B5EF4-FFF2-40B4-BE49-F238E27FC236}">
                  <a16:creationId xmlns:a16="http://schemas.microsoft.com/office/drawing/2014/main" xmlns="" id="{4EBCCB8F-85AF-4ED0-936B-9CF2D5851777}"/>
                </a:ext>
              </a:extLst>
            </p:cNvPr>
            <p:cNvSpPr/>
            <p:nvPr/>
          </p:nvSpPr>
          <p:spPr>
            <a:xfrm>
              <a:off x="8540432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2" name="任意多边形: 形状 1411">
              <a:extLst>
                <a:ext uri="{FF2B5EF4-FFF2-40B4-BE49-F238E27FC236}">
                  <a16:creationId xmlns:a16="http://schemas.microsoft.com/office/drawing/2014/main" xmlns="" id="{02589702-AB0C-4B23-8202-A353F91591B1}"/>
                </a:ext>
              </a:extLst>
            </p:cNvPr>
            <p:cNvSpPr/>
            <p:nvPr/>
          </p:nvSpPr>
          <p:spPr>
            <a:xfrm>
              <a:off x="8542338" y="1134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" name="任意多边形: 形状 1412">
              <a:extLst>
                <a:ext uri="{FF2B5EF4-FFF2-40B4-BE49-F238E27FC236}">
                  <a16:creationId xmlns:a16="http://schemas.microsoft.com/office/drawing/2014/main" xmlns="" id="{5BFE0BDD-7A0E-4A54-BA50-520450EFA219}"/>
                </a:ext>
              </a:extLst>
            </p:cNvPr>
            <p:cNvSpPr/>
            <p:nvPr/>
          </p:nvSpPr>
          <p:spPr>
            <a:xfrm>
              <a:off x="8544243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2" y="6032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4" name="任意多边形: 形状 1413">
              <a:extLst>
                <a:ext uri="{FF2B5EF4-FFF2-40B4-BE49-F238E27FC236}">
                  <a16:creationId xmlns:a16="http://schemas.microsoft.com/office/drawing/2014/main" xmlns="" id="{5C93594F-BDD0-4942-88C9-2C1E5BB06025}"/>
                </a:ext>
              </a:extLst>
            </p:cNvPr>
            <p:cNvSpPr/>
            <p:nvPr/>
          </p:nvSpPr>
          <p:spPr>
            <a:xfrm>
              <a:off x="8546147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032"/>
                  </a:cubicBezTo>
                  <a:lnTo>
                    <a:pt x="6668" y="35877"/>
                  </a:lnTo>
                  <a:cubicBezTo>
                    <a:pt x="6033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5" name="任意多边形: 形状 1414">
              <a:extLst>
                <a:ext uri="{FF2B5EF4-FFF2-40B4-BE49-F238E27FC236}">
                  <a16:creationId xmlns:a16="http://schemas.microsoft.com/office/drawing/2014/main" xmlns="" id="{7DB8FDD6-495D-40F1-B4D6-1F9E7FBAE118}"/>
                </a:ext>
              </a:extLst>
            </p:cNvPr>
            <p:cNvSpPr/>
            <p:nvPr/>
          </p:nvSpPr>
          <p:spPr>
            <a:xfrm>
              <a:off x="8548053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3" y="6668"/>
                  </a:cubicBezTo>
                  <a:lnTo>
                    <a:pt x="6667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6" name="任意多边形: 形状 1415">
              <a:extLst>
                <a:ext uri="{FF2B5EF4-FFF2-40B4-BE49-F238E27FC236}">
                  <a16:creationId xmlns:a16="http://schemas.microsoft.com/office/drawing/2014/main" xmlns="" id="{50D7FCF1-741C-481C-937E-AB58A8B4F139}"/>
                </a:ext>
              </a:extLst>
            </p:cNvPr>
            <p:cNvSpPr/>
            <p:nvPr/>
          </p:nvSpPr>
          <p:spPr>
            <a:xfrm>
              <a:off x="8549957" y="11401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7" name="任意多边形: 形状 1416">
              <a:extLst>
                <a:ext uri="{FF2B5EF4-FFF2-40B4-BE49-F238E27FC236}">
                  <a16:creationId xmlns:a16="http://schemas.microsoft.com/office/drawing/2014/main" xmlns="" id="{0FE6805C-6230-4CAE-92F5-A512658BB328}"/>
                </a:ext>
              </a:extLst>
            </p:cNvPr>
            <p:cNvSpPr/>
            <p:nvPr/>
          </p:nvSpPr>
          <p:spPr>
            <a:xfrm>
              <a:off x="8551863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8" name="任意多边形: 形状 1417">
              <a:extLst>
                <a:ext uri="{FF2B5EF4-FFF2-40B4-BE49-F238E27FC236}">
                  <a16:creationId xmlns:a16="http://schemas.microsoft.com/office/drawing/2014/main" xmlns="" id="{B6E4138D-0954-436A-8E75-6312AEEFF2E1}"/>
                </a:ext>
              </a:extLst>
            </p:cNvPr>
            <p:cNvSpPr/>
            <p:nvPr/>
          </p:nvSpPr>
          <p:spPr>
            <a:xfrm>
              <a:off x="855440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8"/>
                  </a:cubicBezTo>
                  <a:lnTo>
                    <a:pt x="6667" y="3651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9" name="任意多边形: 形状 1418">
              <a:extLst>
                <a:ext uri="{FF2B5EF4-FFF2-40B4-BE49-F238E27FC236}">
                  <a16:creationId xmlns:a16="http://schemas.microsoft.com/office/drawing/2014/main" xmlns="" id="{F9096BD7-6509-4896-8C52-E72FACA8FD18}"/>
                </a:ext>
              </a:extLst>
            </p:cNvPr>
            <p:cNvSpPr/>
            <p:nvPr/>
          </p:nvSpPr>
          <p:spPr>
            <a:xfrm>
              <a:off x="8556307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0" name="任意多边形: 形状 1419">
              <a:extLst>
                <a:ext uri="{FF2B5EF4-FFF2-40B4-BE49-F238E27FC236}">
                  <a16:creationId xmlns:a16="http://schemas.microsoft.com/office/drawing/2014/main" xmlns="" id="{DED01FAC-C876-4FD3-BEB8-E8E7CAD05525}"/>
                </a:ext>
              </a:extLst>
            </p:cNvPr>
            <p:cNvSpPr/>
            <p:nvPr/>
          </p:nvSpPr>
          <p:spPr>
            <a:xfrm>
              <a:off x="8558213" y="11477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5398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2" y="5398"/>
                  </a:cubicBezTo>
                  <a:lnTo>
                    <a:pt x="4763" y="34607"/>
                  </a:lnTo>
                  <a:cubicBezTo>
                    <a:pt x="4763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1" name="任意多边形: 形状 1420">
              <a:extLst>
                <a:ext uri="{FF2B5EF4-FFF2-40B4-BE49-F238E27FC236}">
                  <a16:creationId xmlns:a16="http://schemas.microsoft.com/office/drawing/2014/main" xmlns="" id="{CBE40B73-71C5-48A1-9584-C3800778E67D}"/>
                </a:ext>
              </a:extLst>
            </p:cNvPr>
            <p:cNvSpPr/>
            <p:nvPr/>
          </p:nvSpPr>
          <p:spPr>
            <a:xfrm>
              <a:off x="8587422" y="1079818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7 w 63500"/>
                <a:gd name="connsiteY1" fmla="*/ 8572 h 38100"/>
                <a:gd name="connsiteX2" fmla="*/ 64453 w 63500"/>
                <a:gd name="connsiteY2" fmla="*/ 4763 h 38100"/>
                <a:gd name="connsiteX3" fmla="*/ 13018 w 63500"/>
                <a:gd name="connsiteY3" fmla="*/ 34607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7" y="8572"/>
                  </a:lnTo>
                  <a:cubicBezTo>
                    <a:pt x="58738" y="7302"/>
                    <a:pt x="61913" y="6032"/>
                    <a:pt x="64453" y="4763"/>
                  </a:cubicBezTo>
                  <a:lnTo>
                    <a:pt x="13018" y="34607"/>
                  </a:lnTo>
                  <a:cubicBezTo>
                    <a:pt x="9843" y="35877"/>
                    <a:pt x="7303" y="37147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2" name="任意多边形: 形状 1421">
              <a:extLst>
                <a:ext uri="{FF2B5EF4-FFF2-40B4-BE49-F238E27FC236}">
                  <a16:creationId xmlns:a16="http://schemas.microsoft.com/office/drawing/2014/main" xmlns="" id="{2059F072-14DE-42A3-B51C-315D9C15B082}"/>
                </a:ext>
              </a:extLst>
            </p:cNvPr>
            <p:cNvSpPr/>
            <p:nvPr/>
          </p:nvSpPr>
          <p:spPr>
            <a:xfrm>
              <a:off x="8595678" y="10779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8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8"/>
                  </a:lnTo>
                  <a:cubicBezTo>
                    <a:pt x="58738" y="6032"/>
                    <a:pt x="60642" y="5398"/>
                    <a:pt x="63182" y="4763"/>
                  </a:cubicBezTo>
                  <a:lnTo>
                    <a:pt x="11747" y="34607"/>
                  </a:lnTo>
                  <a:cubicBezTo>
                    <a:pt x="9207" y="35243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" name="任意多边形: 形状 1422">
              <a:extLst>
                <a:ext uri="{FF2B5EF4-FFF2-40B4-BE49-F238E27FC236}">
                  <a16:creationId xmlns:a16="http://schemas.microsoft.com/office/drawing/2014/main" xmlns="" id="{8F2060EA-EB97-4C3F-955D-C0AD642B3A3E}"/>
                </a:ext>
              </a:extLst>
            </p:cNvPr>
            <p:cNvSpPr/>
            <p:nvPr/>
          </p:nvSpPr>
          <p:spPr>
            <a:xfrm>
              <a:off x="8602663" y="10772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8103" y="4763"/>
                    <a:pt x="60007" y="4763"/>
                    <a:pt x="61913" y="4763"/>
                  </a:cubicBezTo>
                  <a:lnTo>
                    <a:pt x="10478" y="34608"/>
                  </a:lnTo>
                  <a:cubicBezTo>
                    <a:pt x="9207" y="34608"/>
                    <a:pt x="6668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4" name="任意多边形: 形状 1423">
              <a:extLst>
                <a:ext uri="{FF2B5EF4-FFF2-40B4-BE49-F238E27FC236}">
                  <a16:creationId xmlns:a16="http://schemas.microsoft.com/office/drawing/2014/main" xmlns="" id="{12C65148-D527-4BD0-BD07-0860F574E554}"/>
                </a:ext>
              </a:extLst>
            </p:cNvPr>
            <p:cNvSpPr/>
            <p:nvPr/>
          </p:nvSpPr>
          <p:spPr>
            <a:xfrm>
              <a:off x="860901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7" y="4763"/>
                    <a:pt x="61278" y="4763"/>
                  </a:cubicBezTo>
                  <a:lnTo>
                    <a:pt x="9843" y="34608"/>
                  </a:lnTo>
                  <a:cubicBezTo>
                    <a:pt x="7938" y="34608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5" name="任意多边形: 形状 1424">
              <a:extLst>
                <a:ext uri="{FF2B5EF4-FFF2-40B4-BE49-F238E27FC236}">
                  <a16:creationId xmlns:a16="http://schemas.microsoft.com/office/drawing/2014/main" xmlns="" id="{C3C81570-6787-4AF1-B131-0C5B78DED46D}"/>
                </a:ext>
              </a:extLst>
            </p:cNvPr>
            <p:cNvSpPr/>
            <p:nvPr/>
          </p:nvSpPr>
          <p:spPr>
            <a:xfrm>
              <a:off x="861409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7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4763"/>
                    <a:pt x="59372" y="4763"/>
                    <a:pt x="61277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6" name="任意多边形: 形状 1425">
              <a:extLst>
                <a:ext uri="{FF2B5EF4-FFF2-40B4-BE49-F238E27FC236}">
                  <a16:creationId xmlns:a16="http://schemas.microsoft.com/office/drawing/2014/main" xmlns="" id="{1AA1A2EF-AA51-4A90-9CDA-81F34FADD784}"/>
                </a:ext>
              </a:extLst>
            </p:cNvPr>
            <p:cNvSpPr/>
            <p:nvPr/>
          </p:nvSpPr>
          <p:spPr>
            <a:xfrm>
              <a:off x="8619172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4763"/>
                    <a:pt x="59372" y="4763"/>
                    <a:pt x="60643" y="5398"/>
                  </a:cubicBezTo>
                  <a:lnTo>
                    <a:pt x="9208" y="35243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7" name="任意多边形: 形状 1426">
              <a:extLst>
                <a:ext uri="{FF2B5EF4-FFF2-40B4-BE49-F238E27FC236}">
                  <a16:creationId xmlns:a16="http://schemas.microsoft.com/office/drawing/2014/main" xmlns="" id="{8B5ADF77-7E7E-4AE4-BF35-040C8AFA3AFC}"/>
                </a:ext>
              </a:extLst>
            </p:cNvPr>
            <p:cNvSpPr/>
            <p:nvPr/>
          </p:nvSpPr>
          <p:spPr>
            <a:xfrm>
              <a:off x="8623618" y="10779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3"/>
                  </a:lnTo>
                  <a:cubicBezTo>
                    <a:pt x="7938" y="34607"/>
                    <a:pt x="666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8" name="任意多边形: 形状 1427">
              <a:extLst>
                <a:ext uri="{FF2B5EF4-FFF2-40B4-BE49-F238E27FC236}">
                  <a16:creationId xmlns:a16="http://schemas.microsoft.com/office/drawing/2014/main" xmlns="" id="{BA39FC95-17CB-4399-B489-F1527533DF82}"/>
                </a:ext>
              </a:extLst>
            </p:cNvPr>
            <p:cNvSpPr/>
            <p:nvPr/>
          </p:nvSpPr>
          <p:spPr>
            <a:xfrm>
              <a:off x="8628063" y="107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7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7" y="35877"/>
                  </a:lnTo>
                  <a:cubicBezTo>
                    <a:pt x="7938" y="35242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9" name="任意多边形: 形状 1428">
              <a:extLst>
                <a:ext uri="{FF2B5EF4-FFF2-40B4-BE49-F238E27FC236}">
                  <a16:creationId xmlns:a16="http://schemas.microsoft.com/office/drawing/2014/main" xmlns="" id="{EB6B73AB-4075-465F-BCE2-577FD787745C}"/>
                </a:ext>
              </a:extLst>
            </p:cNvPr>
            <p:cNvSpPr/>
            <p:nvPr/>
          </p:nvSpPr>
          <p:spPr>
            <a:xfrm>
              <a:off x="8632507" y="10791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5398"/>
                    <a:pt x="60643" y="6032"/>
                  </a:cubicBezTo>
                  <a:lnTo>
                    <a:pt x="9208" y="35878"/>
                  </a:lnTo>
                  <a:cubicBezTo>
                    <a:pt x="7938" y="3524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0" name="任意多边形: 形状 1429">
              <a:extLst>
                <a:ext uri="{FF2B5EF4-FFF2-40B4-BE49-F238E27FC236}">
                  <a16:creationId xmlns:a16="http://schemas.microsoft.com/office/drawing/2014/main" xmlns="" id="{2948CF48-35FB-4226-99B5-88F5A8E6AA47}"/>
                </a:ext>
              </a:extLst>
            </p:cNvPr>
            <p:cNvSpPr/>
            <p:nvPr/>
          </p:nvSpPr>
          <p:spPr>
            <a:xfrm>
              <a:off x="8636953" y="108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5398"/>
                    <a:pt x="60642" y="6033"/>
                  </a:cubicBezTo>
                  <a:lnTo>
                    <a:pt x="9207" y="35878"/>
                  </a:lnTo>
                  <a:cubicBezTo>
                    <a:pt x="793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1" name="任意多边形: 形状 1430">
              <a:extLst>
                <a:ext uri="{FF2B5EF4-FFF2-40B4-BE49-F238E27FC236}">
                  <a16:creationId xmlns:a16="http://schemas.microsoft.com/office/drawing/2014/main" xmlns="" id="{0BE874BE-23EE-41A5-A4ED-65AEA9EE43EF}"/>
                </a:ext>
              </a:extLst>
            </p:cNvPr>
            <p:cNvSpPr/>
            <p:nvPr/>
          </p:nvSpPr>
          <p:spPr>
            <a:xfrm>
              <a:off x="8641397" y="10817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2" name="任意多边形: 形状 1431">
              <a:extLst>
                <a:ext uri="{FF2B5EF4-FFF2-40B4-BE49-F238E27FC236}">
                  <a16:creationId xmlns:a16="http://schemas.microsoft.com/office/drawing/2014/main" xmlns="" id="{34F112D0-580F-4D1C-8CA3-33AE96FAF3A9}"/>
                </a:ext>
              </a:extLst>
            </p:cNvPr>
            <p:cNvSpPr/>
            <p:nvPr/>
          </p:nvSpPr>
          <p:spPr>
            <a:xfrm>
              <a:off x="8645843" y="108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8"/>
                  </a:cubicBezTo>
                  <a:lnTo>
                    <a:pt x="9207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" name="任意多边形: 形状 1432">
              <a:extLst>
                <a:ext uri="{FF2B5EF4-FFF2-40B4-BE49-F238E27FC236}">
                  <a16:creationId xmlns:a16="http://schemas.microsoft.com/office/drawing/2014/main" xmlns="" id="{719D0556-62E9-4F65-9C87-34C8EDAAA77D}"/>
                </a:ext>
              </a:extLst>
            </p:cNvPr>
            <p:cNvSpPr/>
            <p:nvPr/>
          </p:nvSpPr>
          <p:spPr>
            <a:xfrm>
              <a:off x="8649653" y="10855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5398"/>
                    <a:pt x="59372" y="6032"/>
                    <a:pt x="60642" y="6668"/>
                  </a:cubicBezTo>
                  <a:lnTo>
                    <a:pt x="9207" y="36513"/>
                  </a:lnTo>
                  <a:cubicBezTo>
                    <a:pt x="7938" y="35878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" name="任意多边形: 形状 1433">
              <a:extLst>
                <a:ext uri="{FF2B5EF4-FFF2-40B4-BE49-F238E27FC236}">
                  <a16:creationId xmlns:a16="http://schemas.microsoft.com/office/drawing/2014/main" xmlns="" id="{D044B869-70B4-471D-8FF1-587D2A4C4C8F}"/>
                </a:ext>
              </a:extLst>
            </p:cNvPr>
            <p:cNvSpPr/>
            <p:nvPr/>
          </p:nvSpPr>
          <p:spPr>
            <a:xfrm>
              <a:off x="8654097" y="10874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8"/>
                    <a:pt x="59372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" name="任意多边形: 形状 1434">
              <a:extLst>
                <a:ext uri="{FF2B5EF4-FFF2-40B4-BE49-F238E27FC236}">
                  <a16:creationId xmlns:a16="http://schemas.microsoft.com/office/drawing/2014/main" xmlns="" id="{7F7EF3DE-0B39-4A87-9B2A-1AC36362EC6B}"/>
                </a:ext>
              </a:extLst>
            </p:cNvPr>
            <p:cNvSpPr/>
            <p:nvPr/>
          </p:nvSpPr>
          <p:spPr>
            <a:xfrm>
              <a:off x="8658543" y="10899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" name="任意多边形: 形状 1435">
              <a:extLst>
                <a:ext uri="{FF2B5EF4-FFF2-40B4-BE49-F238E27FC236}">
                  <a16:creationId xmlns:a16="http://schemas.microsoft.com/office/drawing/2014/main" xmlns="" id="{87F791A3-8AD1-44A3-943A-52799F6AAC1F}"/>
                </a:ext>
              </a:extLst>
            </p:cNvPr>
            <p:cNvSpPr/>
            <p:nvPr/>
          </p:nvSpPr>
          <p:spPr>
            <a:xfrm>
              <a:off x="8662353" y="10918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6032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lnTo>
                    <a:pt x="6032" y="35243"/>
                  </a:lnTo>
                  <a:cubicBezTo>
                    <a:pt x="5397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" name="任意多边形: 形状 1436">
              <a:extLst>
                <a:ext uri="{FF2B5EF4-FFF2-40B4-BE49-F238E27FC236}">
                  <a16:creationId xmlns:a16="http://schemas.microsoft.com/office/drawing/2014/main" xmlns="" id="{FA097D63-D78C-4AF4-A013-1FF90F479CC2}"/>
                </a:ext>
              </a:extLst>
            </p:cNvPr>
            <p:cNvSpPr/>
            <p:nvPr/>
          </p:nvSpPr>
          <p:spPr>
            <a:xfrm>
              <a:off x="8662988" y="10925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7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9372" y="6668"/>
                    <a:pt x="60643" y="7302"/>
                  </a:cubicBezTo>
                  <a:lnTo>
                    <a:pt x="9207" y="37147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8" name="任意多边形: 形状 1437">
              <a:extLst>
                <a:ext uri="{FF2B5EF4-FFF2-40B4-BE49-F238E27FC236}">
                  <a16:creationId xmlns:a16="http://schemas.microsoft.com/office/drawing/2014/main" xmlns="" id="{A967DDB5-A315-4765-B724-B01CC06D800E}"/>
                </a:ext>
              </a:extLst>
            </p:cNvPr>
            <p:cNvSpPr/>
            <p:nvPr/>
          </p:nvSpPr>
          <p:spPr>
            <a:xfrm>
              <a:off x="8667432" y="109505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938 h 38100"/>
                <a:gd name="connsiteX3" fmla="*/ 920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6668"/>
                    <a:pt x="60643" y="7938"/>
                  </a:cubicBezTo>
                  <a:lnTo>
                    <a:pt x="9208" y="37782"/>
                  </a:lnTo>
                  <a:cubicBezTo>
                    <a:pt x="7938" y="3651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9" name="任意多边形: 形状 1438">
              <a:extLst>
                <a:ext uri="{FF2B5EF4-FFF2-40B4-BE49-F238E27FC236}">
                  <a16:creationId xmlns:a16="http://schemas.microsoft.com/office/drawing/2014/main" xmlns="" id="{722950F7-4D0F-4C00-B348-86364F5BAC9B}"/>
                </a:ext>
              </a:extLst>
            </p:cNvPr>
            <p:cNvSpPr/>
            <p:nvPr/>
          </p:nvSpPr>
          <p:spPr>
            <a:xfrm>
              <a:off x="8671878" y="10982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6668"/>
                    <a:pt x="60642" y="7938"/>
                  </a:cubicBezTo>
                  <a:lnTo>
                    <a:pt x="9207" y="37782"/>
                  </a:lnTo>
                  <a:cubicBezTo>
                    <a:pt x="7938" y="36513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0" name="任意多边形: 形状 1439">
              <a:extLst>
                <a:ext uri="{FF2B5EF4-FFF2-40B4-BE49-F238E27FC236}">
                  <a16:creationId xmlns:a16="http://schemas.microsoft.com/office/drawing/2014/main" xmlns="" id="{5B30603D-C697-4158-8086-26DA278FAA8F}"/>
                </a:ext>
              </a:extLst>
            </p:cNvPr>
            <p:cNvSpPr/>
            <p:nvPr/>
          </p:nvSpPr>
          <p:spPr>
            <a:xfrm>
              <a:off x="8676957" y="11014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3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7303"/>
                    <a:pt x="60643" y="8573"/>
                  </a:cubicBezTo>
                  <a:lnTo>
                    <a:pt x="9208" y="38418"/>
                  </a:lnTo>
                  <a:cubicBezTo>
                    <a:pt x="7938" y="36513"/>
                    <a:pt x="603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1" name="任意多边形: 形状 1440">
              <a:extLst>
                <a:ext uri="{FF2B5EF4-FFF2-40B4-BE49-F238E27FC236}">
                  <a16:creationId xmlns:a16="http://schemas.microsoft.com/office/drawing/2014/main" xmlns="" id="{2275FDBB-2CB9-4736-8D88-40BED8689497}"/>
                </a:ext>
              </a:extLst>
            </p:cNvPr>
            <p:cNvSpPr/>
            <p:nvPr/>
          </p:nvSpPr>
          <p:spPr>
            <a:xfrm>
              <a:off x="8681403" y="1104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6032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7148"/>
                    <a:pt x="666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2" name="任意多边形: 形状 1441">
              <a:extLst>
                <a:ext uri="{FF2B5EF4-FFF2-40B4-BE49-F238E27FC236}">
                  <a16:creationId xmlns:a16="http://schemas.microsoft.com/office/drawing/2014/main" xmlns="" id="{3A8B03E8-1174-4660-BAAB-429F6B2F57F8}"/>
                </a:ext>
              </a:extLst>
            </p:cNvPr>
            <p:cNvSpPr/>
            <p:nvPr/>
          </p:nvSpPr>
          <p:spPr>
            <a:xfrm>
              <a:off x="8686482" y="1108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2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8103" y="6032"/>
                    <a:pt x="59373" y="7302"/>
                    <a:pt x="60643" y="8572"/>
                  </a:cubicBezTo>
                  <a:lnTo>
                    <a:pt x="9208" y="38418"/>
                  </a:lnTo>
                  <a:cubicBezTo>
                    <a:pt x="7938" y="37782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3" name="任意多边形: 形状 1442">
              <a:extLst>
                <a:ext uri="{FF2B5EF4-FFF2-40B4-BE49-F238E27FC236}">
                  <a16:creationId xmlns:a16="http://schemas.microsoft.com/office/drawing/2014/main" xmlns="" id="{A9CE003A-A16B-4117-8ECE-AB64EE26EC7A}"/>
                </a:ext>
              </a:extLst>
            </p:cNvPr>
            <p:cNvSpPr/>
            <p:nvPr/>
          </p:nvSpPr>
          <p:spPr>
            <a:xfrm>
              <a:off x="8690928" y="11128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7938"/>
                    <a:pt x="60642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" name="任意多边形: 形状 1443">
              <a:extLst>
                <a:ext uri="{FF2B5EF4-FFF2-40B4-BE49-F238E27FC236}">
                  <a16:creationId xmlns:a16="http://schemas.microsoft.com/office/drawing/2014/main" xmlns="" id="{C763D9B6-E241-44A6-8E9C-C5ECE52ED660}"/>
                </a:ext>
              </a:extLst>
            </p:cNvPr>
            <p:cNvSpPr/>
            <p:nvPr/>
          </p:nvSpPr>
          <p:spPr>
            <a:xfrm>
              <a:off x="8695372" y="1117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8 w 63500"/>
                <a:gd name="connsiteY3" fmla="*/ 3905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5" name="任意多边形: 形状 1444">
              <a:extLst>
                <a:ext uri="{FF2B5EF4-FFF2-40B4-BE49-F238E27FC236}">
                  <a16:creationId xmlns:a16="http://schemas.microsoft.com/office/drawing/2014/main" xmlns="" id="{CF217504-3CC5-4B63-89B6-70EC8B39D5EC}"/>
                </a:ext>
              </a:extLst>
            </p:cNvPr>
            <p:cNvSpPr/>
            <p:nvPr/>
          </p:nvSpPr>
          <p:spPr>
            <a:xfrm>
              <a:off x="8699818" y="1121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3"/>
                  </a:lnTo>
                  <a:cubicBezTo>
                    <a:pt x="7938" y="37148"/>
                    <a:pt x="666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6" name="任意多边形: 形状 1445">
              <a:extLst>
                <a:ext uri="{FF2B5EF4-FFF2-40B4-BE49-F238E27FC236}">
                  <a16:creationId xmlns:a16="http://schemas.microsoft.com/office/drawing/2014/main" xmlns="" id="{0C81B475-AD60-452C-95C2-9A67257654BD}"/>
                </a:ext>
              </a:extLst>
            </p:cNvPr>
            <p:cNvSpPr/>
            <p:nvPr/>
          </p:nvSpPr>
          <p:spPr>
            <a:xfrm>
              <a:off x="8704263" y="11261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7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7" y="9207"/>
                  </a:cubicBezTo>
                  <a:lnTo>
                    <a:pt x="8572" y="39052"/>
                  </a:lnTo>
                  <a:cubicBezTo>
                    <a:pt x="7303" y="37782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7" name="任意多边形: 形状 1446">
              <a:extLst>
                <a:ext uri="{FF2B5EF4-FFF2-40B4-BE49-F238E27FC236}">
                  <a16:creationId xmlns:a16="http://schemas.microsoft.com/office/drawing/2014/main" xmlns="" id="{9FBFB29D-ACBA-4E86-84F2-3D1E0A73BDDD}"/>
                </a:ext>
              </a:extLst>
            </p:cNvPr>
            <p:cNvSpPr/>
            <p:nvPr/>
          </p:nvSpPr>
          <p:spPr>
            <a:xfrm>
              <a:off x="8708707" y="11306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008 w 63500"/>
                <a:gd name="connsiteY2" fmla="*/ 9207 h 38100"/>
                <a:gd name="connsiteX3" fmla="*/ 8573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3" y="39052"/>
                  </a:lnTo>
                  <a:cubicBezTo>
                    <a:pt x="7303" y="37782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8" name="任意多边形: 形状 1447">
              <a:extLst>
                <a:ext uri="{FF2B5EF4-FFF2-40B4-BE49-F238E27FC236}">
                  <a16:creationId xmlns:a16="http://schemas.microsoft.com/office/drawing/2014/main" xmlns="" id="{379BE1B5-A6B6-4AFE-9AA3-FD305E960E55}"/>
                </a:ext>
              </a:extLst>
            </p:cNvPr>
            <p:cNvSpPr/>
            <p:nvPr/>
          </p:nvSpPr>
          <p:spPr>
            <a:xfrm>
              <a:off x="8712518" y="113506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9" name="任意多边形: 形状 1448">
              <a:extLst>
                <a:ext uri="{FF2B5EF4-FFF2-40B4-BE49-F238E27FC236}">
                  <a16:creationId xmlns:a16="http://schemas.microsoft.com/office/drawing/2014/main" xmlns="" id="{11063B73-21B4-48B5-B55F-D45E3F1E4673}"/>
                </a:ext>
              </a:extLst>
            </p:cNvPr>
            <p:cNvSpPr/>
            <p:nvPr/>
          </p:nvSpPr>
          <p:spPr>
            <a:xfrm>
              <a:off x="8716328" y="11401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2 w 63500"/>
                <a:gd name="connsiteY2" fmla="*/ 10477 h 44450"/>
                <a:gd name="connsiteX3" fmla="*/ 9207 w 63500"/>
                <a:gd name="connsiteY3" fmla="*/ 40322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9372" y="8572"/>
                    <a:pt x="60642" y="10477"/>
                  </a:cubicBezTo>
                  <a:lnTo>
                    <a:pt x="9207" y="40322"/>
                  </a:lnTo>
                  <a:cubicBezTo>
                    <a:pt x="7938" y="38418"/>
                    <a:pt x="666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0" name="任意多边形: 形状 1449">
              <a:extLst>
                <a:ext uri="{FF2B5EF4-FFF2-40B4-BE49-F238E27FC236}">
                  <a16:creationId xmlns:a16="http://schemas.microsoft.com/office/drawing/2014/main" xmlns="" id="{A96E484F-28A6-4BF0-9C91-9D38E1B8D5EB}"/>
                </a:ext>
              </a:extLst>
            </p:cNvPr>
            <p:cNvSpPr/>
            <p:nvPr/>
          </p:nvSpPr>
          <p:spPr>
            <a:xfrm>
              <a:off x="8720772" y="114649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2547 w 63500"/>
                <a:gd name="connsiteY2" fmla="*/ 13652 h 44450"/>
                <a:gd name="connsiteX3" fmla="*/ 11113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643" y="10477"/>
                    <a:pt x="62547" y="13652"/>
                  </a:cubicBezTo>
                  <a:lnTo>
                    <a:pt x="11113" y="43497"/>
                  </a:lnTo>
                  <a:cubicBezTo>
                    <a:pt x="9208" y="40322"/>
                    <a:pt x="7303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1" name="任意多边形: 形状 1450">
              <a:extLst>
                <a:ext uri="{FF2B5EF4-FFF2-40B4-BE49-F238E27FC236}">
                  <a16:creationId xmlns:a16="http://schemas.microsoft.com/office/drawing/2014/main" xmlns="" id="{787E99D6-4785-43BD-BECB-D84FA38AA772}"/>
                </a:ext>
              </a:extLst>
            </p:cNvPr>
            <p:cNvSpPr/>
            <p:nvPr/>
          </p:nvSpPr>
          <p:spPr>
            <a:xfrm>
              <a:off x="8727122" y="1155382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7 w 63500"/>
                <a:gd name="connsiteY1" fmla="*/ 4763 h 50800"/>
                <a:gd name="connsiteX2" fmla="*/ 64453 w 63500"/>
                <a:gd name="connsiteY2" fmla="*/ 18098 h 50800"/>
                <a:gd name="connsiteX3" fmla="*/ 13018 w 63500"/>
                <a:gd name="connsiteY3" fmla="*/ 47943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7" y="4763"/>
                  </a:lnTo>
                  <a:cubicBezTo>
                    <a:pt x="59372" y="9207"/>
                    <a:pt x="61913" y="13653"/>
                    <a:pt x="64453" y="18098"/>
                  </a:cubicBezTo>
                  <a:lnTo>
                    <a:pt x="13018" y="47943"/>
                  </a:lnTo>
                  <a:cubicBezTo>
                    <a:pt x="10478" y="42863"/>
                    <a:pt x="7938" y="3841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2" name="任意多边形: 形状 1451">
              <a:extLst>
                <a:ext uri="{FF2B5EF4-FFF2-40B4-BE49-F238E27FC236}">
                  <a16:creationId xmlns:a16="http://schemas.microsoft.com/office/drawing/2014/main" xmlns="" id="{2BFB48DC-B08F-41AE-8D8D-5D3C433C296C}"/>
                </a:ext>
              </a:extLst>
            </p:cNvPr>
            <p:cNvSpPr/>
            <p:nvPr/>
          </p:nvSpPr>
          <p:spPr>
            <a:xfrm>
              <a:off x="8735378" y="116808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2 w 63500"/>
                <a:gd name="connsiteY3" fmla="*/ 4349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2" y="43498"/>
                  </a:lnTo>
                  <a:cubicBezTo>
                    <a:pt x="7938" y="40323"/>
                    <a:pt x="6667" y="3778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3" name="任意多边形: 形状 1452">
              <a:extLst>
                <a:ext uri="{FF2B5EF4-FFF2-40B4-BE49-F238E27FC236}">
                  <a16:creationId xmlns:a16="http://schemas.microsoft.com/office/drawing/2014/main" xmlns="" id="{92F93197-12EB-4573-96B2-80A6F7006CFF}"/>
                </a:ext>
              </a:extLst>
            </p:cNvPr>
            <p:cNvSpPr/>
            <p:nvPr/>
          </p:nvSpPr>
          <p:spPr>
            <a:xfrm>
              <a:off x="8740457" y="117697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9373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667"/>
                    <a:pt x="58103" y="8572"/>
                    <a:pt x="59373" y="11113"/>
                  </a:cubicBezTo>
                  <a:lnTo>
                    <a:pt x="7938" y="40957"/>
                  </a:lnTo>
                  <a:cubicBezTo>
                    <a:pt x="6668" y="38417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" name="任意多边形: 形状 1453">
              <a:extLst>
                <a:ext uri="{FF2B5EF4-FFF2-40B4-BE49-F238E27FC236}">
                  <a16:creationId xmlns:a16="http://schemas.microsoft.com/office/drawing/2014/main" xmlns="" id="{06D49123-41C1-42A1-93DB-7C2E815FEC3A}"/>
                </a:ext>
              </a:extLst>
            </p:cNvPr>
            <p:cNvSpPr/>
            <p:nvPr/>
          </p:nvSpPr>
          <p:spPr>
            <a:xfrm>
              <a:off x="8743632" y="118268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8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5" name="任意多边形: 形状 1454">
              <a:extLst>
                <a:ext uri="{FF2B5EF4-FFF2-40B4-BE49-F238E27FC236}">
                  <a16:creationId xmlns:a16="http://schemas.microsoft.com/office/drawing/2014/main" xmlns="" id="{12CDE6C2-BBF8-4A55-AD79-62E332B807F3}"/>
                </a:ext>
              </a:extLst>
            </p:cNvPr>
            <p:cNvSpPr/>
            <p:nvPr/>
          </p:nvSpPr>
          <p:spPr>
            <a:xfrm>
              <a:off x="8746172" y="118776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6" name="任意多边形: 形状 1455">
              <a:extLst>
                <a:ext uri="{FF2B5EF4-FFF2-40B4-BE49-F238E27FC236}">
                  <a16:creationId xmlns:a16="http://schemas.microsoft.com/office/drawing/2014/main" xmlns="" id="{1ECCFFF9-66CD-4107-BC78-EDB0803085DB}"/>
                </a:ext>
              </a:extLst>
            </p:cNvPr>
            <p:cNvSpPr/>
            <p:nvPr/>
          </p:nvSpPr>
          <p:spPr>
            <a:xfrm>
              <a:off x="8748078" y="119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7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938"/>
                    <a:pt x="58103" y="9207"/>
                  </a:cubicBezTo>
                  <a:lnTo>
                    <a:pt x="6667" y="39052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7" name="任意多边形: 形状 1456">
              <a:extLst>
                <a:ext uri="{FF2B5EF4-FFF2-40B4-BE49-F238E27FC236}">
                  <a16:creationId xmlns:a16="http://schemas.microsoft.com/office/drawing/2014/main" xmlns="" id="{EBE96BB7-2E6E-43F1-8AF3-B10012ED023A}"/>
                </a:ext>
              </a:extLst>
            </p:cNvPr>
            <p:cNvSpPr/>
            <p:nvPr/>
          </p:nvSpPr>
          <p:spPr>
            <a:xfrm>
              <a:off x="8749982" y="1197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8" name="任意多边形: 形状 1457">
              <a:extLst>
                <a:ext uri="{FF2B5EF4-FFF2-40B4-BE49-F238E27FC236}">
                  <a16:creationId xmlns:a16="http://schemas.microsoft.com/office/drawing/2014/main" xmlns="" id="{857700B9-ACD0-435E-A22D-CCC7579A2584}"/>
                </a:ext>
              </a:extLst>
            </p:cNvPr>
            <p:cNvSpPr/>
            <p:nvPr/>
          </p:nvSpPr>
          <p:spPr>
            <a:xfrm>
              <a:off x="8751888" y="120237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9" name="任意多边形: 形状 1458">
              <a:extLst>
                <a:ext uri="{FF2B5EF4-FFF2-40B4-BE49-F238E27FC236}">
                  <a16:creationId xmlns:a16="http://schemas.microsoft.com/office/drawing/2014/main" xmlns="" id="{02426991-075D-4167-9F06-1482AE1BB7AB}"/>
                </a:ext>
              </a:extLst>
            </p:cNvPr>
            <p:cNvSpPr/>
            <p:nvPr/>
          </p:nvSpPr>
          <p:spPr>
            <a:xfrm>
              <a:off x="8753793" y="1207452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0" name="任意多边形: 形状 1459">
              <a:extLst>
                <a:ext uri="{FF2B5EF4-FFF2-40B4-BE49-F238E27FC236}">
                  <a16:creationId xmlns:a16="http://schemas.microsoft.com/office/drawing/2014/main" xmlns="" id="{12E25993-B1AC-4BDE-86E0-C4AFAB006068}"/>
                </a:ext>
              </a:extLst>
            </p:cNvPr>
            <p:cNvSpPr/>
            <p:nvPr/>
          </p:nvSpPr>
          <p:spPr>
            <a:xfrm>
              <a:off x="8755697" y="1212532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2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1" name="任意多边形: 形状 1460">
              <a:extLst>
                <a:ext uri="{FF2B5EF4-FFF2-40B4-BE49-F238E27FC236}">
                  <a16:creationId xmlns:a16="http://schemas.microsoft.com/office/drawing/2014/main" xmlns="" id="{9247D1A2-5034-41D6-A0DA-C63B3A388C0A}"/>
                </a:ext>
              </a:extLst>
            </p:cNvPr>
            <p:cNvSpPr/>
            <p:nvPr/>
          </p:nvSpPr>
          <p:spPr>
            <a:xfrm>
              <a:off x="8757603" y="121761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7 w 57150"/>
                <a:gd name="connsiteY2" fmla="*/ 9843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7467" y="9843"/>
                  </a:cubicBezTo>
                  <a:lnTo>
                    <a:pt x="6032" y="39688"/>
                  </a:lnTo>
                  <a:cubicBezTo>
                    <a:pt x="5397" y="37782"/>
                    <a:pt x="476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2" name="任意多边形: 形状 1461">
              <a:extLst>
                <a:ext uri="{FF2B5EF4-FFF2-40B4-BE49-F238E27FC236}">
                  <a16:creationId xmlns:a16="http://schemas.microsoft.com/office/drawing/2014/main" xmlns="" id="{757AEA3A-75C6-4CC2-84A6-7057A0EA9848}"/>
                </a:ext>
              </a:extLst>
            </p:cNvPr>
            <p:cNvSpPr/>
            <p:nvPr/>
          </p:nvSpPr>
          <p:spPr>
            <a:xfrm>
              <a:off x="8758872" y="122269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7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3" name="任意多边形: 形状 1462">
              <a:extLst>
                <a:ext uri="{FF2B5EF4-FFF2-40B4-BE49-F238E27FC236}">
                  <a16:creationId xmlns:a16="http://schemas.microsoft.com/office/drawing/2014/main" xmlns="" id="{B0706CC3-94B7-4451-A0A6-A72DED7A349B}"/>
                </a:ext>
              </a:extLst>
            </p:cNvPr>
            <p:cNvSpPr/>
            <p:nvPr/>
          </p:nvSpPr>
          <p:spPr>
            <a:xfrm>
              <a:off x="8760143" y="12277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4" name="任意多边形: 形状 1463">
              <a:extLst>
                <a:ext uri="{FF2B5EF4-FFF2-40B4-BE49-F238E27FC236}">
                  <a16:creationId xmlns:a16="http://schemas.microsoft.com/office/drawing/2014/main" xmlns="" id="{63B4E17C-F4B4-4AE8-8033-DC789D19B768}"/>
                </a:ext>
              </a:extLst>
            </p:cNvPr>
            <p:cNvSpPr/>
            <p:nvPr/>
          </p:nvSpPr>
          <p:spPr>
            <a:xfrm>
              <a:off x="8855393" y="13490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2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5" name="任意多边形: 形状 1464">
              <a:extLst>
                <a:ext uri="{FF2B5EF4-FFF2-40B4-BE49-F238E27FC236}">
                  <a16:creationId xmlns:a16="http://schemas.microsoft.com/office/drawing/2014/main" xmlns="" id="{AA93B8F2-66D1-4420-82D9-FB899FCA8489}"/>
                </a:ext>
              </a:extLst>
            </p:cNvPr>
            <p:cNvSpPr/>
            <p:nvPr/>
          </p:nvSpPr>
          <p:spPr>
            <a:xfrm>
              <a:off x="8857297" y="13503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303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303"/>
                  </a:cubicBezTo>
                  <a:lnTo>
                    <a:pt x="7938" y="37148"/>
                  </a:lnTo>
                  <a:cubicBezTo>
                    <a:pt x="7303" y="36513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6" name="任意多边形: 形状 1465">
              <a:extLst>
                <a:ext uri="{FF2B5EF4-FFF2-40B4-BE49-F238E27FC236}">
                  <a16:creationId xmlns:a16="http://schemas.microsoft.com/office/drawing/2014/main" xmlns="" id="{AECB1974-CDF0-47F4-A54A-886BD09F503E}"/>
                </a:ext>
              </a:extLst>
            </p:cNvPr>
            <p:cNvSpPr/>
            <p:nvPr/>
          </p:nvSpPr>
          <p:spPr>
            <a:xfrm>
              <a:off x="8860472" y="1353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938"/>
                  </a:cubicBezTo>
                  <a:lnTo>
                    <a:pt x="7938" y="37783"/>
                  </a:lnTo>
                  <a:cubicBezTo>
                    <a:pt x="7303" y="36513"/>
                    <a:pt x="603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7" name="任意多边形: 形状 1466">
              <a:extLst>
                <a:ext uri="{FF2B5EF4-FFF2-40B4-BE49-F238E27FC236}">
                  <a16:creationId xmlns:a16="http://schemas.microsoft.com/office/drawing/2014/main" xmlns="" id="{BF619989-3FC5-4B3D-8CC3-44B914F9B356}"/>
                </a:ext>
              </a:extLst>
            </p:cNvPr>
            <p:cNvSpPr/>
            <p:nvPr/>
          </p:nvSpPr>
          <p:spPr>
            <a:xfrm>
              <a:off x="8863647" y="13560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8" name="任意多边形: 形状 1467">
              <a:extLst>
                <a:ext uri="{FF2B5EF4-FFF2-40B4-BE49-F238E27FC236}">
                  <a16:creationId xmlns:a16="http://schemas.microsoft.com/office/drawing/2014/main" xmlns="" id="{92EF8B74-7C9A-4CF5-85B6-8FDCE4614EC7}"/>
                </a:ext>
              </a:extLst>
            </p:cNvPr>
            <p:cNvSpPr/>
            <p:nvPr/>
          </p:nvSpPr>
          <p:spPr>
            <a:xfrm>
              <a:off x="8866822" y="1359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9" name="任意多边形: 形状 1468">
              <a:extLst>
                <a:ext uri="{FF2B5EF4-FFF2-40B4-BE49-F238E27FC236}">
                  <a16:creationId xmlns:a16="http://schemas.microsoft.com/office/drawing/2014/main" xmlns="" id="{A7CDA1EA-93DF-43C3-B48D-D9F745C602D4}"/>
                </a:ext>
              </a:extLst>
            </p:cNvPr>
            <p:cNvSpPr/>
            <p:nvPr/>
          </p:nvSpPr>
          <p:spPr>
            <a:xfrm>
              <a:off x="8869363" y="1362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0" name="任意多边形: 形状 1469">
              <a:extLst>
                <a:ext uri="{FF2B5EF4-FFF2-40B4-BE49-F238E27FC236}">
                  <a16:creationId xmlns:a16="http://schemas.microsoft.com/office/drawing/2014/main" xmlns="" id="{1CB78BA1-D7F0-458E-9CB4-392F4ADF36CE}"/>
                </a:ext>
              </a:extLst>
            </p:cNvPr>
            <p:cNvSpPr/>
            <p:nvPr/>
          </p:nvSpPr>
          <p:spPr>
            <a:xfrm>
              <a:off x="8872538" y="1364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1" name="任意多边形: 形状 1470">
              <a:extLst>
                <a:ext uri="{FF2B5EF4-FFF2-40B4-BE49-F238E27FC236}">
                  <a16:creationId xmlns:a16="http://schemas.microsoft.com/office/drawing/2014/main" xmlns="" id="{4B9F607E-2712-4150-9FED-E8F7BF3B0156}"/>
                </a:ext>
              </a:extLst>
            </p:cNvPr>
            <p:cNvSpPr/>
            <p:nvPr/>
          </p:nvSpPr>
          <p:spPr>
            <a:xfrm>
              <a:off x="8875078" y="13681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7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2" name="任意多边形: 形状 1471">
              <a:extLst>
                <a:ext uri="{FF2B5EF4-FFF2-40B4-BE49-F238E27FC236}">
                  <a16:creationId xmlns:a16="http://schemas.microsoft.com/office/drawing/2014/main" xmlns="" id="{4EADBE2C-FB73-41F3-8F92-BDE870BF980E}"/>
                </a:ext>
              </a:extLst>
            </p:cNvPr>
            <p:cNvSpPr/>
            <p:nvPr/>
          </p:nvSpPr>
          <p:spPr>
            <a:xfrm>
              <a:off x="8877618" y="13719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8572 h 38100"/>
                <a:gd name="connsiteX3" fmla="*/ 793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8102" y="7302"/>
                    <a:pt x="59372" y="8572"/>
                  </a:cubicBezTo>
                  <a:lnTo>
                    <a:pt x="7938" y="38418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3" name="任意多边形: 形状 1472">
              <a:extLst>
                <a:ext uri="{FF2B5EF4-FFF2-40B4-BE49-F238E27FC236}">
                  <a16:creationId xmlns:a16="http://schemas.microsoft.com/office/drawing/2014/main" xmlns="" id="{0BDDBA3F-3FE8-4BE2-9807-B4B10BD8DD47}"/>
                </a:ext>
              </a:extLst>
            </p:cNvPr>
            <p:cNvSpPr/>
            <p:nvPr/>
          </p:nvSpPr>
          <p:spPr>
            <a:xfrm>
              <a:off x="8880793" y="137572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8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60007" y="10478"/>
                  </a:cubicBezTo>
                  <a:lnTo>
                    <a:pt x="8572" y="40323"/>
                  </a:lnTo>
                  <a:cubicBezTo>
                    <a:pt x="7302" y="38418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4" name="任意多边形: 形状 1473">
              <a:extLst>
                <a:ext uri="{FF2B5EF4-FFF2-40B4-BE49-F238E27FC236}">
                  <a16:creationId xmlns:a16="http://schemas.microsoft.com/office/drawing/2014/main" xmlns="" id="{0BB44DBF-B628-48F3-8996-DCB5DB79E6FF}"/>
                </a:ext>
              </a:extLst>
            </p:cNvPr>
            <p:cNvSpPr/>
            <p:nvPr/>
          </p:nvSpPr>
          <p:spPr>
            <a:xfrm>
              <a:off x="8884603" y="13814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913 w 63500"/>
                <a:gd name="connsiteY2" fmla="*/ 13652 h 44450"/>
                <a:gd name="connsiteX3" fmla="*/ 10478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007" y="10477"/>
                    <a:pt x="61913" y="13652"/>
                  </a:cubicBezTo>
                  <a:lnTo>
                    <a:pt x="10478" y="43497"/>
                  </a:lnTo>
                  <a:cubicBezTo>
                    <a:pt x="8572" y="40322"/>
                    <a:pt x="6667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5" name="任意多边形: 形状 1474">
              <a:extLst>
                <a:ext uri="{FF2B5EF4-FFF2-40B4-BE49-F238E27FC236}">
                  <a16:creationId xmlns:a16="http://schemas.microsoft.com/office/drawing/2014/main" xmlns="" id="{00409686-75B0-487C-9E22-22822F56F206}"/>
                </a:ext>
              </a:extLst>
            </p:cNvPr>
            <p:cNvSpPr/>
            <p:nvPr/>
          </p:nvSpPr>
          <p:spPr>
            <a:xfrm>
              <a:off x="8890318" y="139033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59372" y="11113"/>
                  </a:cubicBezTo>
                  <a:lnTo>
                    <a:pt x="7938" y="40957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6" name="任意多边形: 形状 1475">
              <a:extLst>
                <a:ext uri="{FF2B5EF4-FFF2-40B4-BE49-F238E27FC236}">
                  <a16:creationId xmlns:a16="http://schemas.microsoft.com/office/drawing/2014/main" xmlns="" id="{B9A1200A-56D5-42AD-A7FD-9ED732307DF2}"/>
                </a:ext>
              </a:extLst>
            </p:cNvPr>
            <p:cNvSpPr/>
            <p:nvPr/>
          </p:nvSpPr>
          <p:spPr>
            <a:xfrm>
              <a:off x="8893493" y="1396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2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7" name="任意多边形: 形状 1476">
              <a:extLst>
                <a:ext uri="{FF2B5EF4-FFF2-40B4-BE49-F238E27FC236}">
                  <a16:creationId xmlns:a16="http://schemas.microsoft.com/office/drawing/2014/main" xmlns="" id="{06982B7F-A928-43EC-93EE-88A66414528A}"/>
                </a:ext>
              </a:extLst>
            </p:cNvPr>
            <p:cNvSpPr/>
            <p:nvPr/>
          </p:nvSpPr>
          <p:spPr>
            <a:xfrm>
              <a:off x="8896032" y="14004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8572 h 38100"/>
                <a:gd name="connsiteX3" fmla="*/ 6668 w 57150"/>
                <a:gd name="connsiteY3" fmla="*/ 3841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7302"/>
                    <a:pt x="58103" y="8572"/>
                  </a:cubicBezTo>
                  <a:lnTo>
                    <a:pt x="6668" y="38418"/>
                  </a:lnTo>
                  <a:cubicBezTo>
                    <a:pt x="6033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8" name="任意多边形: 形状 1477">
              <a:extLst>
                <a:ext uri="{FF2B5EF4-FFF2-40B4-BE49-F238E27FC236}">
                  <a16:creationId xmlns:a16="http://schemas.microsoft.com/office/drawing/2014/main" xmlns="" id="{D8295C4E-D9FC-4FA9-BEDD-2CDC686EBDC3}"/>
                </a:ext>
              </a:extLst>
            </p:cNvPr>
            <p:cNvSpPr/>
            <p:nvPr/>
          </p:nvSpPr>
          <p:spPr>
            <a:xfrm>
              <a:off x="8897303" y="14036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8"/>
                    <a:pt x="57467" y="7938"/>
                  </a:cubicBezTo>
                  <a:lnTo>
                    <a:pt x="6032" y="37782"/>
                  </a:lnTo>
                  <a:cubicBezTo>
                    <a:pt x="6032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9" name="任意多边形: 形状 1478">
              <a:extLst>
                <a:ext uri="{FF2B5EF4-FFF2-40B4-BE49-F238E27FC236}">
                  <a16:creationId xmlns:a16="http://schemas.microsoft.com/office/drawing/2014/main" xmlns="" id="{FAE4A751-361C-441F-9C4C-46A6278F3BAF}"/>
                </a:ext>
              </a:extLst>
            </p:cNvPr>
            <p:cNvSpPr/>
            <p:nvPr/>
          </p:nvSpPr>
          <p:spPr>
            <a:xfrm>
              <a:off x="8899207" y="1406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8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0" name="任意多边形: 形状 1479">
              <a:extLst>
                <a:ext uri="{FF2B5EF4-FFF2-40B4-BE49-F238E27FC236}">
                  <a16:creationId xmlns:a16="http://schemas.microsoft.com/office/drawing/2014/main" xmlns="" id="{3FC82B8F-5F42-496E-A9FB-A03C26C4A9FA}"/>
                </a:ext>
              </a:extLst>
            </p:cNvPr>
            <p:cNvSpPr/>
            <p:nvPr/>
          </p:nvSpPr>
          <p:spPr>
            <a:xfrm>
              <a:off x="8900478" y="14100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6668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1" name="任意多边形: 形状 1480">
              <a:extLst>
                <a:ext uri="{FF2B5EF4-FFF2-40B4-BE49-F238E27FC236}">
                  <a16:creationId xmlns:a16="http://schemas.microsoft.com/office/drawing/2014/main" xmlns="" id="{CE37B447-ED35-41C6-9945-2BFD81404065}"/>
                </a:ext>
              </a:extLst>
            </p:cNvPr>
            <p:cNvSpPr/>
            <p:nvPr/>
          </p:nvSpPr>
          <p:spPr>
            <a:xfrm>
              <a:off x="8901747" y="14131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2" name="任意多边形: 形状 1481">
              <a:extLst>
                <a:ext uri="{FF2B5EF4-FFF2-40B4-BE49-F238E27FC236}">
                  <a16:creationId xmlns:a16="http://schemas.microsoft.com/office/drawing/2014/main" xmlns="" id="{3A9C2D18-3DE3-4416-9703-24F0F7E35299}"/>
                </a:ext>
              </a:extLst>
            </p:cNvPr>
            <p:cNvSpPr/>
            <p:nvPr/>
          </p:nvSpPr>
          <p:spPr>
            <a:xfrm>
              <a:off x="8903018" y="14163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3" name="任意多边形: 形状 1482">
              <a:extLst>
                <a:ext uri="{FF2B5EF4-FFF2-40B4-BE49-F238E27FC236}">
                  <a16:creationId xmlns:a16="http://schemas.microsoft.com/office/drawing/2014/main" xmlns="" id="{0BCF2288-A244-402F-8A68-316057D2D167}"/>
                </a:ext>
              </a:extLst>
            </p:cNvPr>
            <p:cNvSpPr/>
            <p:nvPr/>
          </p:nvSpPr>
          <p:spPr>
            <a:xfrm>
              <a:off x="8904288" y="14201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3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4" name="任意多边形: 形状 1483">
              <a:extLst>
                <a:ext uri="{FF2B5EF4-FFF2-40B4-BE49-F238E27FC236}">
                  <a16:creationId xmlns:a16="http://schemas.microsoft.com/office/drawing/2014/main" xmlns="" id="{2B27537C-2741-4317-B9FA-26E7AA857196}"/>
                </a:ext>
              </a:extLst>
            </p:cNvPr>
            <p:cNvSpPr/>
            <p:nvPr/>
          </p:nvSpPr>
          <p:spPr>
            <a:xfrm>
              <a:off x="8904922" y="1423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3"/>
                    <a:pt x="57468" y="7938"/>
                  </a:cubicBezTo>
                  <a:lnTo>
                    <a:pt x="6033" y="37783"/>
                  </a:lnTo>
                  <a:cubicBezTo>
                    <a:pt x="5397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5" name="任意多边形: 形状 1484">
              <a:extLst>
                <a:ext uri="{FF2B5EF4-FFF2-40B4-BE49-F238E27FC236}">
                  <a16:creationId xmlns:a16="http://schemas.microsoft.com/office/drawing/2014/main" xmlns="" id="{C68C3BA9-7044-48FA-A873-FA5DD927B94D}"/>
                </a:ext>
              </a:extLst>
            </p:cNvPr>
            <p:cNvSpPr/>
            <p:nvPr/>
          </p:nvSpPr>
          <p:spPr>
            <a:xfrm>
              <a:off x="8906193" y="1427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6" name="任意多边形: 形状 1485">
              <a:extLst>
                <a:ext uri="{FF2B5EF4-FFF2-40B4-BE49-F238E27FC236}">
                  <a16:creationId xmlns:a16="http://schemas.microsoft.com/office/drawing/2014/main" xmlns="" id="{9C8B328B-82A8-47CE-89FF-F336AF4E2C69}"/>
                </a:ext>
              </a:extLst>
            </p:cNvPr>
            <p:cNvSpPr/>
            <p:nvPr/>
          </p:nvSpPr>
          <p:spPr>
            <a:xfrm>
              <a:off x="8906828" y="14303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7148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7" name="任意多边形: 形状 1486">
              <a:extLst>
                <a:ext uri="{FF2B5EF4-FFF2-40B4-BE49-F238E27FC236}">
                  <a16:creationId xmlns:a16="http://schemas.microsoft.com/office/drawing/2014/main" xmlns="" id="{2ECC1B7F-8DB6-4C39-B619-93E9ED337DB2}"/>
                </a:ext>
              </a:extLst>
            </p:cNvPr>
            <p:cNvSpPr/>
            <p:nvPr/>
          </p:nvSpPr>
          <p:spPr>
            <a:xfrm>
              <a:off x="8908097" y="14335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7302"/>
                    <a:pt x="56833" y="7938"/>
                  </a:cubicBezTo>
                  <a:lnTo>
                    <a:pt x="5397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8" name="任意多边形: 形状 1487">
              <a:extLst>
                <a:ext uri="{FF2B5EF4-FFF2-40B4-BE49-F238E27FC236}">
                  <a16:creationId xmlns:a16="http://schemas.microsoft.com/office/drawing/2014/main" xmlns="" id="{08E47F1E-E819-48B6-9EBE-151CB8645217}"/>
                </a:ext>
              </a:extLst>
            </p:cNvPr>
            <p:cNvSpPr/>
            <p:nvPr/>
          </p:nvSpPr>
          <p:spPr>
            <a:xfrm>
              <a:off x="8908732" y="14373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7"/>
                    <a:pt x="56833" y="7938"/>
                  </a:cubicBezTo>
                  <a:lnTo>
                    <a:pt x="5398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9" name="任意多边形: 形状 1488">
              <a:extLst>
                <a:ext uri="{FF2B5EF4-FFF2-40B4-BE49-F238E27FC236}">
                  <a16:creationId xmlns:a16="http://schemas.microsoft.com/office/drawing/2014/main" xmlns="" id="{984D7A58-D85B-47F2-965B-B10717C9FF21}"/>
                </a:ext>
              </a:extLst>
            </p:cNvPr>
            <p:cNvSpPr/>
            <p:nvPr/>
          </p:nvSpPr>
          <p:spPr>
            <a:xfrm>
              <a:off x="8909368" y="14404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0" name="任意多边形: 形状 1489">
              <a:extLst>
                <a:ext uri="{FF2B5EF4-FFF2-40B4-BE49-F238E27FC236}">
                  <a16:creationId xmlns:a16="http://schemas.microsoft.com/office/drawing/2014/main" xmlns="" id="{32330544-348A-4081-B727-9FD73B061B72}"/>
                </a:ext>
              </a:extLst>
            </p:cNvPr>
            <p:cNvSpPr/>
            <p:nvPr/>
          </p:nvSpPr>
          <p:spPr>
            <a:xfrm>
              <a:off x="8909368" y="14436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1" name="任意多边形: 形状 1490">
              <a:extLst>
                <a:ext uri="{FF2B5EF4-FFF2-40B4-BE49-F238E27FC236}">
                  <a16:creationId xmlns:a16="http://schemas.microsoft.com/office/drawing/2014/main" xmlns="" id="{B2F944B1-54AC-450F-80E1-C5A3FCFEF2E6}"/>
                </a:ext>
              </a:extLst>
            </p:cNvPr>
            <p:cNvSpPr/>
            <p:nvPr/>
          </p:nvSpPr>
          <p:spPr>
            <a:xfrm>
              <a:off x="8910003" y="1446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2" name="任意多边形: 形状 1491">
              <a:extLst>
                <a:ext uri="{FF2B5EF4-FFF2-40B4-BE49-F238E27FC236}">
                  <a16:creationId xmlns:a16="http://schemas.microsoft.com/office/drawing/2014/main" xmlns="" id="{14D0DB79-F45E-42D5-AE1E-E046C8322870}"/>
                </a:ext>
              </a:extLst>
            </p:cNvPr>
            <p:cNvSpPr/>
            <p:nvPr/>
          </p:nvSpPr>
          <p:spPr>
            <a:xfrm>
              <a:off x="8910003" y="14500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3" name="任意多边形: 形状 1492">
              <a:extLst>
                <a:ext uri="{FF2B5EF4-FFF2-40B4-BE49-F238E27FC236}">
                  <a16:creationId xmlns:a16="http://schemas.microsoft.com/office/drawing/2014/main" xmlns="" id="{EC988E69-9016-45EF-A7C2-8574A738259A}"/>
                </a:ext>
              </a:extLst>
            </p:cNvPr>
            <p:cNvSpPr/>
            <p:nvPr/>
          </p:nvSpPr>
          <p:spPr>
            <a:xfrm>
              <a:off x="8910638" y="1453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4" name="任意多边形: 形状 1493">
              <a:extLst>
                <a:ext uri="{FF2B5EF4-FFF2-40B4-BE49-F238E27FC236}">
                  <a16:creationId xmlns:a16="http://schemas.microsoft.com/office/drawing/2014/main" xmlns="" id="{9061F429-2FBF-4681-98A6-9CFEBA262EE3}"/>
                </a:ext>
              </a:extLst>
            </p:cNvPr>
            <p:cNvSpPr/>
            <p:nvPr/>
          </p:nvSpPr>
          <p:spPr>
            <a:xfrm>
              <a:off x="8910638" y="14563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5" name="任意多边形: 形状 1494">
              <a:extLst>
                <a:ext uri="{FF2B5EF4-FFF2-40B4-BE49-F238E27FC236}">
                  <a16:creationId xmlns:a16="http://schemas.microsoft.com/office/drawing/2014/main" xmlns="" id="{3680F91F-96B8-483B-B8CD-05374B81D63F}"/>
                </a:ext>
              </a:extLst>
            </p:cNvPr>
            <p:cNvSpPr/>
            <p:nvPr/>
          </p:nvSpPr>
          <p:spPr>
            <a:xfrm>
              <a:off x="8910161" y="1459548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938 h 38100"/>
                <a:gd name="connsiteX3" fmla="*/ 5239 w 57150"/>
                <a:gd name="connsiteY3" fmla="*/ 37782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6032"/>
                    <a:pt x="56673" y="6667"/>
                    <a:pt x="56673" y="7938"/>
                  </a:cubicBezTo>
                  <a:lnTo>
                    <a:pt x="5239" y="37782"/>
                  </a:lnTo>
                  <a:cubicBezTo>
                    <a:pt x="4604" y="36513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6" name="任意多边形: 形状 1495">
              <a:extLst>
                <a:ext uri="{FF2B5EF4-FFF2-40B4-BE49-F238E27FC236}">
                  <a16:creationId xmlns:a16="http://schemas.microsoft.com/office/drawing/2014/main" xmlns="" id="{0FDADD2D-4559-4350-B225-47427C5501D0}"/>
                </a:ext>
              </a:extLst>
            </p:cNvPr>
            <p:cNvSpPr/>
            <p:nvPr/>
          </p:nvSpPr>
          <p:spPr>
            <a:xfrm>
              <a:off x="8909368" y="14627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7" name="任意多边形: 形状 1496">
              <a:extLst>
                <a:ext uri="{FF2B5EF4-FFF2-40B4-BE49-F238E27FC236}">
                  <a16:creationId xmlns:a16="http://schemas.microsoft.com/office/drawing/2014/main" xmlns="" id="{7F67ACA3-A27C-4B0A-89E0-E6CCE3D62D42}"/>
                </a:ext>
              </a:extLst>
            </p:cNvPr>
            <p:cNvSpPr/>
            <p:nvPr/>
          </p:nvSpPr>
          <p:spPr>
            <a:xfrm>
              <a:off x="8909368" y="14658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8" name="任意多边形: 形状 1497">
              <a:extLst>
                <a:ext uri="{FF2B5EF4-FFF2-40B4-BE49-F238E27FC236}">
                  <a16:creationId xmlns:a16="http://schemas.microsoft.com/office/drawing/2014/main" xmlns="" id="{CAD79885-A31D-403B-AB3A-BA20E9F7020F}"/>
                </a:ext>
              </a:extLst>
            </p:cNvPr>
            <p:cNvSpPr/>
            <p:nvPr/>
          </p:nvSpPr>
          <p:spPr>
            <a:xfrm>
              <a:off x="8908732" y="146843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6668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9" name="任意多边形: 形状 1498">
              <a:extLst>
                <a:ext uri="{FF2B5EF4-FFF2-40B4-BE49-F238E27FC236}">
                  <a16:creationId xmlns:a16="http://schemas.microsoft.com/office/drawing/2014/main" xmlns="" id="{C3265C4C-921B-483A-B3AE-E6CD0C6E1746}"/>
                </a:ext>
              </a:extLst>
            </p:cNvPr>
            <p:cNvSpPr/>
            <p:nvPr/>
          </p:nvSpPr>
          <p:spPr>
            <a:xfrm>
              <a:off x="8908097" y="147161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3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3" y="4763"/>
                  </a:lnTo>
                  <a:cubicBezTo>
                    <a:pt x="56833" y="6032"/>
                    <a:pt x="56197" y="7302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0" name="任意多边形: 形状 1499">
              <a:extLst>
                <a:ext uri="{FF2B5EF4-FFF2-40B4-BE49-F238E27FC236}">
                  <a16:creationId xmlns:a16="http://schemas.microsoft.com/office/drawing/2014/main" xmlns="" id="{BA82F6B6-6E61-4981-82FD-9D96F86CBA52}"/>
                </a:ext>
              </a:extLst>
            </p:cNvPr>
            <p:cNvSpPr/>
            <p:nvPr/>
          </p:nvSpPr>
          <p:spPr>
            <a:xfrm>
              <a:off x="8906828" y="14754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7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7" y="4763"/>
                  </a:lnTo>
                  <a:cubicBezTo>
                    <a:pt x="56832" y="6032"/>
                    <a:pt x="56832" y="7302"/>
                    <a:pt x="56197" y="8572"/>
                  </a:cubicBezTo>
                  <a:lnTo>
                    <a:pt x="4763" y="38417"/>
                  </a:lnTo>
                  <a:cubicBezTo>
                    <a:pt x="4763" y="36513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1" name="任意多边形: 形状 1500">
              <a:extLst>
                <a:ext uri="{FF2B5EF4-FFF2-40B4-BE49-F238E27FC236}">
                  <a16:creationId xmlns:a16="http://schemas.microsoft.com/office/drawing/2014/main" xmlns="" id="{C020B325-CECB-4558-8909-5143B43FDD20}"/>
                </a:ext>
              </a:extLst>
            </p:cNvPr>
            <p:cNvSpPr/>
            <p:nvPr/>
          </p:nvSpPr>
          <p:spPr>
            <a:xfrm>
              <a:off x="8904922" y="1478598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7" y="8572"/>
                  </a:cubicBezTo>
                  <a:lnTo>
                    <a:pt x="4763" y="38417"/>
                  </a:lnTo>
                  <a:cubicBezTo>
                    <a:pt x="5397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2" name="任意多边形: 形状 1501">
              <a:extLst>
                <a:ext uri="{FF2B5EF4-FFF2-40B4-BE49-F238E27FC236}">
                  <a16:creationId xmlns:a16="http://schemas.microsoft.com/office/drawing/2014/main" xmlns="" id="{127B2D4E-9C5A-4485-985E-CAE9959FDCDC}"/>
                </a:ext>
              </a:extLst>
            </p:cNvPr>
            <p:cNvSpPr/>
            <p:nvPr/>
          </p:nvSpPr>
          <p:spPr>
            <a:xfrm>
              <a:off x="8902382" y="1482407"/>
              <a:ext cx="63500" cy="38100"/>
            </a:xfrm>
            <a:custGeom>
              <a:avLst/>
              <a:gdLst>
                <a:gd name="connsiteX0" fmla="*/ 7303 w 63500"/>
                <a:gd name="connsiteY0" fmla="*/ 34607 h 38100"/>
                <a:gd name="connsiteX1" fmla="*/ 58738 w 63500"/>
                <a:gd name="connsiteY1" fmla="*/ 4763 h 38100"/>
                <a:gd name="connsiteX2" fmla="*/ 56198 w 63500"/>
                <a:gd name="connsiteY2" fmla="*/ 9207 h 38100"/>
                <a:gd name="connsiteX3" fmla="*/ 4763 w 63500"/>
                <a:gd name="connsiteY3" fmla="*/ 39053 h 38100"/>
                <a:gd name="connsiteX4" fmla="*/ 730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3" y="34607"/>
                  </a:moveTo>
                  <a:lnTo>
                    <a:pt x="58738" y="4763"/>
                  </a:lnTo>
                  <a:cubicBezTo>
                    <a:pt x="58103" y="6032"/>
                    <a:pt x="57468" y="7938"/>
                    <a:pt x="56198" y="9207"/>
                  </a:cubicBezTo>
                  <a:lnTo>
                    <a:pt x="4763" y="39053"/>
                  </a:lnTo>
                  <a:cubicBezTo>
                    <a:pt x="6033" y="37782"/>
                    <a:pt x="6668" y="36513"/>
                    <a:pt x="730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3" name="任意多边形: 形状 1502">
              <a:extLst>
                <a:ext uri="{FF2B5EF4-FFF2-40B4-BE49-F238E27FC236}">
                  <a16:creationId xmlns:a16="http://schemas.microsoft.com/office/drawing/2014/main" xmlns="" id="{8DD25F26-43E6-40F7-B9F4-1D8C3C044967}"/>
                </a:ext>
              </a:extLst>
            </p:cNvPr>
            <p:cNvSpPr/>
            <p:nvPr/>
          </p:nvSpPr>
          <p:spPr>
            <a:xfrm>
              <a:off x="8890953" y="1486852"/>
              <a:ext cx="69850" cy="50800"/>
            </a:xfrm>
            <a:custGeom>
              <a:avLst/>
              <a:gdLst>
                <a:gd name="connsiteX0" fmla="*/ 16192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3 h 50800"/>
                <a:gd name="connsiteX3" fmla="*/ 4763 w 69850"/>
                <a:gd name="connsiteY3" fmla="*/ 46038 h 50800"/>
                <a:gd name="connsiteX4" fmla="*/ 16192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2" y="34608"/>
                  </a:moveTo>
                  <a:lnTo>
                    <a:pt x="67628" y="4763"/>
                  </a:lnTo>
                  <a:cubicBezTo>
                    <a:pt x="64453" y="9843"/>
                    <a:pt x="60642" y="13653"/>
                    <a:pt x="56197" y="16193"/>
                  </a:cubicBezTo>
                  <a:lnTo>
                    <a:pt x="4763" y="46038"/>
                  </a:lnTo>
                  <a:cubicBezTo>
                    <a:pt x="9207" y="43498"/>
                    <a:pt x="13653" y="39688"/>
                    <a:pt x="1619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4" name="任意多边形: 形状 1503">
              <a:extLst>
                <a:ext uri="{FF2B5EF4-FFF2-40B4-BE49-F238E27FC236}">
                  <a16:creationId xmlns:a16="http://schemas.microsoft.com/office/drawing/2014/main" xmlns="" id="{D5CD6DB5-9B6D-4A8C-94C7-281450506334}"/>
                </a:ext>
              </a:extLst>
            </p:cNvPr>
            <p:cNvSpPr/>
            <p:nvPr/>
          </p:nvSpPr>
          <p:spPr>
            <a:xfrm>
              <a:off x="8760778" y="12309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7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5" name="任意多边形: 形状 1504">
              <a:extLst>
                <a:ext uri="{FF2B5EF4-FFF2-40B4-BE49-F238E27FC236}">
                  <a16:creationId xmlns:a16="http://schemas.microsoft.com/office/drawing/2014/main" xmlns="" id="{E648D0FF-6861-41A2-AF0B-9291462FB9A4}"/>
                </a:ext>
              </a:extLst>
            </p:cNvPr>
            <p:cNvSpPr/>
            <p:nvPr/>
          </p:nvSpPr>
          <p:spPr>
            <a:xfrm>
              <a:off x="8762682" y="123031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8 w 63500"/>
                <a:gd name="connsiteY1" fmla="*/ 5398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8" y="5398"/>
                  </a:lnTo>
                  <a:cubicBezTo>
                    <a:pt x="57468" y="5398"/>
                    <a:pt x="58738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6" name="任意多边形: 形状 1505">
              <a:extLst>
                <a:ext uri="{FF2B5EF4-FFF2-40B4-BE49-F238E27FC236}">
                  <a16:creationId xmlns:a16="http://schemas.microsoft.com/office/drawing/2014/main" xmlns="" id="{2D8B2AC5-187E-4D64-A570-A2E4999BE08E}"/>
                </a:ext>
              </a:extLst>
            </p:cNvPr>
            <p:cNvSpPr/>
            <p:nvPr/>
          </p:nvSpPr>
          <p:spPr>
            <a:xfrm>
              <a:off x="876585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7" name="任意多边形: 形状 1506">
              <a:extLst>
                <a:ext uri="{FF2B5EF4-FFF2-40B4-BE49-F238E27FC236}">
                  <a16:creationId xmlns:a16="http://schemas.microsoft.com/office/drawing/2014/main" xmlns="" id="{D047FBE2-A6B1-40F3-9214-0417FA8743ED}"/>
                </a:ext>
              </a:extLst>
            </p:cNvPr>
            <p:cNvSpPr/>
            <p:nvPr/>
          </p:nvSpPr>
          <p:spPr>
            <a:xfrm>
              <a:off x="8769032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6668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8" name="任意多边形: 形状 1507">
              <a:extLst>
                <a:ext uri="{FF2B5EF4-FFF2-40B4-BE49-F238E27FC236}">
                  <a16:creationId xmlns:a16="http://schemas.microsoft.com/office/drawing/2014/main" xmlns="" id="{00F5601A-3C0D-47FF-9429-045881A2A3B6}"/>
                </a:ext>
              </a:extLst>
            </p:cNvPr>
            <p:cNvSpPr/>
            <p:nvPr/>
          </p:nvSpPr>
          <p:spPr>
            <a:xfrm>
              <a:off x="877220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9" name="任意多边形: 形状 1508">
              <a:extLst>
                <a:ext uri="{FF2B5EF4-FFF2-40B4-BE49-F238E27FC236}">
                  <a16:creationId xmlns:a16="http://schemas.microsoft.com/office/drawing/2014/main" xmlns="" id="{900273A3-E7D6-4CC4-89BD-FD1C22C7920D}"/>
                </a:ext>
              </a:extLst>
            </p:cNvPr>
            <p:cNvSpPr/>
            <p:nvPr/>
          </p:nvSpPr>
          <p:spPr>
            <a:xfrm>
              <a:off x="8774747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0" name="任意多边形: 形状 1509">
              <a:extLst>
                <a:ext uri="{FF2B5EF4-FFF2-40B4-BE49-F238E27FC236}">
                  <a16:creationId xmlns:a16="http://schemas.microsoft.com/office/drawing/2014/main" xmlns="" id="{1593B69B-E4B2-4B75-9972-5153EA4D5992}"/>
                </a:ext>
              </a:extLst>
            </p:cNvPr>
            <p:cNvSpPr/>
            <p:nvPr/>
          </p:nvSpPr>
          <p:spPr>
            <a:xfrm>
              <a:off x="8777288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1" name="任意多边形: 形状 1510">
              <a:extLst>
                <a:ext uri="{FF2B5EF4-FFF2-40B4-BE49-F238E27FC236}">
                  <a16:creationId xmlns:a16="http://schemas.microsoft.com/office/drawing/2014/main" xmlns="" id="{0F5116C2-14E5-4D37-8F86-69DEF765D65C}"/>
                </a:ext>
              </a:extLst>
            </p:cNvPr>
            <p:cNvSpPr/>
            <p:nvPr/>
          </p:nvSpPr>
          <p:spPr>
            <a:xfrm>
              <a:off x="8779828" y="1231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2" name="任意多边形: 形状 1511">
              <a:extLst>
                <a:ext uri="{FF2B5EF4-FFF2-40B4-BE49-F238E27FC236}">
                  <a16:creationId xmlns:a16="http://schemas.microsoft.com/office/drawing/2014/main" xmlns="" id="{F54A0EB3-4A25-451C-A0E7-5AFDECAA249D}"/>
                </a:ext>
              </a:extLst>
            </p:cNvPr>
            <p:cNvSpPr/>
            <p:nvPr/>
          </p:nvSpPr>
          <p:spPr>
            <a:xfrm>
              <a:off x="8782368" y="1232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2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5397"/>
                    <a:pt x="58738" y="5397"/>
                  </a:cubicBezTo>
                  <a:lnTo>
                    <a:pt x="7302" y="35243"/>
                  </a:lnTo>
                  <a:cubicBezTo>
                    <a:pt x="666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3" name="任意多边形: 形状 1512">
              <a:extLst>
                <a:ext uri="{FF2B5EF4-FFF2-40B4-BE49-F238E27FC236}">
                  <a16:creationId xmlns:a16="http://schemas.microsoft.com/office/drawing/2014/main" xmlns="" id="{57C38B7C-DE9B-443E-983F-65B3B20B8BB5}"/>
                </a:ext>
              </a:extLst>
            </p:cNvPr>
            <p:cNvSpPr/>
            <p:nvPr/>
          </p:nvSpPr>
          <p:spPr>
            <a:xfrm>
              <a:off x="8784907" y="12334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4" name="任意多边形: 形状 1513">
              <a:extLst>
                <a:ext uri="{FF2B5EF4-FFF2-40B4-BE49-F238E27FC236}">
                  <a16:creationId xmlns:a16="http://schemas.microsoft.com/office/drawing/2014/main" xmlns="" id="{36480818-E41E-4BD5-B6F0-B3F0F8365B2C}"/>
                </a:ext>
              </a:extLst>
            </p:cNvPr>
            <p:cNvSpPr/>
            <p:nvPr/>
          </p:nvSpPr>
          <p:spPr>
            <a:xfrm>
              <a:off x="8787447" y="1234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5" name="任意多边形: 形状 1514">
              <a:extLst>
                <a:ext uri="{FF2B5EF4-FFF2-40B4-BE49-F238E27FC236}">
                  <a16:creationId xmlns:a16="http://schemas.microsoft.com/office/drawing/2014/main" xmlns="" id="{C8604652-DBAD-42C0-9135-A24717EEA171}"/>
                </a:ext>
              </a:extLst>
            </p:cNvPr>
            <p:cNvSpPr/>
            <p:nvPr/>
          </p:nvSpPr>
          <p:spPr>
            <a:xfrm>
              <a:off x="8789988" y="1235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6" name="任意多边形: 形状 1515">
              <a:extLst>
                <a:ext uri="{FF2B5EF4-FFF2-40B4-BE49-F238E27FC236}">
                  <a16:creationId xmlns:a16="http://schemas.microsoft.com/office/drawing/2014/main" xmlns="" id="{6B4B767C-7AB8-4FEA-90E2-BDE24DACF50C}"/>
                </a:ext>
              </a:extLst>
            </p:cNvPr>
            <p:cNvSpPr/>
            <p:nvPr/>
          </p:nvSpPr>
          <p:spPr>
            <a:xfrm>
              <a:off x="8792528" y="123666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7" name="任意多边形: 形状 1516">
              <a:extLst>
                <a:ext uri="{FF2B5EF4-FFF2-40B4-BE49-F238E27FC236}">
                  <a16:creationId xmlns:a16="http://schemas.microsoft.com/office/drawing/2014/main" xmlns="" id="{839847D8-BF09-4DE0-83EE-2775F7B9F0EF}"/>
                </a:ext>
              </a:extLst>
            </p:cNvPr>
            <p:cNvSpPr/>
            <p:nvPr/>
          </p:nvSpPr>
          <p:spPr>
            <a:xfrm>
              <a:off x="8795068" y="1237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2 w 63500"/>
                <a:gd name="connsiteY2" fmla="*/ 6032 h 38100"/>
                <a:gd name="connsiteX3" fmla="*/ 58738 w 63500"/>
                <a:gd name="connsiteY3" fmla="*/ 6668 h 38100"/>
                <a:gd name="connsiteX4" fmla="*/ 7302 w 63500"/>
                <a:gd name="connsiteY4" fmla="*/ 36513 h 38100"/>
                <a:gd name="connsiteX5" fmla="*/ 6667 w 63500"/>
                <a:gd name="connsiteY5" fmla="*/ 35878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2"/>
                  </a:cubicBezTo>
                  <a:cubicBezTo>
                    <a:pt x="58102" y="6032"/>
                    <a:pt x="58738" y="6032"/>
                    <a:pt x="58738" y="6668"/>
                  </a:cubicBezTo>
                  <a:lnTo>
                    <a:pt x="7302" y="36513"/>
                  </a:lnTo>
                  <a:cubicBezTo>
                    <a:pt x="7302" y="36513"/>
                    <a:pt x="6667" y="36513"/>
                    <a:pt x="6667" y="35878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8" name="任意多边形: 形状 1517">
              <a:extLst>
                <a:ext uri="{FF2B5EF4-FFF2-40B4-BE49-F238E27FC236}">
                  <a16:creationId xmlns:a16="http://schemas.microsoft.com/office/drawing/2014/main" xmlns="" id="{010882EB-D713-4758-A146-E7D6C299F726}"/>
                </a:ext>
              </a:extLst>
            </p:cNvPr>
            <p:cNvSpPr/>
            <p:nvPr/>
          </p:nvSpPr>
          <p:spPr>
            <a:xfrm>
              <a:off x="8797607" y="1239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9" name="任意多边形: 形状 1518">
              <a:extLst>
                <a:ext uri="{FF2B5EF4-FFF2-40B4-BE49-F238E27FC236}">
                  <a16:creationId xmlns:a16="http://schemas.microsoft.com/office/drawing/2014/main" xmlns="" id="{C893DA39-406E-4A2B-9B60-6405E3C18FB5}"/>
                </a:ext>
              </a:extLst>
            </p:cNvPr>
            <p:cNvSpPr/>
            <p:nvPr/>
          </p:nvSpPr>
          <p:spPr>
            <a:xfrm>
              <a:off x="8800147" y="12404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0" name="任意多边形: 形状 1519">
              <a:extLst>
                <a:ext uri="{FF2B5EF4-FFF2-40B4-BE49-F238E27FC236}">
                  <a16:creationId xmlns:a16="http://schemas.microsoft.com/office/drawing/2014/main" xmlns="" id="{F7488A37-54C4-4CF0-836C-3A08E89CFAF6}"/>
                </a:ext>
              </a:extLst>
            </p:cNvPr>
            <p:cNvSpPr/>
            <p:nvPr/>
          </p:nvSpPr>
          <p:spPr>
            <a:xfrm>
              <a:off x="8802688" y="12423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1" name="任意多边形: 形状 1520">
              <a:extLst>
                <a:ext uri="{FF2B5EF4-FFF2-40B4-BE49-F238E27FC236}">
                  <a16:creationId xmlns:a16="http://schemas.microsoft.com/office/drawing/2014/main" xmlns="" id="{13839089-B929-4428-8A9B-54B577A461AA}"/>
                </a:ext>
              </a:extLst>
            </p:cNvPr>
            <p:cNvSpPr/>
            <p:nvPr/>
          </p:nvSpPr>
          <p:spPr>
            <a:xfrm>
              <a:off x="8805228" y="1244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6668"/>
                  </a:cubicBezTo>
                  <a:lnTo>
                    <a:pt x="7303" y="36513"/>
                  </a:lnTo>
                  <a:cubicBezTo>
                    <a:pt x="6667" y="35878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2" name="任意多边形: 形状 1521">
              <a:extLst>
                <a:ext uri="{FF2B5EF4-FFF2-40B4-BE49-F238E27FC236}">
                  <a16:creationId xmlns:a16="http://schemas.microsoft.com/office/drawing/2014/main" xmlns="" id="{3DE64AC1-0AEB-4E62-901D-63131A1A298C}"/>
                </a:ext>
              </a:extLst>
            </p:cNvPr>
            <p:cNvSpPr/>
            <p:nvPr/>
          </p:nvSpPr>
          <p:spPr>
            <a:xfrm>
              <a:off x="8807768" y="12461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2" y="6032"/>
                    <a:pt x="58738" y="7302"/>
                  </a:cubicBezTo>
                  <a:lnTo>
                    <a:pt x="7302" y="37148"/>
                  </a:lnTo>
                  <a:cubicBezTo>
                    <a:pt x="6667" y="36513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3" name="任意多边形: 形状 1522">
              <a:extLst>
                <a:ext uri="{FF2B5EF4-FFF2-40B4-BE49-F238E27FC236}">
                  <a16:creationId xmlns:a16="http://schemas.microsoft.com/office/drawing/2014/main" xmlns="" id="{030C93B3-F43D-420A-9212-6251A4B7708E}"/>
                </a:ext>
              </a:extLst>
            </p:cNvPr>
            <p:cNvSpPr/>
            <p:nvPr/>
          </p:nvSpPr>
          <p:spPr>
            <a:xfrm>
              <a:off x="8810943" y="1248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7303"/>
                  </a:cubicBezTo>
                  <a:lnTo>
                    <a:pt x="7302" y="37148"/>
                  </a:lnTo>
                  <a:cubicBezTo>
                    <a:pt x="6667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4" name="任意多边形: 形状 1523">
              <a:extLst>
                <a:ext uri="{FF2B5EF4-FFF2-40B4-BE49-F238E27FC236}">
                  <a16:creationId xmlns:a16="http://schemas.microsoft.com/office/drawing/2014/main" xmlns="" id="{8B407415-40CF-4244-8D39-45BB6461C8EF}"/>
                </a:ext>
              </a:extLst>
            </p:cNvPr>
            <p:cNvSpPr/>
            <p:nvPr/>
          </p:nvSpPr>
          <p:spPr>
            <a:xfrm>
              <a:off x="8813482" y="12512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8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5" name="任意多边形: 形状 1524">
              <a:extLst>
                <a:ext uri="{FF2B5EF4-FFF2-40B4-BE49-F238E27FC236}">
                  <a16:creationId xmlns:a16="http://schemas.microsoft.com/office/drawing/2014/main" xmlns="" id="{9C8CADA4-1BB0-4ACC-A37F-7C2FAF4E45FF}"/>
                </a:ext>
              </a:extLst>
            </p:cNvPr>
            <p:cNvSpPr/>
            <p:nvPr/>
          </p:nvSpPr>
          <p:spPr>
            <a:xfrm>
              <a:off x="8816022" y="12538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8"/>
                    <a:pt x="58738" y="7303"/>
                  </a:cubicBezTo>
                  <a:lnTo>
                    <a:pt x="7303" y="37148"/>
                  </a:lnTo>
                  <a:cubicBezTo>
                    <a:pt x="6668" y="35878"/>
                    <a:pt x="603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6" name="任意多边形: 形状 1525">
              <a:extLst>
                <a:ext uri="{FF2B5EF4-FFF2-40B4-BE49-F238E27FC236}">
                  <a16:creationId xmlns:a16="http://schemas.microsoft.com/office/drawing/2014/main" xmlns="" id="{9DBE39C8-A377-43A3-BF8B-C8864EEF9AD6}"/>
                </a:ext>
              </a:extLst>
            </p:cNvPr>
            <p:cNvSpPr/>
            <p:nvPr/>
          </p:nvSpPr>
          <p:spPr>
            <a:xfrm>
              <a:off x="8818563" y="12563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7" name="任意多边形: 形状 1526">
              <a:extLst>
                <a:ext uri="{FF2B5EF4-FFF2-40B4-BE49-F238E27FC236}">
                  <a16:creationId xmlns:a16="http://schemas.microsoft.com/office/drawing/2014/main" xmlns="" id="{4F9A9E94-F50B-4E1D-9F50-AA33D12044E8}"/>
                </a:ext>
              </a:extLst>
            </p:cNvPr>
            <p:cNvSpPr/>
            <p:nvPr/>
          </p:nvSpPr>
          <p:spPr>
            <a:xfrm>
              <a:off x="8821103" y="12588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8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8" name="任意多边形: 形状 1527">
              <a:extLst>
                <a:ext uri="{FF2B5EF4-FFF2-40B4-BE49-F238E27FC236}">
                  <a16:creationId xmlns:a16="http://schemas.microsoft.com/office/drawing/2014/main" xmlns="" id="{D391265A-0CB9-4202-9F1C-742084F580E4}"/>
                </a:ext>
              </a:extLst>
            </p:cNvPr>
            <p:cNvSpPr/>
            <p:nvPr/>
          </p:nvSpPr>
          <p:spPr>
            <a:xfrm>
              <a:off x="8823643" y="12614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3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9" name="任意多边形: 形状 1528">
              <a:extLst>
                <a:ext uri="{FF2B5EF4-FFF2-40B4-BE49-F238E27FC236}">
                  <a16:creationId xmlns:a16="http://schemas.microsoft.com/office/drawing/2014/main" xmlns="" id="{15F5A76C-D54C-4963-9D28-04C41F29FCB3}"/>
                </a:ext>
              </a:extLst>
            </p:cNvPr>
            <p:cNvSpPr/>
            <p:nvPr/>
          </p:nvSpPr>
          <p:spPr>
            <a:xfrm>
              <a:off x="8826182" y="12639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668"/>
                    <a:pt x="58738" y="7302"/>
                  </a:cubicBezTo>
                  <a:lnTo>
                    <a:pt x="7303" y="37147"/>
                  </a:lnTo>
                  <a:cubicBezTo>
                    <a:pt x="6033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0" name="任意多边形: 形状 1529">
              <a:extLst>
                <a:ext uri="{FF2B5EF4-FFF2-40B4-BE49-F238E27FC236}">
                  <a16:creationId xmlns:a16="http://schemas.microsoft.com/office/drawing/2014/main" xmlns="" id="{DA9A39B5-494C-4DC6-9B38-D2B0303D96AD}"/>
                </a:ext>
              </a:extLst>
            </p:cNvPr>
            <p:cNvSpPr/>
            <p:nvPr/>
          </p:nvSpPr>
          <p:spPr>
            <a:xfrm>
              <a:off x="8828088" y="12671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7302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1" name="任意多边形: 形状 1530">
              <a:extLst>
                <a:ext uri="{FF2B5EF4-FFF2-40B4-BE49-F238E27FC236}">
                  <a16:creationId xmlns:a16="http://schemas.microsoft.com/office/drawing/2014/main" xmlns="" id="{CF784E80-3600-4335-B89C-70889624D3C3}"/>
                </a:ext>
              </a:extLst>
            </p:cNvPr>
            <p:cNvSpPr/>
            <p:nvPr/>
          </p:nvSpPr>
          <p:spPr>
            <a:xfrm>
              <a:off x="8830628" y="12703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2" name="任意多边形: 形状 1531">
              <a:extLst>
                <a:ext uri="{FF2B5EF4-FFF2-40B4-BE49-F238E27FC236}">
                  <a16:creationId xmlns:a16="http://schemas.microsoft.com/office/drawing/2014/main" xmlns="" id="{EC879EFD-CC72-4DF1-B2AC-BCFDD50A5772}"/>
                </a:ext>
              </a:extLst>
            </p:cNvPr>
            <p:cNvSpPr/>
            <p:nvPr/>
          </p:nvSpPr>
          <p:spPr>
            <a:xfrm>
              <a:off x="8834438" y="12753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7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7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3" name="任意多边形: 形状 1532">
              <a:extLst>
                <a:ext uri="{FF2B5EF4-FFF2-40B4-BE49-F238E27FC236}">
                  <a16:creationId xmlns:a16="http://schemas.microsoft.com/office/drawing/2014/main" xmlns="" id="{31A4F0FA-A945-4546-84BD-15595B91D58F}"/>
                </a:ext>
              </a:extLst>
            </p:cNvPr>
            <p:cNvSpPr/>
            <p:nvPr/>
          </p:nvSpPr>
          <p:spPr>
            <a:xfrm>
              <a:off x="8839518" y="12830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102" y="7938"/>
                    <a:pt x="58738" y="9843"/>
                  </a:cubicBezTo>
                  <a:lnTo>
                    <a:pt x="7302" y="39688"/>
                  </a:lnTo>
                  <a:cubicBezTo>
                    <a:pt x="6667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4" name="任意多边形: 形状 1533">
              <a:extLst>
                <a:ext uri="{FF2B5EF4-FFF2-40B4-BE49-F238E27FC236}">
                  <a16:creationId xmlns:a16="http://schemas.microsoft.com/office/drawing/2014/main" xmlns="" id="{1EFD0654-036B-4BE7-8360-C226D4204AFE}"/>
                </a:ext>
              </a:extLst>
            </p:cNvPr>
            <p:cNvSpPr/>
            <p:nvPr/>
          </p:nvSpPr>
          <p:spPr>
            <a:xfrm>
              <a:off x="8842057" y="12880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7938 h 38100"/>
                <a:gd name="connsiteX3" fmla="*/ 666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6667"/>
                    <a:pt x="58103" y="7938"/>
                  </a:cubicBezTo>
                  <a:lnTo>
                    <a:pt x="6668" y="37782"/>
                  </a:lnTo>
                  <a:cubicBezTo>
                    <a:pt x="6033" y="37147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5" name="任意多边形: 形状 1534">
              <a:extLst>
                <a:ext uri="{FF2B5EF4-FFF2-40B4-BE49-F238E27FC236}">
                  <a16:creationId xmlns:a16="http://schemas.microsoft.com/office/drawing/2014/main" xmlns="" id="{95F7BD4F-19F1-4693-9B7C-F7C51E6B0CB4}"/>
                </a:ext>
              </a:extLst>
            </p:cNvPr>
            <p:cNvSpPr/>
            <p:nvPr/>
          </p:nvSpPr>
          <p:spPr>
            <a:xfrm>
              <a:off x="8843963" y="12912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6667"/>
                    <a:pt x="57468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6" name="任意多边形: 形状 1535">
              <a:extLst>
                <a:ext uri="{FF2B5EF4-FFF2-40B4-BE49-F238E27FC236}">
                  <a16:creationId xmlns:a16="http://schemas.microsoft.com/office/drawing/2014/main" xmlns="" id="{7DC82447-222A-4315-9157-E6BA39076063}"/>
                </a:ext>
              </a:extLst>
            </p:cNvPr>
            <p:cNvSpPr/>
            <p:nvPr/>
          </p:nvSpPr>
          <p:spPr>
            <a:xfrm>
              <a:off x="8845232" y="12944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6833" y="6667"/>
                    <a:pt x="57468" y="7302"/>
                  </a:cubicBezTo>
                  <a:lnTo>
                    <a:pt x="6033" y="37147"/>
                  </a:lnTo>
                  <a:cubicBezTo>
                    <a:pt x="5398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" name="任意多边形: 形状 1536">
              <a:extLst>
                <a:ext uri="{FF2B5EF4-FFF2-40B4-BE49-F238E27FC236}">
                  <a16:creationId xmlns:a16="http://schemas.microsoft.com/office/drawing/2014/main" xmlns="" id="{1D1D45BE-1D0A-4F58-8538-6FA803DAD262}"/>
                </a:ext>
              </a:extLst>
            </p:cNvPr>
            <p:cNvSpPr/>
            <p:nvPr/>
          </p:nvSpPr>
          <p:spPr>
            <a:xfrm>
              <a:off x="8846503" y="1297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" name="任意多边形: 形状 1537">
              <a:extLst>
                <a:ext uri="{FF2B5EF4-FFF2-40B4-BE49-F238E27FC236}">
                  <a16:creationId xmlns:a16="http://schemas.microsoft.com/office/drawing/2014/main" xmlns="" id="{5EE1C32E-D91B-4864-8B21-93CD3589D100}"/>
                </a:ext>
              </a:extLst>
            </p:cNvPr>
            <p:cNvSpPr/>
            <p:nvPr/>
          </p:nvSpPr>
          <p:spPr>
            <a:xfrm>
              <a:off x="8847772" y="1300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6833" y="6668"/>
                    <a:pt x="57468" y="7302"/>
                  </a:cubicBezTo>
                  <a:lnTo>
                    <a:pt x="6033" y="37148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" name="任意多边形: 形状 1538">
              <a:extLst>
                <a:ext uri="{FF2B5EF4-FFF2-40B4-BE49-F238E27FC236}">
                  <a16:creationId xmlns:a16="http://schemas.microsoft.com/office/drawing/2014/main" xmlns="" id="{891E6D46-A988-4AC9-AF68-58B70CDD4CCA}"/>
                </a:ext>
              </a:extLst>
            </p:cNvPr>
            <p:cNvSpPr/>
            <p:nvPr/>
          </p:nvSpPr>
          <p:spPr>
            <a:xfrm>
              <a:off x="8849043" y="13027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3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8"/>
                    <a:pt x="57467" y="7303"/>
                  </a:cubicBezTo>
                  <a:lnTo>
                    <a:pt x="6032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0" name="任意多边形: 形状 1539">
              <a:extLst>
                <a:ext uri="{FF2B5EF4-FFF2-40B4-BE49-F238E27FC236}">
                  <a16:creationId xmlns:a16="http://schemas.microsoft.com/office/drawing/2014/main" xmlns="" id="{37EDEF8F-3475-4D88-BE02-812264D57588}"/>
                </a:ext>
              </a:extLst>
            </p:cNvPr>
            <p:cNvSpPr/>
            <p:nvPr/>
          </p:nvSpPr>
          <p:spPr>
            <a:xfrm>
              <a:off x="8849678" y="13058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1" name="任意多边形: 形状 1540">
              <a:extLst>
                <a:ext uri="{FF2B5EF4-FFF2-40B4-BE49-F238E27FC236}">
                  <a16:creationId xmlns:a16="http://schemas.microsoft.com/office/drawing/2014/main" xmlns="" id="{FB08C169-CAE6-4ECC-8AAC-4D86485976D7}"/>
                </a:ext>
              </a:extLst>
            </p:cNvPr>
            <p:cNvSpPr/>
            <p:nvPr/>
          </p:nvSpPr>
          <p:spPr>
            <a:xfrm>
              <a:off x="8850947" y="13084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2" name="任意多边形: 形状 1541">
              <a:extLst>
                <a:ext uri="{FF2B5EF4-FFF2-40B4-BE49-F238E27FC236}">
                  <a16:creationId xmlns:a16="http://schemas.microsoft.com/office/drawing/2014/main" xmlns="" id="{041F37DE-A17C-4864-81BB-FD77BE9DAD96}"/>
                </a:ext>
              </a:extLst>
            </p:cNvPr>
            <p:cNvSpPr/>
            <p:nvPr/>
          </p:nvSpPr>
          <p:spPr>
            <a:xfrm>
              <a:off x="8851582" y="13115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8"/>
                    <a:pt x="56833" y="7938"/>
                  </a:cubicBezTo>
                  <a:lnTo>
                    <a:pt x="5398" y="37782"/>
                  </a:lnTo>
                  <a:cubicBezTo>
                    <a:pt x="5398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3" name="任意多边形: 形状 1542">
              <a:extLst>
                <a:ext uri="{FF2B5EF4-FFF2-40B4-BE49-F238E27FC236}">
                  <a16:creationId xmlns:a16="http://schemas.microsoft.com/office/drawing/2014/main" xmlns="" id="{3BBBF08B-B0E8-4594-91F3-FC294693E36D}"/>
                </a:ext>
              </a:extLst>
            </p:cNvPr>
            <p:cNvSpPr/>
            <p:nvPr/>
          </p:nvSpPr>
          <p:spPr>
            <a:xfrm>
              <a:off x="8852853" y="13147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4" name="任意多边形: 形状 1543">
              <a:extLst>
                <a:ext uri="{FF2B5EF4-FFF2-40B4-BE49-F238E27FC236}">
                  <a16:creationId xmlns:a16="http://schemas.microsoft.com/office/drawing/2014/main" xmlns="" id="{DE1EDE14-1576-4079-9459-7C206E7F9502}"/>
                </a:ext>
              </a:extLst>
            </p:cNvPr>
            <p:cNvSpPr/>
            <p:nvPr/>
          </p:nvSpPr>
          <p:spPr>
            <a:xfrm>
              <a:off x="8853488" y="13173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5" name="任意多边形: 形状 1544">
              <a:extLst>
                <a:ext uri="{FF2B5EF4-FFF2-40B4-BE49-F238E27FC236}">
                  <a16:creationId xmlns:a16="http://schemas.microsoft.com/office/drawing/2014/main" xmlns="" id="{F1F73463-8D33-4236-957D-1C0A97819AA1}"/>
                </a:ext>
              </a:extLst>
            </p:cNvPr>
            <p:cNvSpPr/>
            <p:nvPr/>
          </p:nvSpPr>
          <p:spPr>
            <a:xfrm>
              <a:off x="8854122" y="13204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6" name="任意多边形: 形状 1545">
              <a:extLst>
                <a:ext uri="{FF2B5EF4-FFF2-40B4-BE49-F238E27FC236}">
                  <a16:creationId xmlns:a16="http://schemas.microsoft.com/office/drawing/2014/main" xmlns="" id="{DA5A6439-0A17-42A1-94EE-3DC481D3D78A}"/>
                </a:ext>
              </a:extLst>
            </p:cNvPr>
            <p:cNvSpPr/>
            <p:nvPr/>
          </p:nvSpPr>
          <p:spPr>
            <a:xfrm>
              <a:off x="8854757" y="13236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303 h 38100"/>
                <a:gd name="connsiteX3" fmla="*/ 5398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5398"/>
                    <a:pt x="56833" y="6668"/>
                    <a:pt x="56833" y="7303"/>
                  </a:cubicBezTo>
                  <a:lnTo>
                    <a:pt x="5398" y="37148"/>
                  </a:lnTo>
                  <a:cubicBezTo>
                    <a:pt x="5398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7" name="任意多边形: 形状 1546">
              <a:extLst>
                <a:ext uri="{FF2B5EF4-FFF2-40B4-BE49-F238E27FC236}">
                  <a16:creationId xmlns:a16="http://schemas.microsoft.com/office/drawing/2014/main" xmlns="" id="{42FAB34F-022D-436A-A2F8-4661990C6F97}"/>
                </a:ext>
              </a:extLst>
            </p:cNvPr>
            <p:cNvSpPr/>
            <p:nvPr/>
          </p:nvSpPr>
          <p:spPr>
            <a:xfrm>
              <a:off x="8855393" y="1326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8" name="任意多边形: 形状 1547">
              <a:extLst>
                <a:ext uri="{FF2B5EF4-FFF2-40B4-BE49-F238E27FC236}">
                  <a16:creationId xmlns:a16="http://schemas.microsoft.com/office/drawing/2014/main" xmlns="" id="{A19F0105-A6DB-4DF6-8404-E5114034418D}"/>
                </a:ext>
              </a:extLst>
            </p:cNvPr>
            <p:cNvSpPr/>
            <p:nvPr/>
          </p:nvSpPr>
          <p:spPr>
            <a:xfrm>
              <a:off x="8856028" y="13287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49" name="任意多边形: 形状 1548">
              <a:extLst>
                <a:ext uri="{FF2B5EF4-FFF2-40B4-BE49-F238E27FC236}">
                  <a16:creationId xmlns:a16="http://schemas.microsoft.com/office/drawing/2014/main" xmlns="" id="{61D3D5DC-7728-4824-A842-72E933F4BD8A}"/>
                </a:ext>
              </a:extLst>
            </p:cNvPr>
            <p:cNvSpPr/>
            <p:nvPr/>
          </p:nvSpPr>
          <p:spPr>
            <a:xfrm>
              <a:off x="8856028" y="13319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0" name="任意多边形: 形状 1549">
              <a:extLst>
                <a:ext uri="{FF2B5EF4-FFF2-40B4-BE49-F238E27FC236}">
                  <a16:creationId xmlns:a16="http://schemas.microsoft.com/office/drawing/2014/main" xmlns="" id="{466571C8-EF01-4F3C-809E-CE4F0C781431}"/>
                </a:ext>
              </a:extLst>
            </p:cNvPr>
            <p:cNvSpPr/>
            <p:nvPr/>
          </p:nvSpPr>
          <p:spPr>
            <a:xfrm>
              <a:off x="8856028" y="13344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3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3"/>
                  </a:cubicBezTo>
                  <a:lnTo>
                    <a:pt x="4763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1" name="任意多边形: 形状 1550">
              <a:extLst>
                <a:ext uri="{FF2B5EF4-FFF2-40B4-BE49-F238E27FC236}">
                  <a16:creationId xmlns:a16="http://schemas.microsoft.com/office/drawing/2014/main" xmlns="" id="{B0C904E4-23D1-4F0F-8C4A-1F1CFFDACB7E}"/>
                </a:ext>
              </a:extLst>
            </p:cNvPr>
            <p:cNvSpPr/>
            <p:nvPr/>
          </p:nvSpPr>
          <p:spPr>
            <a:xfrm>
              <a:off x="8856663" y="13369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7 h 38100"/>
                <a:gd name="connsiteX5" fmla="*/ 4763 w 57150"/>
                <a:gd name="connsiteY5" fmla="*/ 37147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7"/>
                  </a:lnTo>
                  <a:cubicBezTo>
                    <a:pt x="4763" y="37147"/>
                    <a:pt x="4763" y="37147"/>
                    <a:pt x="4763" y="37147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2" name="任意多边形: 形状 1551">
              <a:extLst>
                <a:ext uri="{FF2B5EF4-FFF2-40B4-BE49-F238E27FC236}">
                  <a16:creationId xmlns:a16="http://schemas.microsoft.com/office/drawing/2014/main" xmlns="" id="{17795E61-A408-4260-99DB-D3BEC5C6480C}"/>
                </a:ext>
              </a:extLst>
            </p:cNvPr>
            <p:cNvSpPr/>
            <p:nvPr/>
          </p:nvSpPr>
          <p:spPr>
            <a:xfrm>
              <a:off x="8856663" y="13401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032"/>
                    <a:pt x="56197" y="6668"/>
                  </a:cubicBezTo>
                  <a:lnTo>
                    <a:pt x="4763" y="36513"/>
                  </a:lnTo>
                  <a:cubicBezTo>
                    <a:pt x="4763" y="35877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3" name="任意多边形: 形状 1552">
              <a:extLst>
                <a:ext uri="{FF2B5EF4-FFF2-40B4-BE49-F238E27FC236}">
                  <a16:creationId xmlns:a16="http://schemas.microsoft.com/office/drawing/2014/main" xmlns="" id="{7CF48632-0D59-4628-B970-BC03B79C9A2E}"/>
                </a:ext>
              </a:extLst>
            </p:cNvPr>
            <p:cNvSpPr/>
            <p:nvPr/>
          </p:nvSpPr>
          <p:spPr>
            <a:xfrm>
              <a:off x="8856186" y="1342073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302 h 38100"/>
                <a:gd name="connsiteX3" fmla="*/ 5239 w 57150"/>
                <a:gd name="connsiteY3" fmla="*/ 37147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5397"/>
                    <a:pt x="56673" y="6667"/>
                    <a:pt x="56673" y="7302"/>
                  </a:cubicBezTo>
                  <a:lnTo>
                    <a:pt x="5239" y="37147"/>
                  </a:lnTo>
                  <a:cubicBezTo>
                    <a:pt x="4604" y="35877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4" name="任意多边形: 形状 1553">
              <a:extLst>
                <a:ext uri="{FF2B5EF4-FFF2-40B4-BE49-F238E27FC236}">
                  <a16:creationId xmlns:a16="http://schemas.microsoft.com/office/drawing/2014/main" xmlns="" id="{9F753AF6-CE2F-43F9-AF0E-00EB392F7A5F}"/>
                </a:ext>
              </a:extLst>
            </p:cNvPr>
            <p:cNvSpPr/>
            <p:nvPr/>
          </p:nvSpPr>
          <p:spPr>
            <a:xfrm>
              <a:off x="8856028" y="13446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8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5" name="任意多边形: 形状 1554">
              <a:extLst>
                <a:ext uri="{FF2B5EF4-FFF2-40B4-BE49-F238E27FC236}">
                  <a16:creationId xmlns:a16="http://schemas.microsoft.com/office/drawing/2014/main" xmlns="" id="{51C66634-F8A3-4AE3-9FC8-C1902E816CFC}"/>
                </a:ext>
              </a:extLst>
            </p:cNvPr>
            <p:cNvSpPr/>
            <p:nvPr/>
          </p:nvSpPr>
          <p:spPr>
            <a:xfrm>
              <a:off x="8856028" y="13471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5878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6" name="任意多边形: 形状 1555">
              <a:extLst>
                <a:ext uri="{FF2B5EF4-FFF2-40B4-BE49-F238E27FC236}">
                  <a16:creationId xmlns:a16="http://schemas.microsoft.com/office/drawing/2014/main" xmlns="" id="{8C9EEBFD-0788-4129-82D7-75823D347D85}"/>
                </a:ext>
              </a:extLst>
            </p:cNvPr>
            <p:cNvSpPr/>
            <p:nvPr/>
          </p:nvSpPr>
          <p:spPr>
            <a:xfrm>
              <a:off x="8403272" y="1107028"/>
              <a:ext cx="514350" cy="431800"/>
            </a:xfrm>
            <a:custGeom>
              <a:avLst/>
              <a:gdLst>
                <a:gd name="connsiteX0" fmla="*/ 263843 w 514350"/>
                <a:gd name="connsiteY0" fmla="*/ 19462 h 431800"/>
                <a:gd name="connsiteX1" fmla="*/ 362903 w 514350"/>
                <a:gd name="connsiteY1" fmla="*/ 159162 h 431800"/>
                <a:gd name="connsiteX2" fmla="*/ 398463 w 514350"/>
                <a:gd name="connsiteY2" fmla="*/ 166782 h 431800"/>
                <a:gd name="connsiteX3" fmla="*/ 458153 w 514350"/>
                <a:gd name="connsiteY3" fmla="*/ 267747 h 431800"/>
                <a:gd name="connsiteX4" fmla="*/ 457518 w 514350"/>
                <a:gd name="connsiteY4" fmla="*/ 277272 h 431800"/>
                <a:gd name="connsiteX5" fmla="*/ 512128 w 514350"/>
                <a:gd name="connsiteY5" fmla="*/ 384587 h 431800"/>
                <a:gd name="connsiteX6" fmla="*/ 454343 w 514350"/>
                <a:gd name="connsiteY6" fmla="*/ 427132 h 431800"/>
                <a:gd name="connsiteX7" fmla="*/ 53022 w 514350"/>
                <a:gd name="connsiteY7" fmla="*/ 196627 h 431800"/>
                <a:gd name="connsiteX8" fmla="*/ 44768 w 514350"/>
                <a:gd name="connsiteY8" fmla="*/ 192182 h 431800"/>
                <a:gd name="connsiteX9" fmla="*/ 4763 w 514350"/>
                <a:gd name="connsiteY9" fmla="*/ 124872 h 431800"/>
                <a:gd name="connsiteX10" fmla="*/ 39053 w 514350"/>
                <a:gd name="connsiteY10" fmla="*/ 100742 h 431800"/>
                <a:gd name="connsiteX11" fmla="*/ 37147 w 514350"/>
                <a:gd name="connsiteY11" fmla="*/ 86137 h 431800"/>
                <a:gd name="connsiteX12" fmla="*/ 77153 w 514350"/>
                <a:gd name="connsiteY12" fmla="*/ 64547 h 431800"/>
                <a:gd name="connsiteX13" fmla="*/ 98108 w 514350"/>
                <a:gd name="connsiteY13" fmla="*/ 83597 h 431800"/>
                <a:gd name="connsiteX14" fmla="*/ 141288 w 514350"/>
                <a:gd name="connsiteY14" fmla="*/ 62007 h 431800"/>
                <a:gd name="connsiteX15" fmla="*/ 159068 w 514350"/>
                <a:gd name="connsiteY15" fmla="*/ 76612 h 431800"/>
                <a:gd name="connsiteX16" fmla="*/ 263843 w 514350"/>
                <a:gd name="connsiteY16" fmla="*/ 1946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462"/>
                  </a:moveTo>
                  <a:cubicBezTo>
                    <a:pt x="310833" y="46767"/>
                    <a:pt x="350203" y="104552"/>
                    <a:pt x="362903" y="159162"/>
                  </a:cubicBezTo>
                  <a:cubicBezTo>
                    <a:pt x="373063" y="156622"/>
                    <a:pt x="385128" y="158527"/>
                    <a:pt x="398463" y="166782"/>
                  </a:cubicBezTo>
                  <a:cubicBezTo>
                    <a:pt x="431483" y="185832"/>
                    <a:pt x="458153" y="230917"/>
                    <a:pt x="458153" y="267747"/>
                  </a:cubicBezTo>
                  <a:cubicBezTo>
                    <a:pt x="458153" y="270922"/>
                    <a:pt x="458153" y="274097"/>
                    <a:pt x="457518" y="277272"/>
                  </a:cubicBezTo>
                  <a:cubicBezTo>
                    <a:pt x="488633" y="302672"/>
                    <a:pt x="512128" y="347122"/>
                    <a:pt x="512128" y="384587"/>
                  </a:cubicBezTo>
                  <a:cubicBezTo>
                    <a:pt x="512128" y="422687"/>
                    <a:pt x="486728" y="439832"/>
                    <a:pt x="454343" y="427132"/>
                  </a:cubicBezTo>
                  <a:lnTo>
                    <a:pt x="53022" y="196627"/>
                  </a:lnTo>
                  <a:cubicBezTo>
                    <a:pt x="50483" y="194722"/>
                    <a:pt x="47943" y="193452"/>
                    <a:pt x="44768" y="192182"/>
                  </a:cubicBezTo>
                  <a:cubicBezTo>
                    <a:pt x="22543" y="179482"/>
                    <a:pt x="4763" y="149002"/>
                    <a:pt x="4763" y="124872"/>
                  </a:cubicBezTo>
                  <a:cubicBezTo>
                    <a:pt x="4763" y="102647"/>
                    <a:pt x="20003" y="92487"/>
                    <a:pt x="39053" y="100742"/>
                  </a:cubicBezTo>
                  <a:cubicBezTo>
                    <a:pt x="37783" y="95662"/>
                    <a:pt x="37147" y="90582"/>
                    <a:pt x="37147" y="86137"/>
                  </a:cubicBezTo>
                  <a:cubicBezTo>
                    <a:pt x="37147" y="61372"/>
                    <a:pt x="54928" y="51847"/>
                    <a:pt x="77153" y="64547"/>
                  </a:cubicBezTo>
                  <a:cubicBezTo>
                    <a:pt x="84772" y="68992"/>
                    <a:pt x="91758" y="75342"/>
                    <a:pt x="98108" y="83597"/>
                  </a:cubicBezTo>
                  <a:cubicBezTo>
                    <a:pt x="98743" y="58197"/>
                    <a:pt x="117793" y="48672"/>
                    <a:pt x="141288" y="62007"/>
                  </a:cubicBezTo>
                  <a:cubicBezTo>
                    <a:pt x="147638" y="65817"/>
                    <a:pt x="153988" y="70897"/>
                    <a:pt x="159068" y="76612"/>
                  </a:cubicBezTo>
                  <a:cubicBezTo>
                    <a:pt x="159703" y="10572"/>
                    <a:pt x="206058" y="-13558"/>
                    <a:pt x="263843" y="1946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7" name="任意多边形: 形状 1556">
              <a:extLst>
                <a:ext uri="{FF2B5EF4-FFF2-40B4-BE49-F238E27FC236}">
                  <a16:creationId xmlns:a16="http://schemas.microsoft.com/office/drawing/2014/main" xmlns="" id="{EFD98946-0AD1-4893-BEBC-63E3A529031A}"/>
                </a:ext>
              </a:extLst>
            </p:cNvPr>
            <p:cNvSpPr/>
            <p:nvPr/>
          </p:nvSpPr>
          <p:spPr>
            <a:xfrm>
              <a:off x="6976428" y="1983423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7 w 76200"/>
                <a:gd name="connsiteY1" fmla="*/ 6667 h 50800"/>
                <a:gd name="connsiteX2" fmla="*/ 4763 w 76200"/>
                <a:gd name="connsiteY2" fmla="*/ 4763 h 50800"/>
                <a:gd name="connsiteX3" fmla="*/ 72707 w 76200"/>
                <a:gd name="connsiteY3" fmla="*/ 44132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7" y="6667"/>
                  </a:lnTo>
                  <a:cubicBezTo>
                    <a:pt x="7938" y="6032"/>
                    <a:pt x="6667" y="5398"/>
                    <a:pt x="4763" y="4763"/>
                  </a:cubicBezTo>
                  <a:lnTo>
                    <a:pt x="72707" y="44132"/>
                  </a:lnTo>
                  <a:cubicBezTo>
                    <a:pt x="74613" y="44767"/>
                    <a:pt x="75882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8" name="任意多边形: 形状 1557">
              <a:extLst>
                <a:ext uri="{FF2B5EF4-FFF2-40B4-BE49-F238E27FC236}">
                  <a16:creationId xmlns:a16="http://schemas.microsoft.com/office/drawing/2014/main" xmlns="" id="{A8EBFA37-A927-40CD-807C-335E313724C6}"/>
                </a:ext>
              </a:extLst>
            </p:cNvPr>
            <p:cNvSpPr/>
            <p:nvPr/>
          </p:nvSpPr>
          <p:spPr>
            <a:xfrm>
              <a:off x="6972618" y="1982152"/>
              <a:ext cx="76200" cy="44450"/>
            </a:xfrm>
            <a:custGeom>
              <a:avLst/>
              <a:gdLst>
                <a:gd name="connsiteX0" fmla="*/ 76517 w 76200"/>
                <a:gd name="connsiteY0" fmla="*/ 45402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6517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5402"/>
                  </a:moveTo>
                  <a:lnTo>
                    <a:pt x="8572" y="6033"/>
                  </a:lnTo>
                  <a:cubicBezTo>
                    <a:pt x="7302" y="5398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4613" y="44768"/>
                    <a:pt x="75247" y="44768"/>
                    <a:pt x="76517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59" name="任意多边形: 形状 1558">
              <a:extLst>
                <a:ext uri="{FF2B5EF4-FFF2-40B4-BE49-F238E27FC236}">
                  <a16:creationId xmlns:a16="http://schemas.microsoft.com/office/drawing/2014/main" xmlns="" id="{F5093122-C9A3-47C4-854D-D4741A55FD1D}"/>
                </a:ext>
              </a:extLst>
            </p:cNvPr>
            <p:cNvSpPr/>
            <p:nvPr/>
          </p:nvSpPr>
          <p:spPr>
            <a:xfrm>
              <a:off x="6970078" y="1981517"/>
              <a:ext cx="76200" cy="44450"/>
            </a:xfrm>
            <a:custGeom>
              <a:avLst/>
              <a:gdLst>
                <a:gd name="connsiteX0" fmla="*/ 75882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882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768"/>
                  </a:moveTo>
                  <a:lnTo>
                    <a:pt x="7938" y="5398"/>
                  </a:lnTo>
                  <a:cubicBezTo>
                    <a:pt x="6667" y="5398"/>
                    <a:pt x="6032" y="4763"/>
                    <a:pt x="4763" y="4763"/>
                  </a:cubicBezTo>
                  <a:lnTo>
                    <a:pt x="72707" y="44133"/>
                  </a:lnTo>
                  <a:cubicBezTo>
                    <a:pt x="73342" y="44768"/>
                    <a:pt x="74613" y="44768"/>
                    <a:pt x="75882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0" name="任意多边形: 形状 1559">
              <a:extLst>
                <a:ext uri="{FF2B5EF4-FFF2-40B4-BE49-F238E27FC236}">
                  <a16:creationId xmlns:a16="http://schemas.microsoft.com/office/drawing/2014/main" xmlns="" id="{FF1DA232-4FF7-4189-A863-5FB3E45D6604}"/>
                </a:ext>
              </a:extLst>
            </p:cNvPr>
            <p:cNvSpPr/>
            <p:nvPr/>
          </p:nvSpPr>
          <p:spPr>
            <a:xfrm>
              <a:off x="696753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343" y="43498"/>
                    <a:pt x="73978" y="4349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1" name="任意多边形: 形状 1560">
              <a:extLst>
                <a:ext uri="{FF2B5EF4-FFF2-40B4-BE49-F238E27FC236}">
                  <a16:creationId xmlns:a16="http://schemas.microsoft.com/office/drawing/2014/main" xmlns="" id="{A54146B5-49BD-4B08-A687-7C4957DEC2A3}"/>
                </a:ext>
              </a:extLst>
            </p:cNvPr>
            <p:cNvSpPr/>
            <p:nvPr/>
          </p:nvSpPr>
          <p:spPr>
            <a:xfrm>
              <a:off x="6964997" y="19815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8" y="44133"/>
                  </a:lnTo>
                  <a:cubicBezTo>
                    <a:pt x="73343" y="44133"/>
                    <a:pt x="73978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2" name="任意多边形: 形状 1561">
              <a:extLst>
                <a:ext uri="{FF2B5EF4-FFF2-40B4-BE49-F238E27FC236}">
                  <a16:creationId xmlns:a16="http://schemas.microsoft.com/office/drawing/2014/main" xmlns="" id="{D513652E-3385-4D5E-AFF6-3A2661C6DE9D}"/>
                </a:ext>
              </a:extLst>
            </p:cNvPr>
            <p:cNvSpPr/>
            <p:nvPr/>
          </p:nvSpPr>
          <p:spPr>
            <a:xfrm>
              <a:off x="6961822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3" name="任意多边形: 形状 1562">
              <a:extLst>
                <a:ext uri="{FF2B5EF4-FFF2-40B4-BE49-F238E27FC236}">
                  <a16:creationId xmlns:a16="http://schemas.microsoft.com/office/drawing/2014/main" xmlns="" id="{B35E1223-5446-4A4C-BB0E-462D0EA789ED}"/>
                </a:ext>
              </a:extLst>
            </p:cNvPr>
            <p:cNvSpPr/>
            <p:nvPr/>
          </p:nvSpPr>
          <p:spPr>
            <a:xfrm>
              <a:off x="695991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342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4" name="任意多边形: 形状 1563">
              <a:extLst>
                <a:ext uri="{FF2B5EF4-FFF2-40B4-BE49-F238E27FC236}">
                  <a16:creationId xmlns:a16="http://schemas.microsoft.com/office/drawing/2014/main" xmlns="" id="{01108372-97B4-4214-BCA5-27BCFBF6AA7D}"/>
                </a:ext>
              </a:extLst>
            </p:cNvPr>
            <p:cNvSpPr/>
            <p:nvPr/>
          </p:nvSpPr>
          <p:spPr>
            <a:xfrm>
              <a:off x="6957378" y="19827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5" name="任意多边形: 形状 1564">
              <a:extLst>
                <a:ext uri="{FF2B5EF4-FFF2-40B4-BE49-F238E27FC236}">
                  <a16:creationId xmlns:a16="http://schemas.microsoft.com/office/drawing/2014/main" xmlns="" id="{74F731A7-2356-4B7B-A0FE-23B5CCCB42AA}"/>
                </a:ext>
              </a:extLst>
            </p:cNvPr>
            <p:cNvSpPr/>
            <p:nvPr/>
          </p:nvSpPr>
          <p:spPr>
            <a:xfrm>
              <a:off x="6956107" y="1982788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4763"/>
                    <a:pt x="5398" y="5398"/>
                    <a:pt x="4763" y="5398"/>
                  </a:cubicBezTo>
                  <a:lnTo>
                    <a:pt x="72708" y="44767"/>
                  </a:lnTo>
                  <a:cubicBezTo>
                    <a:pt x="72708" y="44767"/>
                    <a:pt x="73343" y="44767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6" name="任意多边形: 形状 1565">
              <a:extLst>
                <a:ext uri="{FF2B5EF4-FFF2-40B4-BE49-F238E27FC236}">
                  <a16:creationId xmlns:a16="http://schemas.microsoft.com/office/drawing/2014/main" xmlns="" id="{1F37A835-FDA7-4E4A-92DE-FF190FCCAA2C}"/>
                </a:ext>
              </a:extLst>
            </p:cNvPr>
            <p:cNvSpPr/>
            <p:nvPr/>
          </p:nvSpPr>
          <p:spPr>
            <a:xfrm>
              <a:off x="6953568" y="19834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3977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7" name="任意多边形: 形状 1566">
              <a:extLst>
                <a:ext uri="{FF2B5EF4-FFF2-40B4-BE49-F238E27FC236}">
                  <a16:creationId xmlns:a16="http://schemas.microsoft.com/office/drawing/2014/main" xmlns="" id="{AE299524-52CA-4998-82AF-E4E14F04567A}"/>
                </a:ext>
              </a:extLst>
            </p:cNvPr>
            <p:cNvSpPr/>
            <p:nvPr/>
          </p:nvSpPr>
          <p:spPr>
            <a:xfrm>
              <a:off x="6951663" y="19840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2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2707" y="44767"/>
                    <a:pt x="73343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8" name="任意多边形: 形状 1567">
              <a:extLst>
                <a:ext uri="{FF2B5EF4-FFF2-40B4-BE49-F238E27FC236}">
                  <a16:creationId xmlns:a16="http://schemas.microsoft.com/office/drawing/2014/main" xmlns="" id="{2CC49D2F-76F9-4121-8793-507674379AA3}"/>
                </a:ext>
              </a:extLst>
            </p:cNvPr>
            <p:cNvSpPr/>
            <p:nvPr/>
          </p:nvSpPr>
          <p:spPr>
            <a:xfrm>
              <a:off x="6950393" y="198532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72707" y="44133"/>
                  </a:lnTo>
                  <a:cubicBezTo>
                    <a:pt x="72707" y="44133"/>
                    <a:pt x="73342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9" name="任意多边形: 形状 1568">
              <a:extLst>
                <a:ext uri="{FF2B5EF4-FFF2-40B4-BE49-F238E27FC236}">
                  <a16:creationId xmlns:a16="http://schemas.microsoft.com/office/drawing/2014/main" xmlns="" id="{18EC91D0-EF4F-49C4-83BB-955F4093688F}"/>
                </a:ext>
              </a:extLst>
            </p:cNvPr>
            <p:cNvSpPr/>
            <p:nvPr/>
          </p:nvSpPr>
          <p:spPr>
            <a:xfrm>
              <a:off x="6933882" y="1931988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8 w 76200"/>
                <a:gd name="connsiteY1" fmla="*/ 6667 h 50800"/>
                <a:gd name="connsiteX2" fmla="*/ 4763 w 76200"/>
                <a:gd name="connsiteY2" fmla="*/ 4763 h 50800"/>
                <a:gd name="connsiteX3" fmla="*/ 72708 w 76200"/>
                <a:gd name="connsiteY3" fmla="*/ 44133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8" y="6667"/>
                  </a:lnTo>
                  <a:cubicBezTo>
                    <a:pt x="7938" y="6033"/>
                    <a:pt x="6668" y="5398"/>
                    <a:pt x="4763" y="4763"/>
                  </a:cubicBezTo>
                  <a:lnTo>
                    <a:pt x="72708" y="44133"/>
                  </a:lnTo>
                  <a:cubicBezTo>
                    <a:pt x="73978" y="44767"/>
                    <a:pt x="75883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0" name="任意多边形: 形状 1569">
              <a:extLst>
                <a:ext uri="{FF2B5EF4-FFF2-40B4-BE49-F238E27FC236}">
                  <a16:creationId xmlns:a16="http://schemas.microsoft.com/office/drawing/2014/main" xmlns="" id="{21FE4DE6-8868-47C6-A341-AE898D5421A6}"/>
                </a:ext>
              </a:extLst>
            </p:cNvPr>
            <p:cNvSpPr/>
            <p:nvPr/>
          </p:nvSpPr>
          <p:spPr>
            <a:xfrm>
              <a:off x="6930072" y="1930717"/>
              <a:ext cx="76200" cy="44450"/>
            </a:xfrm>
            <a:custGeom>
              <a:avLst/>
              <a:gdLst>
                <a:gd name="connsiteX0" fmla="*/ 76518 w 76200"/>
                <a:gd name="connsiteY0" fmla="*/ 45403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6518 w 7620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3"/>
                  </a:moveTo>
                  <a:lnTo>
                    <a:pt x="8572" y="6033"/>
                  </a:lnTo>
                  <a:cubicBezTo>
                    <a:pt x="7303" y="5398"/>
                    <a:pt x="6033" y="5398"/>
                    <a:pt x="4763" y="4763"/>
                  </a:cubicBezTo>
                  <a:lnTo>
                    <a:pt x="72708" y="44133"/>
                  </a:lnTo>
                  <a:cubicBezTo>
                    <a:pt x="73978" y="44768"/>
                    <a:pt x="75247" y="45403"/>
                    <a:pt x="76518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1" name="任意多边形: 形状 1570">
              <a:extLst>
                <a:ext uri="{FF2B5EF4-FFF2-40B4-BE49-F238E27FC236}">
                  <a16:creationId xmlns:a16="http://schemas.microsoft.com/office/drawing/2014/main" xmlns="" id="{9C565E9D-ECD6-43FA-886B-FCE3DE65A766}"/>
                </a:ext>
              </a:extLst>
            </p:cNvPr>
            <p:cNvSpPr/>
            <p:nvPr/>
          </p:nvSpPr>
          <p:spPr>
            <a:xfrm>
              <a:off x="6926897" y="1930717"/>
              <a:ext cx="76200" cy="44450"/>
            </a:xfrm>
            <a:custGeom>
              <a:avLst/>
              <a:gdLst>
                <a:gd name="connsiteX0" fmla="*/ 75883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883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8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5247" y="44133"/>
                    <a:pt x="75883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2" name="任意多边形: 形状 1571">
              <a:extLst>
                <a:ext uri="{FF2B5EF4-FFF2-40B4-BE49-F238E27FC236}">
                  <a16:creationId xmlns:a16="http://schemas.microsoft.com/office/drawing/2014/main" xmlns="" id="{1987B7A6-9DCC-4C86-861D-CA0163E0692D}"/>
                </a:ext>
              </a:extLst>
            </p:cNvPr>
            <p:cNvSpPr/>
            <p:nvPr/>
          </p:nvSpPr>
          <p:spPr>
            <a:xfrm>
              <a:off x="6924357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3" name="任意多边形: 形状 1572">
              <a:extLst>
                <a:ext uri="{FF2B5EF4-FFF2-40B4-BE49-F238E27FC236}">
                  <a16:creationId xmlns:a16="http://schemas.microsoft.com/office/drawing/2014/main" xmlns="" id="{B40C667E-8719-4AD6-B974-5D0E0A7D1B50}"/>
                </a:ext>
              </a:extLst>
            </p:cNvPr>
            <p:cNvSpPr/>
            <p:nvPr/>
          </p:nvSpPr>
          <p:spPr>
            <a:xfrm>
              <a:off x="692181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4" name="任意多边形: 形状 1573">
              <a:extLst>
                <a:ext uri="{FF2B5EF4-FFF2-40B4-BE49-F238E27FC236}">
                  <a16:creationId xmlns:a16="http://schemas.microsoft.com/office/drawing/2014/main" xmlns="" id="{A2606FC7-2332-4975-80C6-8715BD1DA929}"/>
                </a:ext>
              </a:extLst>
            </p:cNvPr>
            <p:cNvSpPr/>
            <p:nvPr/>
          </p:nvSpPr>
          <p:spPr>
            <a:xfrm>
              <a:off x="691927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5" name="任意多边形: 形状 1574">
              <a:extLst>
                <a:ext uri="{FF2B5EF4-FFF2-40B4-BE49-F238E27FC236}">
                  <a16:creationId xmlns:a16="http://schemas.microsoft.com/office/drawing/2014/main" xmlns="" id="{0CBA09F6-F694-4606-8E87-2D0E7FF3FA33}"/>
                </a:ext>
              </a:extLst>
            </p:cNvPr>
            <p:cNvSpPr/>
            <p:nvPr/>
          </p:nvSpPr>
          <p:spPr>
            <a:xfrm>
              <a:off x="691673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978" y="44768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6" name="任意多边形: 形状 1575">
              <a:extLst>
                <a:ext uri="{FF2B5EF4-FFF2-40B4-BE49-F238E27FC236}">
                  <a16:creationId xmlns:a16="http://schemas.microsoft.com/office/drawing/2014/main" xmlns="" id="{A6E105D0-DCB0-408D-9C1E-32DED67220FC}"/>
                </a:ext>
              </a:extLst>
            </p:cNvPr>
            <p:cNvSpPr/>
            <p:nvPr/>
          </p:nvSpPr>
          <p:spPr>
            <a:xfrm>
              <a:off x="6914832" y="193135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5398"/>
                  </a:cubicBezTo>
                  <a:lnTo>
                    <a:pt x="72708" y="44768"/>
                  </a:lnTo>
                  <a:cubicBezTo>
                    <a:pt x="73343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7" name="任意多边形: 形状 1576">
              <a:extLst>
                <a:ext uri="{FF2B5EF4-FFF2-40B4-BE49-F238E27FC236}">
                  <a16:creationId xmlns:a16="http://schemas.microsoft.com/office/drawing/2014/main" xmlns="" id="{994A86EB-125E-4213-8336-7488FAA1663C}"/>
                </a:ext>
              </a:extLst>
            </p:cNvPr>
            <p:cNvSpPr/>
            <p:nvPr/>
          </p:nvSpPr>
          <p:spPr>
            <a:xfrm>
              <a:off x="691229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8" name="任意多边形: 形状 1577">
              <a:extLst>
                <a:ext uri="{FF2B5EF4-FFF2-40B4-BE49-F238E27FC236}">
                  <a16:creationId xmlns:a16="http://schemas.microsoft.com/office/drawing/2014/main" xmlns="" id="{92FE8DE3-3BCF-4B96-9E93-7E437D28AF5C}"/>
                </a:ext>
              </a:extLst>
            </p:cNvPr>
            <p:cNvSpPr/>
            <p:nvPr/>
          </p:nvSpPr>
          <p:spPr>
            <a:xfrm>
              <a:off x="6911022" y="19326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72708" y="44767"/>
                  </a:lnTo>
                  <a:cubicBezTo>
                    <a:pt x="72708" y="44132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9" name="任意多边形: 形状 1578">
              <a:extLst>
                <a:ext uri="{FF2B5EF4-FFF2-40B4-BE49-F238E27FC236}">
                  <a16:creationId xmlns:a16="http://schemas.microsoft.com/office/drawing/2014/main" xmlns="" id="{EB117C64-426A-4C25-B351-42330330EC16}"/>
                </a:ext>
              </a:extLst>
            </p:cNvPr>
            <p:cNvSpPr/>
            <p:nvPr/>
          </p:nvSpPr>
          <p:spPr>
            <a:xfrm>
              <a:off x="6908482" y="19332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72708" y="44767"/>
                  </a:lnTo>
                  <a:cubicBezTo>
                    <a:pt x="73343" y="44767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0" name="任意多边形: 形状 1579">
              <a:extLst>
                <a:ext uri="{FF2B5EF4-FFF2-40B4-BE49-F238E27FC236}">
                  <a16:creationId xmlns:a16="http://schemas.microsoft.com/office/drawing/2014/main" xmlns="" id="{88FB4F27-14F7-48A0-985E-7FEC2B5713DB}"/>
                </a:ext>
              </a:extLst>
            </p:cNvPr>
            <p:cNvSpPr/>
            <p:nvPr/>
          </p:nvSpPr>
          <p:spPr>
            <a:xfrm>
              <a:off x="6906578" y="1933892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3978" y="4413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1" name="任意多边形: 形状 1580">
              <a:extLst>
                <a:ext uri="{FF2B5EF4-FFF2-40B4-BE49-F238E27FC236}">
                  <a16:creationId xmlns:a16="http://schemas.microsoft.com/office/drawing/2014/main" xmlns="" id="{9FA1BCA9-F8C0-47EA-AE8D-3F6CD7B73BC3}"/>
                </a:ext>
              </a:extLst>
            </p:cNvPr>
            <p:cNvSpPr/>
            <p:nvPr/>
          </p:nvSpPr>
          <p:spPr>
            <a:xfrm>
              <a:off x="6904038" y="1934527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3" y="4476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2" name="任意多边形: 形状 1581">
              <a:extLst>
                <a:ext uri="{FF2B5EF4-FFF2-40B4-BE49-F238E27FC236}">
                  <a16:creationId xmlns:a16="http://schemas.microsoft.com/office/drawing/2014/main" xmlns="" id="{00748F19-1E04-4E5B-82D1-783DBC979E2A}"/>
                </a:ext>
              </a:extLst>
            </p:cNvPr>
            <p:cNvSpPr/>
            <p:nvPr/>
          </p:nvSpPr>
          <p:spPr>
            <a:xfrm>
              <a:off x="6901497" y="193579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2"/>
                  </a:cubicBezTo>
                  <a:lnTo>
                    <a:pt x="72708" y="45402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3" name="任意多边形: 形状 1582">
              <a:extLst>
                <a:ext uri="{FF2B5EF4-FFF2-40B4-BE49-F238E27FC236}">
                  <a16:creationId xmlns:a16="http://schemas.microsoft.com/office/drawing/2014/main" xmlns="" id="{F0978471-9D20-4239-8FD1-517D3B881DD0}"/>
                </a:ext>
              </a:extLst>
            </p:cNvPr>
            <p:cNvSpPr/>
            <p:nvPr/>
          </p:nvSpPr>
          <p:spPr>
            <a:xfrm>
              <a:off x="6898957" y="193706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5398 w 76200"/>
                <a:gd name="connsiteY2" fmla="*/ 6033 h 44450"/>
                <a:gd name="connsiteX3" fmla="*/ 4763 w 76200"/>
                <a:gd name="connsiteY3" fmla="*/ 6033 h 44450"/>
                <a:gd name="connsiteX4" fmla="*/ 72708 w 76200"/>
                <a:gd name="connsiteY4" fmla="*/ 45403 h 44450"/>
                <a:gd name="connsiteX5" fmla="*/ 73343 w 76200"/>
                <a:gd name="connsiteY5" fmla="*/ 45403 h 44450"/>
                <a:gd name="connsiteX6" fmla="*/ 75248 w 76200"/>
                <a:gd name="connsiteY6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5398"/>
                    <a:pt x="5398" y="6033"/>
                  </a:cubicBezTo>
                  <a:cubicBezTo>
                    <a:pt x="5398" y="6033"/>
                    <a:pt x="4763" y="6033"/>
                    <a:pt x="4763" y="6033"/>
                  </a:cubicBezTo>
                  <a:lnTo>
                    <a:pt x="72708" y="45403"/>
                  </a:lnTo>
                  <a:cubicBezTo>
                    <a:pt x="72708" y="45403"/>
                    <a:pt x="73343" y="45403"/>
                    <a:pt x="73343" y="45403"/>
                  </a:cubicBezTo>
                  <a:cubicBezTo>
                    <a:pt x="74613" y="44768"/>
                    <a:pt x="7524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4" name="任意多边形: 形状 1583">
              <a:extLst>
                <a:ext uri="{FF2B5EF4-FFF2-40B4-BE49-F238E27FC236}">
                  <a16:creationId xmlns:a16="http://schemas.microsoft.com/office/drawing/2014/main" xmlns="" id="{E60446F2-8158-49B0-9D9D-22031BBAFCB3}"/>
                </a:ext>
              </a:extLst>
            </p:cNvPr>
            <p:cNvSpPr/>
            <p:nvPr/>
          </p:nvSpPr>
          <p:spPr>
            <a:xfrm>
              <a:off x="6897053" y="193833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6032" y="5398"/>
                    <a:pt x="4763" y="6033"/>
                  </a:cubicBezTo>
                  <a:lnTo>
                    <a:pt x="72707" y="45402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5" name="任意多边形: 形状 1584">
              <a:extLst>
                <a:ext uri="{FF2B5EF4-FFF2-40B4-BE49-F238E27FC236}">
                  <a16:creationId xmlns:a16="http://schemas.microsoft.com/office/drawing/2014/main" xmlns="" id="{7DD654D7-9484-4EA8-8ED4-0317AF14A95B}"/>
                </a:ext>
              </a:extLst>
            </p:cNvPr>
            <p:cNvSpPr/>
            <p:nvPr/>
          </p:nvSpPr>
          <p:spPr>
            <a:xfrm>
              <a:off x="6894513" y="19396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6032" y="6032"/>
                    <a:pt x="4763" y="6032"/>
                  </a:cubicBezTo>
                  <a:lnTo>
                    <a:pt x="72707" y="45402"/>
                  </a:lnTo>
                  <a:cubicBezTo>
                    <a:pt x="73978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6" name="任意多边形: 形状 1585">
              <a:extLst>
                <a:ext uri="{FF2B5EF4-FFF2-40B4-BE49-F238E27FC236}">
                  <a16:creationId xmlns:a16="http://schemas.microsoft.com/office/drawing/2014/main" xmlns="" id="{0C53654E-4BB8-4BC5-8DDD-38EEF3724D5F}"/>
                </a:ext>
              </a:extLst>
            </p:cNvPr>
            <p:cNvSpPr/>
            <p:nvPr/>
          </p:nvSpPr>
          <p:spPr>
            <a:xfrm>
              <a:off x="6892607" y="194087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3" y="45402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7" name="任意多边形: 形状 1586">
              <a:extLst>
                <a:ext uri="{FF2B5EF4-FFF2-40B4-BE49-F238E27FC236}">
                  <a16:creationId xmlns:a16="http://schemas.microsoft.com/office/drawing/2014/main" xmlns="" id="{936FAFB4-F840-4E02-8941-F898F0B7F41B}"/>
                </a:ext>
              </a:extLst>
            </p:cNvPr>
            <p:cNvSpPr/>
            <p:nvPr/>
          </p:nvSpPr>
          <p:spPr>
            <a:xfrm>
              <a:off x="6890068" y="1942783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2" y="6032"/>
                    <a:pt x="4763" y="6667"/>
                  </a:cubicBezTo>
                  <a:lnTo>
                    <a:pt x="72707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8" name="任意多边形: 形状 1587">
              <a:extLst>
                <a:ext uri="{FF2B5EF4-FFF2-40B4-BE49-F238E27FC236}">
                  <a16:creationId xmlns:a16="http://schemas.microsoft.com/office/drawing/2014/main" xmlns="" id="{2745DFEE-0E0E-460C-9AD4-DA5EACDA2218}"/>
                </a:ext>
              </a:extLst>
            </p:cNvPr>
            <p:cNvSpPr/>
            <p:nvPr/>
          </p:nvSpPr>
          <p:spPr>
            <a:xfrm>
              <a:off x="6887528" y="194468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978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89" name="任意多边形: 形状 1588">
              <a:extLst>
                <a:ext uri="{FF2B5EF4-FFF2-40B4-BE49-F238E27FC236}">
                  <a16:creationId xmlns:a16="http://schemas.microsoft.com/office/drawing/2014/main" xmlns="" id="{712E44F0-388E-4AAF-8BB3-491D9AE5B7D3}"/>
                </a:ext>
              </a:extLst>
            </p:cNvPr>
            <p:cNvSpPr/>
            <p:nvPr/>
          </p:nvSpPr>
          <p:spPr>
            <a:xfrm>
              <a:off x="6885622" y="194659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343" y="45403"/>
                    <a:pt x="73978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0" name="任意多边形: 形状 1589">
              <a:extLst>
                <a:ext uri="{FF2B5EF4-FFF2-40B4-BE49-F238E27FC236}">
                  <a16:creationId xmlns:a16="http://schemas.microsoft.com/office/drawing/2014/main" xmlns="" id="{6E90D1CE-1A17-4F95-A90B-4ABD2EEE869D}"/>
                </a:ext>
              </a:extLst>
            </p:cNvPr>
            <p:cNvSpPr/>
            <p:nvPr/>
          </p:nvSpPr>
          <p:spPr>
            <a:xfrm>
              <a:off x="68830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343" y="46038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1" name="任意多边形: 形状 1590">
              <a:extLst>
                <a:ext uri="{FF2B5EF4-FFF2-40B4-BE49-F238E27FC236}">
                  <a16:creationId xmlns:a16="http://schemas.microsoft.com/office/drawing/2014/main" xmlns="" id="{56FB54A3-0EC9-4EC9-B3EE-8E3473DE2C1A}"/>
                </a:ext>
              </a:extLst>
            </p:cNvPr>
            <p:cNvSpPr/>
            <p:nvPr/>
          </p:nvSpPr>
          <p:spPr>
            <a:xfrm>
              <a:off x="68805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6032" y="6033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2" name="任意多边形: 形状 1591">
              <a:extLst>
                <a:ext uri="{FF2B5EF4-FFF2-40B4-BE49-F238E27FC236}">
                  <a16:creationId xmlns:a16="http://schemas.microsoft.com/office/drawing/2014/main" xmlns="" id="{76D6F7F5-28B2-4BB2-B82B-4CFA40535DCF}"/>
                </a:ext>
              </a:extLst>
            </p:cNvPr>
            <p:cNvSpPr/>
            <p:nvPr/>
          </p:nvSpPr>
          <p:spPr>
            <a:xfrm>
              <a:off x="6878638" y="195294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3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033"/>
                    <a:pt x="4763" y="7303"/>
                  </a:cubicBezTo>
                  <a:lnTo>
                    <a:pt x="72707" y="46673"/>
                  </a:lnTo>
                  <a:cubicBezTo>
                    <a:pt x="73343" y="4603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3" name="任意多边形: 形状 1592">
              <a:extLst>
                <a:ext uri="{FF2B5EF4-FFF2-40B4-BE49-F238E27FC236}">
                  <a16:creationId xmlns:a16="http://schemas.microsoft.com/office/drawing/2014/main" xmlns="" id="{D715D2C8-B060-49D2-893D-246E66A2668A}"/>
                </a:ext>
              </a:extLst>
            </p:cNvPr>
            <p:cNvSpPr/>
            <p:nvPr/>
          </p:nvSpPr>
          <p:spPr>
            <a:xfrm>
              <a:off x="6876732" y="195548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72708" y="46672"/>
                  </a:lnTo>
                  <a:cubicBezTo>
                    <a:pt x="73343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4" name="任意多边形: 形状 1593">
              <a:extLst>
                <a:ext uri="{FF2B5EF4-FFF2-40B4-BE49-F238E27FC236}">
                  <a16:creationId xmlns:a16="http://schemas.microsoft.com/office/drawing/2014/main" xmlns="" id="{71539AE2-1E84-48C4-8B7B-68263C9B1997}"/>
                </a:ext>
              </a:extLst>
            </p:cNvPr>
            <p:cNvSpPr/>
            <p:nvPr/>
          </p:nvSpPr>
          <p:spPr>
            <a:xfrm>
              <a:off x="6874828" y="195802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342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5" name="任意多边形: 形状 1594">
              <a:extLst>
                <a:ext uri="{FF2B5EF4-FFF2-40B4-BE49-F238E27FC236}">
                  <a16:creationId xmlns:a16="http://schemas.microsoft.com/office/drawing/2014/main" xmlns="" id="{DDCAFABC-56C8-4A39-8113-F89C4916D296}"/>
                </a:ext>
              </a:extLst>
            </p:cNvPr>
            <p:cNvSpPr/>
            <p:nvPr/>
          </p:nvSpPr>
          <p:spPr>
            <a:xfrm>
              <a:off x="6872288" y="195992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668"/>
                    <a:pt x="4763" y="7302"/>
                  </a:cubicBezTo>
                  <a:lnTo>
                    <a:pt x="72707" y="46673"/>
                  </a:lnTo>
                  <a:cubicBezTo>
                    <a:pt x="73343" y="4603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6" name="任意多边形: 形状 1595">
              <a:extLst>
                <a:ext uri="{FF2B5EF4-FFF2-40B4-BE49-F238E27FC236}">
                  <a16:creationId xmlns:a16="http://schemas.microsoft.com/office/drawing/2014/main" xmlns="" id="{F80B6207-55B7-4214-A967-7E65D6CEA774}"/>
                </a:ext>
              </a:extLst>
            </p:cNvPr>
            <p:cNvSpPr/>
            <p:nvPr/>
          </p:nvSpPr>
          <p:spPr>
            <a:xfrm>
              <a:off x="6872288" y="1962467"/>
              <a:ext cx="76200" cy="44450"/>
            </a:xfrm>
            <a:custGeom>
              <a:avLst/>
              <a:gdLst>
                <a:gd name="connsiteX0" fmla="*/ 72707 w 76200"/>
                <a:gd name="connsiteY0" fmla="*/ 44133 h 44450"/>
                <a:gd name="connsiteX1" fmla="*/ 476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270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2707" y="44133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72707" y="44133"/>
                  </a:lnTo>
                  <a:lnTo>
                    <a:pt x="72707" y="4413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7" name="任意多边形: 形状 1596">
              <a:extLst>
                <a:ext uri="{FF2B5EF4-FFF2-40B4-BE49-F238E27FC236}">
                  <a16:creationId xmlns:a16="http://schemas.microsoft.com/office/drawing/2014/main" xmlns="" id="{A4634EB5-4669-435C-A4D2-6EA4A9A67314}"/>
                </a:ext>
              </a:extLst>
            </p:cNvPr>
            <p:cNvSpPr/>
            <p:nvPr/>
          </p:nvSpPr>
          <p:spPr>
            <a:xfrm>
              <a:off x="6851968" y="1928177"/>
              <a:ext cx="76200" cy="50800"/>
            </a:xfrm>
            <a:custGeom>
              <a:avLst/>
              <a:gdLst>
                <a:gd name="connsiteX0" fmla="*/ 77152 w 76200"/>
                <a:gd name="connsiteY0" fmla="*/ 46038 h 50800"/>
                <a:gd name="connsiteX1" fmla="*/ 9207 w 76200"/>
                <a:gd name="connsiteY1" fmla="*/ 6668 h 50800"/>
                <a:gd name="connsiteX2" fmla="*/ 4763 w 76200"/>
                <a:gd name="connsiteY2" fmla="*/ 4763 h 50800"/>
                <a:gd name="connsiteX3" fmla="*/ 72707 w 76200"/>
                <a:gd name="connsiteY3" fmla="*/ 44133 h 50800"/>
                <a:gd name="connsiteX4" fmla="*/ 77152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6038"/>
                  </a:moveTo>
                  <a:lnTo>
                    <a:pt x="9207" y="6668"/>
                  </a:lnTo>
                  <a:cubicBezTo>
                    <a:pt x="7938" y="6033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3977" y="44768"/>
                    <a:pt x="75882" y="45402"/>
                    <a:pt x="77152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8" name="任意多边形: 形状 1597">
              <a:extLst>
                <a:ext uri="{FF2B5EF4-FFF2-40B4-BE49-F238E27FC236}">
                  <a16:creationId xmlns:a16="http://schemas.microsoft.com/office/drawing/2014/main" xmlns="" id="{36AB76C2-087A-4EC9-87A9-18A48C65D9DC}"/>
                </a:ext>
              </a:extLst>
            </p:cNvPr>
            <p:cNvSpPr/>
            <p:nvPr/>
          </p:nvSpPr>
          <p:spPr>
            <a:xfrm>
              <a:off x="6848157" y="1926908"/>
              <a:ext cx="76200" cy="44450"/>
            </a:xfrm>
            <a:custGeom>
              <a:avLst/>
              <a:gdLst>
                <a:gd name="connsiteX0" fmla="*/ 76518 w 76200"/>
                <a:gd name="connsiteY0" fmla="*/ 45402 h 44450"/>
                <a:gd name="connsiteX1" fmla="*/ 8573 w 76200"/>
                <a:gd name="connsiteY1" fmla="*/ 6032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2"/>
                  </a:moveTo>
                  <a:lnTo>
                    <a:pt x="8573" y="6032"/>
                  </a:lnTo>
                  <a:cubicBezTo>
                    <a:pt x="7303" y="5397"/>
                    <a:pt x="6033" y="5397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8" y="44767"/>
                    <a:pt x="76518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99" name="任意多边形: 形状 1598">
              <a:extLst>
                <a:ext uri="{FF2B5EF4-FFF2-40B4-BE49-F238E27FC236}">
                  <a16:creationId xmlns:a16="http://schemas.microsoft.com/office/drawing/2014/main" xmlns="" id="{A2F3D4C4-74DA-4B6D-9F51-3D47F32AD3D6}"/>
                </a:ext>
              </a:extLst>
            </p:cNvPr>
            <p:cNvSpPr/>
            <p:nvPr/>
          </p:nvSpPr>
          <p:spPr>
            <a:xfrm>
              <a:off x="6844982" y="1926273"/>
              <a:ext cx="76200" cy="44450"/>
            </a:xfrm>
            <a:custGeom>
              <a:avLst/>
              <a:gdLst>
                <a:gd name="connsiteX0" fmla="*/ 75883 w 76200"/>
                <a:gd name="connsiteY0" fmla="*/ 44767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7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343" y="44132"/>
                    <a:pt x="74613" y="44767"/>
                    <a:pt x="7588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0" name="任意多边形: 形状 1599">
              <a:extLst>
                <a:ext uri="{FF2B5EF4-FFF2-40B4-BE49-F238E27FC236}">
                  <a16:creationId xmlns:a16="http://schemas.microsoft.com/office/drawing/2014/main" xmlns="" id="{88977C82-9533-4366-953B-B779F3C4521D}"/>
                </a:ext>
              </a:extLst>
            </p:cNvPr>
            <p:cNvSpPr/>
            <p:nvPr/>
          </p:nvSpPr>
          <p:spPr>
            <a:xfrm>
              <a:off x="6841172" y="1926273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1" name="任意多边形: 形状 1600">
              <a:extLst>
                <a:ext uri="{FF2B5EF4-FFF2-40B4-BE49-F238E27FC236}">
                  <a16:creationId xmlns:a16="http://schemas.microsoft.com/office/drawing/2014/main" xmlns="" id="{A81F5E4B-2B3B-4DE3-8E1F-BC901A14521B}"/>
                </a:ext>
              </a:extLst>
            </p:cNvPr>
            <p:cNvSpPr/>
            <p:nvPr/>
          </p:nvSpPr>
          <p:spPr>
            <a:xfrm>
              <a:off x="683926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7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2" name="任意多边形: 形状 1601">
              <a:extLst>
                <a:ext uri="{FF2B5EF4-FFF2-40B4-BE49-F238E27FC236}">
                  <a16:creationId xmlns:a16="http://schemas.microsoft.com/office/drawing/2014/main" xmlns="" id="{0B3C2795-8D7F-434D-9389-97A1B42A032B}"/>
                </a:ext>
              </a:extLst>
            </p:cNvPr>
            <p:cNvSpPr/>
            <p:nvPr/>
          </p:nvSpPr>
          <p:spPr>
            <a:xfrm>
              <a:off x="683672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3" name="任意多边形: 形状 1602">
              <a:extLst>
                <a:ext uri="{FF2B5EF4-FFF2-40B4-BE49-F238E27FC236}">
                  <a16:creationId xmlns:a16="http://schemas.microsoft.com/office/drawing/2014/main" xmlns="" id="{FBCCF457-0533-4B52-A5C9-0D223DAC8380}"/>
                </a:ext>
              </a:extLst>
            </p:cNvPr>
            <p:cNvSpPr/>
            <p:nvPr/>
          </p:nvSpPr>
          <p:spPr>
            <a:xfrm>
              <a:off x="683355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72707" y="44767"/>
                  </a:lnTo>
                  <a:cubicBezTo>
                    <a:pt x="73978" y="44132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4" name="任意多边形: 形状 1603">
              <a:extLst>
                <a:ext uri="{FF2B5EF4-FFF2-40B4-BE49-F238E27FC236}">
                  <a16:creationId xmlns:a16="http://schemas.microsoft.com/office/drawing/2014/main" xmlns="" id="{A2EE238F-FB8E-42D2-8E9E-14B4BD058EEF}"/>
                </a:ext>
              </a:extLst>
            </p:cNvPr>
            <p:cNvSpPr/>
            <p:nvPr/>
          </p:nvSpPr>
          <p:spPr>
            <a:xfrm>
              <a:off x="683101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5" name="任意多边形: 形状 1604">
              <a:extLst>
                <a:ext uri="{FF2B5EF4-FFF2-40B4-BE49-F238E27FC236}">
                  <a16:creationId xmlns:a16="http://schemas.microsoft.com/office/drawing/2014/main" xmlns="" id="{76547039-A837-4A4A-BB6D-2B0A20D38358}"/>
                </a:ext>
              </a:extLst>
            </p:cNvPr>
            <p:cNvSpPr/>
            <p:nvPr/>
          </p:nvSpPr>
          <p:spPr>
            <a:xfrm>
              <a:off x="6829107" y="192754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5398"/>
                    <a:pt x="4763" y="5398"/>
                  </a:cubicBezTo>
                  <a:lnTo>
                    <a:pt x="72708" y="44768"/>
                  </a:lnTo>
                  <a:cubicBezTo>
                    <a:pt x="73343" y="44768"/>
                    <a:pt x="7397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6" name="任意多边形: 形状 1605">
              <a:extLst>
                <a:ext uri="{FF2B5EF4-FFF2-40B4-BE49-F238E27FC236}">
                  <a16:creationId xmlns:a16="http://schemas.microsoft.com/office/drawing/2014/main" xmlns="" id="{7F2446BF-BAD9-4982-8AEF-085F6E3053F2}"/>
                </a:ext>
              </a:extLst>
            </p:cNvPr>
            <p:cNvSpPr/>
            <p:nvPr/>
          </p:nvSpPr>
          <p:spPr>
            <a:xfrm>
              <a:off x="6826568" y="192817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7" name="任意多边形: 形状 1606">
              <a:extLst>
                <a:ext uri="{FF2B5EF4-FFF2-40B4-BE49-F238E27FC236}">
                  <a16:creationId xmlns:a16="http://schemas.microsoft.com/office/drawing/2014/main" xmlns="" id="{03CE0EA9-1974-4AA2-992F-2D159EBF5E34}"/>
                </a:ext>
              </a:extLst>
            </p:cNvPr>
            <p:cNvSpPr/>
            <p:nvPr/>
          </p:nvSpPr>
          <p:spPr>
            <a:xfrm>
              <a:off x="6824028" y="1928813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8" name="任意多边形: 形状 1607">
              <a:extLst>
                <a:ext uri="{FF2B5EF4-FFF2-40B4-BE49-F238E27FC236}">
                  <a16:creationId xmlns:a16="http://schemas.microsoft.com/office/drawing/2014/main" xmlns="" id="{0E43DA6B-73BD-4037-8C38-1282F513DE81}"/>
                </a:ext>
              </a:extLst>
            </p:cNvPr>
            <p:cNvSpPr/>
            <p:nvPr/>
          </p:nvSpPr>
          <p:spPr>
            <a:xfrm>
              <a:off x="6821488" y="193008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6032" y="5397"/>
                    <a:pt x="4763" y="6032"/>
                  </a:cubicBezTo>
                  <a:lnTo>
                    <a:pt x="72707" y="45402"/>
                  </a:lnTo>
                  <a:cubicBezTo>
                    <a:pt x="73978" y="44767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9" name="任意多边形: 形状 1608">
              <a:extLst>
                <a:ext uri="{FF2B5EF4-FFF2-40B4-BE49-F238E27FC236}">
                  <a16:creationId xmlns:a16="http://schemas.microsoft.com/office/drawing/2014/main" xmlns="" id="{8E914A3B-9EDA-43FA-B5E0-CB98F9656A09}"/>
                </a:ext>
              </a:extLst>
            </p:cNvPr>
            <p:cNvSpPr/>
            <p:nvPr/>
          </p:nvSpPr>
          <p:spPr>
            <a:xfrm>
              <a:off x="6819582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3"/>
                  </a:cubicBezTo>
                  <a:lnTo>
                    <a:pt x="72708" y="45403"/>
                  </a:lnTo>
                  <a:cubicBezTo>
                    <a:pt x="73343" y="45403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0" name="任意多边形: 形状 1609">
              <a:extLst>
                <a:ext uri="{FF2B5EF4-FFF2-40B4-BE49-F238E27FC236}">
                  <a16:creationId xmlns:a16="http://schemas.microsoft.com/office/drawing/2014/main" xmlns="" id="{FFCCC696-105E-4794-9060-B8D298BCB52E}"/>
                </a:ext>
              </a:extLst>
            </p:cNvPr>
            <p:cNvSpPr/>
            <p:nvPr/>
          </p:nvSpPr>
          <p:spPr>
            <a:xfrm>
              <a:off x="681704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2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1" name="任意多边形: 形状 1610">
              <a:extLst>
                <a:ext uri="{FF2B5EF4-FFF2-40B4-BE49-F238E27FC236}">
                  <a16:creationId xmlns:a16="http://schemas.microsoft.com/office/drawing/2014/main" xmlns="" id="{6F918B23-C490-494C-A2F8-E84884A9E6F1}"/>
                </a:ext>
              </a:extLst>
            </p:cNvPr>
            <p:cNvSpPr/>
            <p:nvPr/>
          </p:nvSpPr>
          <p:spPr>
            <a:xfrm>
              <a:off x="6814503" y="19332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7 w 76200"/>
                <a:gd name="connsiteY4" fmla="*/ 46038 h 50800"/>
                <a:gd name="connsiteX5" fmla="*/ 73342 w 76200"/>
                <a:gd name="connsiteY5" fmla="*/ 45402 h 50800"/>
                <a:gd name="connsiteX6" fmla="*/ 75247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6032" y="5397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7" y="46038"/>
                  </a:lnTo>
                  <a:cubicBezTo>
                    <a:pt x="72707" y="46038"/>
                    <a:pt x="73342" y="46038"/>
                    <a:pt x="73342" y="45402"/>
                  </a:cubicBez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2" name="任意多边形: 形状 1611">
              <a:extLst>
                <a:ext uri="{FF2B5EF4-FFF2-40B4-BE49-F238E27FC236}">
                  <a16:creationId xmlns:a16="http://schemas.microsoft.com/office/drawing/2014/main" xmlns="" id="{0F25755F-222B-42F0-B0A4-1B6CE203E3B0}"/>
                </a:ext>
              </a:extLst>
            </p:cNvPr>
            <p:cNvSpPr/>
            <p:nvPr/>
          </p:nvSpPr>
          <p:spPr>
            <a:xfrm>
              <a:off x="6811963" y="193452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033"/>
                  </a:cubicBezTo>
                  <a:lnTo>
                    <a:pt x="72707" y="45402"/>
                  </a:lnTo>
                  <a:cubicBezTo>
                    <a:pt x="73978" y="45402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3" name="任意多边形: 形状 1612">
              <a:extLst>
                <a:ext uri="{FF2B5EF4-FFF2-40B4-BE49-F238E27FC236}">
                  <a16:creationId xmlns:a16="http://schemas.microsoft.com/office/drawing/2014/main" xmlns="" id="{401A9735-2BA9-4697-BA96-2CB79210DC88}"/>
                </a:ext>
              </a:extLst>
            </p:cNvPr>
            <p:cNvSpPr/>
            <p:nvPr/>
          </p:nvSpPr>
          <p:spPr>
            <a:xfrm>
              <a:off x="6810057" y="1936433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7"/>
                    <a:pt x="5398" y="6032"/>
                    <a:pt x="4763" y="6667"/>
                  </a:cubicBezTo>
                  <a:lnTo>
                    <a:pt x="72708" y="46038"/>
                  </a:lnTo>
                  <a:cubicBezTo>
                    <a:pt x="73343" y="44767"/>
                    <a:pt x="73978" y="44132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4" name="任意多边形: 形状 1613">
              <a:extLst>
                <a:ext uri="{FF2B5EF4-FFF2-40B4-BE49-F238E27FC236}">
                  <a16:creationId xmlns:a16="http://schemas.microsoft.com/office/drawing/2014/main" xmlns="" id="{78996AE1-75E0-4A37-932C-64492291166F}"/>
                </a:ext>
              </a:extLst>
            </p:cNvPr>
            <p:cNvSpPr/>
            <p:nvPr/>
          </p:nvSpPr>
          <p:spPr>
            <a:xfrm>
              <a:off x="6807518" y="193770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6668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7" y="46038"/>
                  </a:lnTo>
                  <a:cubicBezTo>
                    <a:pt x="73342" y="45402"/>
                    <a:pt x="73977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5" name="任意多边形: 形状 1614">
              <a:extLst>
                <a:ext uri="{FF2B5EF4-FFF2-40B4-BE49-F238E27FC236}">
                  <a16:creationId xmlns:a16="http://schemas.microsoft.com/office/drawing/2014/main" xmlns="" id="{1B2085C1-A310-4AFA-BEB4-9EE3635FE46F}"/>
                </a:ext>
              </a:extLst>
            </p:cNvPr>
            <p:cNvSpPr/>
            <p:nvPr/>
          </p:nvSpPr>
          <p:spPr>
            <a:xfrm>
              <a:off x="6804978" y="19396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5397" y="6032"/>
                    <a:pt x="4763" y="6667"/>
                  </a:cubicBezTo>
                  <a:lnTo>
                    <a:pt x="72707" y="46038"/>
                  </a:lnTo>
                  <a:cubicBezTo>
                    <a:pt x="73342" y="45402"/>
                    <a:pt x="73978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6" name="任意多边形: 形状 1615">
              <a:extLst>
                <a:ext uri="{FF2B5EF4-FFF2-40B4-BE49-F238E27FC236}">
                  <a16:creationId xmlns:a16="http://schemas.microsoft.com/office/drawing/2014/main" xmlns="" id="{F760D7BF-F040-4B2C-AB29-FC3ACC87060E}"/>
                </a:ext>
              </a:extLst>
            </p:cNvPr>
            <p:cNvSpPr/>
            <p:nvPr/>
          </p:nvSpPr>
          <p:spPr>
            <a:xfrm>
              <a:off x="6802438" y="1941513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343" y="45402"/>
                    <a:pt x="73978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7" name="任意多边形: 形状 1616">
              <a:extLst>
                <a:ext uri="{FF2B5EF4-FFF2-40B4-BE49-F238E27FC236}">
                  <a16:creationId xmlns:a16="http://schemas.microsoft.com/office/drawing/2014/main" xmlns="" id="{B1437563-637E-4177-A2E9-EBEAC65B8AA8}"/>
                </a:ext>
              </a:extLst>
            </p:cNvPr>
            <p:cNvSpPr/>
            <p:nvPr/>
          </p:nvSpPr>
          <p:spPr>
            <a:xfrm>
              <a:off x="6799897" y="19434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7303"/>
                  </a:cubicBezTo>
                  <a:lnTo>
                    <a:pt x="72708" y="46673"/>
                  </a:lnTo>
                  <a:cubicBezTo>
                    <a:pt x="73343" y="46038"/>
                    <a:pt x="73978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8" name="任意多边形: 形状 1617">
              <a:extLst>
                <a:ext uri="{FF2B5EF4-FFF2-40B4-BE49-F238E27FC236}">
                  <a16:creationId xmlns:a16="http://schemas.microsoft.com/office/drawing/2014/main" xmlns="" id="{BD2C54A9-4991-4436-AF56-9E1808B1EA8B}"/>
                </a:ext>
              </a:extLst>
            </p:cNvPr>
            <p:cNvSpPr/>
            <p:nvPr/>
          </p:nvSpPr>
          <p:spPr>
            <a:xfrm>
              <a:off x="6796722" y="19459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5397" y="6667"/>
                    <a:pt x="4763" y="7302"/>
                  </a:cubicBezTo>
                  <a:lnTo>
                    <a:pt x="72708" y="46672"/>
                  </a:lnTo>
                  <a:cubicBezTo>
                    <a:pt x="73978" y="46038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9" name="任意多边形: 形状 1618">
              <a:extLst>
                <a:ext uri="{FF2B5EF4-FFF2-40B4-BE49-F238E27FC236}">
                  <a16:creationId xmlns:a16="http://schemas.microsoft.com/office/drawing/2014/main" xmlns="" id="{6F1340FC-FC2F-4434-9207-F05CDBF1B77A}"/>
                </a:ext>
              </a:extLst>
            </p:cNvPr>
            <p:cNvSpPr/>
            <p:nvPr/>
          </p:nvSpPr>
          <p:spPr>
            <a:xfrm>
              <a:off x="67941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3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5398" y="6667"/>
                    <a:pt x="4763" y="7302"/>
                  </a:cubicBezTo>
                  <a:lnTo>
                    <a:pt x="72708" y="46673"/>
                  </a:lnTo>
                  <a:cubicBezTo>
                    <a:pt x="73978" y="45402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0" name="任意多边形: 形状 1619">
              <a:extLst>
                <a:ext uri="{FF2B5EF4-FFF2-40B4-BE49-F238E27FC236}">
                  <a16:creationId xmlns:a16="http://schemas.microsoft.com/office/drawing/2014/main" xmlns="" id="{4CC45EA7-8A78-4374-9679-989F4C130769}"/>
                </a:ext>
              </a:extLst>
            </p:cNvPr>
            <p:cNvSpPr/>
            <p:nvPr/>
          </p:nvSpPr>
          <p:spPr>
            <a:xfrm>
              <a:off x="67916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1" name="任意多边形: 形状 1620">
              <a:extLst>
                <a:ext uri="{FF2B5EF4-FFF2-40B4-BE49-F238E27FC236}">
                  <a16:creationId xmlns:a16="http://schemas.microsoft.com/office/drawing/2014/main" xmlns="" id="{6486B074-F9C6-4EB7-B928-1494C8B207B3}"/>
                </a:ext>
              </a:extLst>
            </p:cNvPr>
            <p:cNvSpPr/>
            <p:nvPr/>
          </p:nvSpPr>
          <p:spPr>
            <a:xfrm>
              <a:off x="6791643" y="195357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5398 h 44450"/>
                <a:gd name="connsiteX3" fmla="*/ 73342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3342" y="44133"/>
                  </a:lnTo>
                  <a:cubicBezTo>
                    <a:pt x="72707" y="44133"/>
                    <a:pt x="72707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2" name="任意多边形: 形状 1621">
              <a:extLst>
                <a:ext uri="{FF2B5EF4-FFF2-40B4-BE49-F238E27FC236}">
                  <a16:creationId xmlns:a16="http://schemas.microsoft.com/office/drawing/2014/main" xmlns="" id="{7B06559D-C153-4F4D-B017-C3DAEDDD4D02}"/>
                </a:ext>
              </a:extLst>
            </p:cNvPr>
            <p:cNvSpPr/>
            <p:nvPr/>
          </p:nvSpPr>
          <p:spPr>
            <a:xfrm>
              <a:off x="6742113" y="1864677"/>
              <a:ext cx="82550" cy="50800"/>
            </a:xfrm>
            <a:custGeom>
              <a:avLst/>
              <a:gdLst>
                <a:gd name="connsiteX0" fmla="*/ 83503 w 82550"/>
                <a:gd name="connsiteY0" fmla="*/ 49213 h 50800"/>
                <a:gd name="connsiteX1" fmla="*/ 15557 w 82550"/>
                <a:gd name="connsiteY1" fmla="*/ 9843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3503 w 82550"/>
                <a:gd name="connsiteY4" fmla="*/ 4921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3503" y="49213"/>
                  </a:moveTo>
                  <a:lnTo>
                    <a:pt x="15557" y="9843"/>
                  </a:lnTo>
                  <a:cubicBezTo>
                    <a:pt x="12382" y="7938"/>
                    <a:pt x="8572" y="6033"/>
                    <a:pt x="4763" y="4763"/>
                  </a:cubicBezTo>
                  <a:lnTo>
                    <a:pt x="72707" y="44133"/>
                  </a:lnTo>
                  <a:cubicBezTo>
                    <a:pt x="76518" y="45402"/>
                    <a:pt x="80328" y="47308"/>
                    <a:pt x="83503" y="492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3" name="任意多边形: 形状 1622">
              <a:extLst>
                <a:ext uri="{FF2B5EF4-FFF2-40B4-BE49-F238E27FC236}">
                  <a16:creationId xmlns:a16="http://schemas.microsoft.com/office/drawing/2014/main" xmlns="" id="{23D3DF35-5AD1-4F62-B355-F2509B80D60D}"/>
                </a:ext>
              </a:extLst>
            </p:cNvPr>
            <p:cNvSpPr/>
            <p:nvPr/>
          </p:nvSpPr>
          <p:spPr>
            <a:xfrm>
              <a:off x="6732588" y="1862138"/>
              <a:ext cx="82550" cy="50800"/>
            </a:xfrm>
            <a:custGeom>
              <a:avLst/>
              <a:gdLst>
                <a:gd name="connsiteX0" fmla="*/ 82232 w 82550"/>
                <a:gd name="connsiteY0" fmla="*/ 46673 h 50800"/>
                <a:gd name="connsiteX1" fmla="*/ 14288 w 82550"/>
                <a:gd name="connsiteY1" fmla="*/ 7302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2232 w 82550"/>
                <a:gd name="connsiteY4" fmla="*/ 4667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2232" y="46673"/>
                  </a:moveTo>
                  <a:lnTo>
                    <a:pt x="14288" y="7302"/>
                  </a:lnTo>
                  <a:cubicBezTo>
                    <a:pt x="11113" y="6033"/>
                    <a:pt x="7938" y="5398"/>
                    <a:pt x="4763" y="4763"/>
                  </a:cubicBezTo>
                  <a:lnTo>
                    <a:pt x="72707" y="44133"/>
                  </a:lnTo>
                  <a:cubicBezTo>
                    <a:pt x="75882" y="44767"/>
                    <a:pt x="79057" y="45402"/>
                    <a:pt x="82232" y="4667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4" name="任意多边形: 形状 1623">
              <a:extLst>
                <a:ext uri="{FF2B5EF4-FFF2-40B4-BE49-F238E27FC236}">
                  <a16:creationId xmlns:a16="http://schemas.microsoft.com/office/drawing/2014/main" xmlns="" id="{C6A058AD-C097-4A41-A585-3D7FA1E1C45A}"/>
                </a:ext>
              </a:extLst>
            </p:cNvPr>
            <p:cNvSpPr/>
            <p:nvPr/>
          </p:nvSpPr>
          <p:spPr>
            <a:xfrm>
              <a:off x="6724968" y="1860867"/>
              <a:ext cx="82550" cy="44450"/>
            </a:xfrm>
            <a:custGeom>
              <a:avLst/>
              <a:gdLst>
                <a:gd name="connsiteX0" fmla="*/ 80327 w 82550"/>
                <a:gd name="connsiteY0" fmla="*/ 45403 h 44450"/>
                <a:gd name="connsiteX1" fmla="*/ 12382 w 82550"/>
                <a:gd name="connsiteY1" fmla="*/ 6033 h 44450"/>
                <a:gd name="connsiteX2" fmla="*/ 4763 w 82550"/>
                <a:gd name="connsiteY2" fmla="*/ 4763 h 44450"/>
                <a:gd name="connsiteX3" fmla="*/ 72707 w 82550"/>
                <a:gd name="connsiteY3" fmla="*/ 44133 h 44450"/>
                <a:gd name="connsiteX4" fmla="*/ 80327 w 8255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80327" y="45403"/>
                  </a:moveTo>
                  <a:lnTo>
                    <a:pt x="12382" y="6033"/>
                  </a:lnTo>
                  <a:cubicBezTo>
                    <a:pt x="9842" y="5398"/>
                    <a:pt x="7302" y="5398"/>
                    <a:pt x="4763" y="4763"/>
                  </a:cubicBezTo>
                  <a:lnTo>
                    <a:pt x="72707" y="44133"/>
                  </a:lnTo>
                  <a:cubicBezTo>
                    <a:pt x="75247" y="44768"/>
                    <a:pt x="77788" y="44768"/>
                    <a:pt x="80327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5" name="任意多边形: 形状 1624">
              <a:extLst>
                <a:ext uri="{FF2B5EF4-FFF2-40B4-BE49-F238E27FC236}">
                  <a16:creationId xmlns:a16="http://schemas.microsoft.com/office/drawing/2014/main" xmlns="" id="{948FFC6D-6FDF-4B58-918B-25896CB62FC9}"/>
                </a:ext>
              </a:extLst>
            </p:cNvPr>
            <p:cNvSpPr/>
            <p:nvPr/>
          </p:nvSpPr>
          <p:spPr>
            <a:xfrm>
              <a:off x="6717982" y="1860233"/>
              <a:ext cx="82550" cy="44450"/>
            </a:xfrm>
            <a:custGeom>
              <a:avLst/>
              <a:gdLst>
                <a:gd name="connsiteX0" fmla="*/ 79693 w 82550"/>
                <a:gd name="connsiteY0" fmla="*/ 44767 h 44450"/>
                <a:gd name="connsiteX1" fmla="*/ 11748 w 82550"/>
                <a:gd name="connsiteY1" fmla="*/ 5397 h 44450"/>
                <a:gd name="connsiteX2" fmla="*/ 4763 w 82550"/>
                <a:gd name="connsiteY2" fmla="*/ 4763 h 44450"/>
                <a:gd name="connsiteX3" fmla="*/ 72708 w 82550"/>
                <a:gd name="connsiteY3" fmla="*/ 44132 h 44450"/>
                <a:gd name="connsiteX4" fmla="*/ 79693 w 8255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693" y="44767"/>
                  </a:moveTo>
                  <a:lnTo>
                    <a:pt x="11748" y="5397"/>
                  </a:lnTo>
                  <a:cubicBezTo>
                    <a:pt x="9208" y="5397"/>
                    <a:pt x="7303" y="4763"/>
                    <a:pt x="4763" y="4763"/>
                  </a:cubicBezTo>
                  <a:lnTo>
                    <a:pt x="72708" y="44132"/>
                  </a:lnTo>
                  <a:cubicBezTo>
                    <a:pt x="75248" y="44767"/>
                    <a:pt x="77153" y="44767"/>
                    <a:pt x="7969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6" name="任意多边形: 形状 1625">
              <a:extLst>
                <a:ext uri="{FF2B5EF4-FFF2-40B4-BE49-F238E27FC236}">
                  <a16:creationId xmlns:a16="http://schemas.microsoft.com/office/drawing/2014/main" xmlns="" id="{88796729-F162-4660-B061-5D64EA42CEC0}"/>
                </a:ext>
              </a:extLst>
            </p:cNvPr>
            <p:cNvSpPr/>
            <p:nvPr/>
          </p:nvSpPr>
          <p:spPr>
            <a:xfrm>
              <a:off x="671163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4763 h 44450"/>
                <a:gd name="connsiteX3" fmla="*/ 72708 w 82550"/>
                <a:gd name="connsiteY3" fmla="*/ 44133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6668" y="4763"/>
                    <a:pt x="4763" y="4763"/>
                  </a:cubicBezTo>
                  <a:lnTo>
                    <a:pt x="72708" y="44133"/>
                  </a:lnTo>
                  <a:cubicBezTo>
                    <a:pt x="74613" y="44133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7" name="任意多边形: 形状 1626">
              <a:extLst>
                <a:ext uri="{FF2B5EF4-FFF2-40B4-BE49-F238E27FC236}">
                  <a16:creationId xmlns:a16="http://schemas.microsoft.com/office/drawing/2014/main" xmlns="" id="{9DD4B260-D6EC-4AC6-B5A9-75933416E966}"/>
                </a:ext>
              </a:extLst>
            </p:cNvPr>
            <p:cNvSpPr/>
            <p:nvPr/>
          </p:nvSpPr>
          <p:spPr>
            <a:xfrm>
              <a:off x="670528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5398 h 44450"/>
                <a:gd name="connsiteX3" fmla="*/ 72708 w 82550"/>
                <a:gd name="connsiteY3" fmla="*/ 44768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7303" y="5398"/>
                    <a:pt x="4763" y="5398"/>
                  </a:cubicBezTo>
                  <a:lnTo>
                    <a:pt x="72708" y="44768"/>
                  </a:lnTo>
                  <a:cubicBezTo>
                    <a:pt x="74613" y="44768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8" name="任意多边形: 形状 1627">
              <a:extLst>
                <a:ext uri="{FF2B5EF4-FFF2-40B4-BE49-F238E27FC236}">
                  <a16:creationId xmlns:a16="http://schemas.microsoft.com/office/drawing/2014/main" xmlns="" id="{F514F222-991B-4AB7-97F9-5C41BD1753BE}"/>
                </a:ext>
              </a:extLst>
            </p:cNvPr>
            <p:cNvSpPr/>
            <p:nvPr/>
          </p:nvSpPr>
          <p:spPr>
            <a:xfrm>
              <a:off x="6699568" y="1861502"/>
              <a:ext cx="82550" cy="44450"/>
            </a:xfrm>
            <a:custGeom>
              <a:avLst/>
              <a:gdLst>
                <a:gd name="connsiteX0" fmla="*/ 78422 w 82550"/>
                <a:gd name="connsiteY0" fmla="*/ 44133 h 44450"/>
                <a:gd name="connsiteX1" fmla="*/ 10477 w 82550"/>
                <a:gd name="connsiteY1" fmla="*/ 4763 h 44450"/>
                <a:gd name="connsiteX2" fmla="*/ 4763 w 82550"/>
                <a:gd name="connsiteY2" fmla="*/ 6033 h 44450"/>
                <a:gd name="connsiteX3" fmla="*/ 72707 w 82550"/>
                <a:gd name="connsiteY3" fmla="*/ 45402 h 44450"/>
                <a:gd name="connsiteX4" fmla="*/ 78422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3"/>
                  </a:moveTo>
                  <a:lnTo>
                    <a:pt x="10477" y="4763"/>
                  </a:lnTo>
                  <a:cubicBezTo>
                    <a:pt x="8572" y="4763"/>
                    <a:pt x="6667" y="5398"/>
                    <a:pt x="4763" y="6033"/>
                  </a:cubicBezTo>
                  <a:lnTo>
                    <a:pt x="72707" y="45402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9" name="任意多边形: 形状 1628">
              <a:extLst>
                <a:ext uri="{FF2B5EF4-FFF2-40B4-BE49-F238E27FC236}">
                  <a16:creationId xmlns:a16="http://schemas.microsoft.com/office/drawing/2014/main" xmlns="" id="{D9198DD8-AB34-4301-BBF0-9551954D1B5E}"/>
                </a:ext>
              </a:extLst>
            </p:cNvPr>
            <p:cNvSpPr/>
            <p:nvPr/>
          </p:nvSpPr>
          <p:spPr>
            <a:xfrm>
              <a:off x="6693853" y="1862773"/>
              <a:ext cx="82550" cy="44450"/>
            </a:xfrm>
            <a:custGeom>
              <a:avLst/>
              <a:gdLst>
                <a:gd name="connsiteX0" fmla="*/ 78422 w 82550"/>
                <a:gd name="connsiteY0" fmla="*/ 44132 h 44450"/>
                <a:gd name="connsiteX1" fmla="*/ 10478 w 82550"/>
                <a:gd name="connsiteY1" fmla="*/ 4763 h 44450"/>
                <a:gd name="connsiteX2" fmla="*/ 4763 w 82550"/>
                <a:gd name="connsiteY2" fmla="*/ 6032 h 44450"/>
                <a:gd name="connsiteX3" fmla="*/ 72707 w 82550"/>
                <a:gd name="connsiteY3" fmla="*/ 45402 h 44450"/>
                <a:gd name="connsiteX4" fmla="*/ 78422 w 8255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5398"/>
                    <a:pt x="6667" y="5398"/>
                    <a:pt x="4763" y="6032"/>
                  </a:cubicBezTo>
                  <a:lnTo>
                    <a:pt x="72707" y="45402"/>
                  </a:lnTo>
                  <a:cubicBezTo>
                    <a:pt x="74613" y="44767"/>
                    <a:pt x="76517" y="44132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0" name="任意多边形: 形状 1629">
              <a:extLst>
                <a:ext uri="{FF2B5EF4-FFF2-40B4-BE49-F238E27FC236}">
                  <a16:creationId xmlns:a16="http://schemas.microsoft.com/office/drawing/2014/main" xmlns="" id="{EAB6CBD7-81DA-42A7-80F2-74E20528B444}"/>
                </a:ext>
              </a:extLst>
            </p:cNvPr>
            <p:cNvSpPr/>
            <p:nvPr/>
          </p:nvSpPr>
          <p:spPr>
            <a:xfrm>
              <a:off x="6687503" y="186404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033"/>
                    <a:pt x="4763" y="6668"/>
                  </a:cubicBezTo>
                  <a:lnTo>
                    <a:pt x="72707" y="46038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1" name="任意多边形: 形状 1630">
              <a:extLst>
                <a:ext uri="{FF2B5EF4-FFF2-40B4-BE49-F238E27FC236}">
                  <a16:creationId xmlns:a16="http://schemas.microsoft.com/office/drawing/2014/main" xmlns="" id="{DB8D4044-C922-47AA-B9C3-6A4C6BEBECCC}"/>
                </a:ext>
              </a:extLst>
            </p:cNvPr>
            <p:cNvSpPr/>
            <p:nvPr/>
          </p:nvSpPr>
          <p:spPr>
            <a:xfrm>
              <a:off x="6681788" y="186531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7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033"/>
                    <a:pt x="4763" y="6667"/>
                  </a:cubicBezTo>
                  <a:lnTo>
                    <a:pt x="72707" y="46038"/>
                  </a:lnTo>
                  <a:cubicBezTo>
                    <a:pt x="75247" y="45402"/>
                    <a:pt x="76518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2" name="任意多边形: 形状 1631">
              <a:extLst>
                <a:ext uri="{FF2B5EF4-FFF2-40B4-BE49-F238E27FC236}">
                  <a16:creationId xmlns:a16="http://schemas.microsoft.com/office/drawing/2014/main" xmlns="" id="{70DC9D4E-357A-4B60-9755-59EB7C56B6A5}"/>
                </a:ext>
              </a:extLst>
            </p:cNvPr>
            <p:cNvSpPr/>
            <p:nvPr/>
          </p:nvSpPr>
          <p:spPr>
            <a:xfrm>
              <a:off x="6676707" y="1867217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8 w 82550"/>
                <a:gd name="connsiteY3" fmla="*/ 46038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5398"/>
                    <a:pt x="6668" y="6033"/>
                    <a:pt x="4763" y="6668"/>
                  </a:cubicBezTo>
                  <a:lnTo>
                    <a:pt x="72708" y="46038"/>
                  </a:lnTo>
                  <a:cubicBezTo>
                    <a:pt x="74613" y="45403"/>
                    <a:pt x="76518" y="44768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3" name="任意多边形: 形状 1632">
              <a:extLst>
                <a:ext uri="{FF2B5EF4-FFF2-40B4-BE49-F238E27FC236}">
                  <a16:creationId xmlns:a16="http://schemas.microsoft.com/office/drawing/2014/main" xmlns="" id="{20425BE2-94EB-4AE1-B7B8-FA324626C3B7}"/>
                </a:ext>
              </a:extLst>
            </p:cNvPr>
            <p:cNvSpPr/>
            <p:nvPr/>
          </p:nvSpPr>
          <p:spPr>
            <a:xfrm>
              <a:off x="6670993" y="186912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7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7" y="4763"/>
                  </a:lnTo>
                  <a:cubicBezTo>
                    <a:pt x="8572" y="5398"/>
                    <a:pt x="6667" y="6032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4" name="任意多边形: 形状 1633">
              <a:extLst>
                <a:ext uri="{FF2B5EF4-FFF2-40B4-BE49-F238E27FC236}">
                  <a16:creationId xmlns:a16="http://schemas.microsoft.com/office/drawing/2014/main" xmlns="" id="{FECBE1C8-CD6D-4E86-ACE6-0A42224CDEE2}"/>
                </a:ext>
              </a:extLst>
            </p:cNvPr>
            <p:cNvSpPr/>
            <p:nvPr/>
          </p:nvSpPr>
          <p:spPr>
            <a:xfrm>
              <a:off x="6665278" y="187166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667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5" name="任意多边形: 形状 1634">
              <a:extLst>
                <a:ext uri="{FF2B5EF4-FFF2-40B4-BE49-F238E27FC236}">
                  <a16:creationId xmlns:a16="http://schemas.microsoft.com/office/drawing/2014/main" xmlns="" id="{F3357604-0CEB-45C8-AB8D-B128E2BFADA1}"/>
                </a:ext>
              </a:extLst>
            </p:cNvPr>
            <p:cNvSpPr/>
            <p:nvPr/>
          </p:nvSpPr>
          <p:spPr>
            <a:xfrm>
              <a:off x="6659563" y="18742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938 h 50800"/>
                <a:gd name="connsiteX3" fmla="*/ 72707 w 82550"/>
                <a:gd name="connsiteY3" fmla="*/ 4730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668"/>
                    <a:pt x="4763" y="7938"/>
                  </a:cubicBezTo>
                  <a:lnTo>
                    <a:pt x="72707" y="47308"/>
                  </a:lnTo>
                  <a:cubicBezTo>
                    <a:pt x="74613" y="46038"/>
                    <a:pt x="76518" y="45402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6" name="任意多边形: 形状 1635">
              <a:extLst>
                <a:ext uri="{FF2B5EF4-FFF2-40B4-BE49-F238E27FC236}">
                  <a16:creationId xmlns:a16="http://schemas.microsoft.com/office/drawing/2014/main" xmlns="" id="{1F24B9B9-15E9-4BBC-8313-DF023A00262E}"/>
                </a:ext>
              </a:extLst>
            </p:cNvPr>
            <p:cNvSpPr/>
            <p:nvPr/>
          </p:nvSpPr>
          <p:spPr>
            <a:xfrm>
              <a:off x="6655118" y="1877377"/>
              <a:ext cx="76200" cy="50800"/>
            </a:xfrm>
            <a:custGeom>
              <a:avLst/>
              <a:gdLst>
                <a:gd name="connsiteX0" fmla="*/ 77152 w 76200"/>
                <a:gd name="connsiteY0" fmla="*/ 44133 h 50800"/>
                <a:gd name="connsiteX1" fmla="*/ 920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715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5398"/>
                    <a:pt x="6032" y="6668"/>
                    <a:pt x="4763" y="7302"/>
                  </a:cubicBezTo>
                  <a:lnTo>
                    <a:pt x="72707" y="46673"/>
                  </a:lnTo>
                  <a:cubicBezTo>
                    <a:pt x="73977" y="46038"/>
                    <a:pt x="75247" y="44768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7" name="任意多边形: 形状 1636">
              <a:extLst>
                <a:ext uri="{FF2B5EF4-FFF2-40B4-BE49-F238E27FC236}">
                  <a16:creationId xmlns:a16="http://schemas.microsoft.com/office/drawing/2014/main" xmlns="" id="{2065F2B4-FF11-48F4-B7F3-1604C09D95EF}"/>
                </a:ext>
              </a:extLst>
            </p:cNvPr>
            <p:cNvSpPr/>
            <p:nvPr/>
          </p:nvSpPr>
          <p:spPr>
            <a:xfrm>
              <a:off x="6653847" y="1879917"/>
              <a:ext cx="76200" cy="44450"/>
            </a:xfrm>
            <a:custGeom>
              <a:avLst/>
              <a:gdLst>
                <a:gd name="connsiteX0" fmla="*/ 73978 w 76200"/>
                <a:gd name="connsiteY0" fmla="*/ 44133 h 44450"/>
                <a:gd name="connsiteX1" fmla="*/ 603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397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2708" y="44768"/>
                  </a:lnTo>
                  <a:cubicBezTo>
                    <a:pt x="72708" y="44768"/>
                    <a:pt x="73343" y="4413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" name="任意多边形: 形状 1637">
              <a:extLst>
                <a:ext uri="{FF2B5EF4-FFF2-40B4-BE49-F238E27FC236}">
                  <a16:creationId xmlns:a16="http://schemas.microsoft.com/office/drawing/2014/main" xmlns="" id="{9896006B-29D2-4CEC-8B05-81262A6CBD98}"/>
                </a:ext>
              </a:extLst>
            </p:cNvPr>
            <p:cNvSpPr/>
            <p:nvPr/>
          </p:nvSpPr>
          <p:spPr>
            <a:xfrm>
              <a:off x="6648132" y="1880552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3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3"/>
                  </a:lnTo>
                  <a:cubicBezTo>
                    <a:pt x="73978" y="46673"/>
                    <a:pt x="75883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" name="任意多边形: 形状 1638">
              <a:extLst>
                <a:ext uri="{FF2B5EF4-FFF2-40B4-BE49-F238E27FC236}">
                  <a16:creationId xmlns:a16="http://schemas.microsoft.com/office/drawing/2014/main" xmlns="" id="{BFC8F21D-2196-4708-8114-94226F7B4D4F}"/>
                </a:ext>
              </a:extLst>
            </p:cNvPr>
            <p:cNvSpPr/>
            <p:nvPr/>
          </p:nvSpPr>
          <p:spPr>
            <a:xfrm>
              <a:off x="6641782" y="1884363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2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4613" y="46673"/>
                    <a:pt x="76518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" name="任意多边形: 形状 1639">
              <a:extLst>
                <a:ext uri="{FF2B5EF4-FFF2-40B4-BE49-F238E27FC236}">
                  <a16:creationId xmlns:a16="http://schemas.microsoft.com/office/drawing/2014/main" xmlns="" id="{43864159-9C6A-4493-B9C3-5052E76F4CFF}"/>
                </a:ext>
              </a:extLst>
            </p:cNvPr>
            <p:cNvSpPr/>
            <p:nvPr/>
          </p:nvSpPr>
          <p:spPr>
            <a:xfrm>
              <a:off x="6635432" y="1888173"/>
              <a:ext cx="82550" cy="50800"/>
            </a:xfrm>
            <a:custGeom>
              <a:avLst/>
              <a:gdLst>
                <a:gd name="connsiteX0" fmla="*/ 79058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9207 h 50800"/>
                <a:gd name="connsiteX3" fmla="*/ 72708 w 82550"/>
                <a:gd name="connsiteY3" fmla="*/ 48577 h 50800"/>
                <a:gd name="connsiteX4" fmla="*/ 7905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6032"/>
                    <a:pt x="7303" y="7302"/>
                    <a:pt x="4763" y="9207"/>
                  </a:cubicBezTo>
                  <a:lnTo>
                    <a:pt x="72708" y="48577"/>
                  </a:lnTo>
                  <a:cubicBezTo>
                    <a:pt x="74613" y="47307"/>
                    <a:pt x="77153" y="4540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" name="任意多边形: 形状 1640">
              <a:extLst>
                <a:ext uri="{FF2B5EF4-FFF2-40B4-BE49-F238E27FC236}">
                  <a16:creationId xmlns:a16="http://schemas.microsoft.com/office/drawing/2014/main" xmlns="" id="{CD129CDB-7330-4875-A22A-E5F29C3E9F45}"/>
                </a:ext>
              </a:extLst>
            </p:cNvPr>
            <p:cNvSpPr/>
            <p:nvPr/>
          </p:nvSpPr>
          <p:spPr>
            <a:xfrm>
              <a:off x="6629082" y="1892617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208 h 50800"/>
                <a:gd name="connsiteX3" fmla="*/ 72708 w 82550"/>
                <a:gd name="connsiteY3" fmla="*/ 48578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033"/>
                    <a:pt x="6668" y="7938"/>
                    <a:pt x="4763" y="9208"/>
                  </a:cubicBezTo>
                  <a:lnTo>
                    <a:pt x="72708" y="48578"/>
                  </a:lnTo>
                  <a:cubicBezTo>
                    <a:pt x="75248" y="47308"/>
                    <a:pt x="77153" y="4540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" name="任意多边形: 形状 1641">
              <a:extLst>
                <a:ext uri="{FF2B5EF4-FFF2-40B4-BE49-F238E27FC236}">
                  <a16:creationId xmlns:a16="http://schemas.microsoft.com/office/drawing/2014/main" xmlns="" id="{51D57A3E-0E91-4EB8-BB68-981ED36B63DC}"/>
                </a:ext>
              </a:extLst>
            </p:cNvPr>
            <p:cNvSpPr/>
            <p:nvPr/>
          </p:nvSpPr>
          <p:spPr>
            <a:xfrm>
              <a:off x="6622732" y="1897063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842 h 50800"/>
                <a:gd name="connsiteX3" fmla="*/ 72708 w 82550"/>
                <a:gd name="connsiteY3" fmla="*/ 49213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667"/>
                    <a:pt x="6668" y="7938"/>
                    <a:pt x="4763" y="9842"/>
                  </a:cubicBezTo>
                  <a:lnTo>
                    <a:pt x="72708" y="49213"/>
                  </a:lnTo>
                  <a:cubicBezTo>
                    <a:pt x="75248" y="47942"/>
                    <a:pt x="77153" y="46038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3" name="任意多边形: 形状 1642">
              <a:extLst>
                <a:ext uri="{FF2B5EF4-FFF2-40B4-BE49-F238E27FC236}">
                  <a16:creationId xmlns:a16="http://schemas.microsoft.com/office/drawing/2014/main" xmlns="" id="{BB591A9C-20E9-45E9-89FD-7C18C1FA31F7}"/>
                </a:ext>
              </a:extLst>
            </p:cNvPr>
            <p:cNvSpPr/>
            <p:nvPr/>
          </p:nvSpPr>
          <p:spPr>
            <a:xfrm>
              <a:off x="6617018" y="1902142"/>
              <a:ext cx="82550" cy="50800"/>
            </a:xfrm>
            <a:custGeom>
              <a:avLst/>
              <a:gdLst>
                <a:gd name="connsiteX0" fmla="*/ 79057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10478 h 50800"/>
                <a:gd name="connsiteX3" fmla="*/ 72707 w 82550"/>
                <a:gd name="connsiteY3" fmla="*/ 49848 h 50800"/>
                <a:gd name="connsiteX4" fmla="*/ 79057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3"/>
                  </a:moveTo>
                  <a:lnTo>
                    <a:pt x="11113" y="4763"/>
                  </a:lnTo>
                  <a:cubicBezTo>
                    <a:pt x="9207" y="6668"/>
                    <a:pt x="6667" y="8573"/>
                    <a:pt x="4763" y="10478"/>
                  </a:cubicBezTo>
                  <a:lnTo>
                    <a:pt x="72707" y="49848"/>
                  </a:lnTo>
                  <a:cubicBezTo>
                    <a:pt x="74613" y="47943"/>
                    <a:pt x="76517" y="46038"/>
                    <a:pt x="7905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4" name="任意多边形: 形状 1643">
              <a:extLst>
                <a:ext uri="{FF2B5EF4-FFF2-40B4-BE49-F238E27FC236}">
                  <a16:creationId xmlns:a16="http://schemas.microsoft.com/office/drawing/2014/main" xmlns="" id="{FD9CAACF-8CC3-469D-8635-6E7749E9F5C6}"/>
                </a:ext>
              </a:extLst>
            </p:cNvPr>
            <p:cNvSpPr/>
            <p:nvPr/>
          </p:nvSpPr>
          <p:spPr>
            <a:xfrm>
              <a:off x="6610668" y="1907858"/>
              <a:ext cx="82550" cy="50800"/>
            </a:xfrm>
            <a:custGeom>
              <a:avLst/>
              <a:gdLst>
                <a:gd name="connsiteX0" fmla="*/ 79057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7 h 50800"/>
                <a:gd name="connsiteX4" fmla="*/ 79057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2"/>
                  </a:moveTo>
                  <a:lnTo>
                    <a:pt x="11113" y="4763"/>
                  </a:lnTo>
                  <a:cubicBezTo>
                    <a:pt x="9207" y="6667"/>
                    <a:pt x="7302" y="8572"/>
                    <a:pt x="4763" y="10477"/>
                  </a:cubicBezTo>
                  <a:lnTo>
                    <a:pt x="72707" y="49847"/>
                  </a:lnTo>
                  <a:cubicBezTo>
                    <a:pt x="74613" y="47942"/>
                    <a:pt x="77152" y="46038"/>
                    <a:pt x="7905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5" name="任意多边形: 形状 1644">
              <a:extLst>
                <a:ext uri="{FF2B5EF4-FFF2-40B4-BE49-F238E27FC236}">
                  <a16:creationId xmlns:a16="http://schemas.microsoft.com/office/drawing/2014/main" xmlns="" id="{C82DC6EC-1EAC-467F-9DDB-73B9F54995D7}"/>
                </a:ext>
              </a:extLst>
            </p:cNvPr>
            <p:cNvSpPr/>
            <p:nvPr/>
          </p:nvSpPr>
          <p:spPr>
            <a:xfrm>
              <a:off x="6604953" y="191357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6667"/>
                    <a:pt x="6667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7" y="46038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6" name="任意多边形: 形状 1645">
              <a:extLst>
                <a:ext uri="{FF2B5EF4-FFF2-40B4-BE49-F238E27FC236}">
                  <a16:creationId xmlns:a16="http://schemas.microsoft.com/office/drawing/2014/main" xmlns="" id="{F971B99E-7C74-4B55-8C7C-6D5A3EE2099B}"/>
                </a:ext>
              </a:extLst>
            </p:cNvPr>
            <p:cNvSpPr/>
            <p:nvPr/>
          </p:nvSpPr>
          <p:spPr>
            <a:xfrm>
              <a:off x="6599238" y="1919288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7"/>
                    <a:pt x="6668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8" y="46038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7" name="任意多边形: 形状 1646">
              <a:extLst>
                <a:ext uri="{FF2B5EF4-FFF2-40B4-BE49-F238E27FC236}">
                  <a16:creationId xmlns:a16="http://schemas.microsoft.com/office/drawing/2014/main" xmlns="" id="{4B44EA9D-0360-4467-8095-7EB69E060B71}"/>
                </a:ext>
              </a:extLst>
            </p:cNvPr>
            <p:cNvSpPr/>
            <p:nvPr/>
          </p:nvSpPr>
          <p:spPr>
            <a:xfrm>
              <a:off x="6593522" y="19250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8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8"/>
                    <a:pt x="6668" y="8573"/>
                    <a:pt x="4763" y="10477"/>
                  </a:cubicBezTo>
                  <a:lnTo>
                    <a:pt x="72708" y="49848"/>
                  </a:lnTo>
                  <a:cubicBezTo>
                    <a:pt x="74613" y="48577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8" name="任意多边形: 形状 1647">
              <a:extLst>
                <a:ext uri="{FF2B5EF4-FFF2-40B4-BE49-F238E27FC236}">
                  <a16:creationId xmlns:a16="http://schemas.microsoft.com/office/drawing/2014/main" xmlns="" id="{7C45B218-1157-4AD8-9B1A-4253793782E4}"/>
                </a:ext>
              </a:extLst>
            </p:cNvPr>
            <p:cNvSpPr/>
            <p:nvPr/>
          </p:nvSpPr>
          <p:spPr>
            <a:xfrm>
              <a:off x="6588443" y="193135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6668"/>
                    <a:pt x="6032" y="8573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6517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9" name="任意多边形: 形状 1648">
              <a:extLst>
                <a:ext uri="{FF2B5EF4-FFF2-40B4-BE49-F238E27FC236}">
                  <a16:creationId xmlns:a16="http://schemas.microsoft.com/office/drawing/2014/main" xmlns="" id="{43320903-B621-49C1-A527-5AD0F4EEA339}"/>
                </a:ext>
              </a:extLst>
            </p:cNvPr>
            <p:cNvSpPr/>
            <p:nvPr/>
          </p:nvSpPr>
          <p:spPr>
            <a:xfrm>
              <a:off x="6583363" y="19377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3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3" y="4763"/>
                  </a:lnTo>
                  <a:cubicBezTo>
                    <a:pt x="7938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0" name="任意多边形: 形状 1649">
              <a:extLst>
                <a:ext uri="{FF2B5EF4-FFF2-40B4-BE49-F238E27FC236}">
                  <a16:creationId xmlns:a16="http://schemas.microsoft.com/office/drawing/2014/main" xmlns="" id="{DE325365-383E-462F-8196-DB164212643A}"/>
                </a:ext>
              </a:extLst>
            </p:cNvPr>
            <p:cNvSpPr/>
            <p:nvPr/>
          </p:nvSpPr>
          <p:spPr>
            <a:xfrm>
              <a:off x="6577647" y="194405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2383 h 50800"/>
                <a:gd name="connsiteX3" fmla="*/ 72708 w 82550"/>
                <a:gd name="connsiteY3" fmla="*/ 51752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7302"/>
                    <a:pt x="6668" y="9843"/>
                    <a:pt x="4763" y="12383"/>
                  </a:cubicBezTo>
                  <a:lnTo>
                    <a:pt x="72708" y="51752"/>
                  </a:lnTo>
                  <a:cubicBezTo>
                    <a:pt x="74613" y="49213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1" name="任意多边形: 形状 1650">
              <a:extLst>
                <a:ext uri="{FF2B5EF4-FFF2-40B4-BE49-F238E27FC236}">
                  <a16:creationId xmlns:a16="http://schemas.microsoft.com/office/drawing/2014/main" xmlns="" id="{65945D5F-073F-4BE8-A38D-DEDFA7769394}"/>
                </a:ext>
              </a:extLst>
            </p:cNvPr>
            <p:cNvSpPr/>
            <p:nvPr/>
          </p:nvSpPr>
          <p:spPr>
            <a:xfrm>
              <a:off x="6569393" y="1951673"/>
              <a:ext cx="82550" cy="57150"/>
            </a:xfrm>
            <a:custGeom>
              <a:avLst/>
              <a:gdLst>
                <a:gd name="connsiteX0" fmla="*/ 80963 w 82550"/>
                <a:gd name="connsiteY0" fmla="*/ 44132 h 57150"/>
                <a:gd name="connsiteX1" fmla="*/ 13017 w 82550"/>
                <a:gd name="connsiteY1" fmla="*/ 4763 h 57150"/>
                <a:gd name="connsiteX2" fmla="*/ 4763 w 82550"/>
                <a:gd name="connsiteY2" fmla="*/ 16192 h 57150"/>
                <a:gd name="connsiteX3" fmla="*/ 72707 w 82550"/>
                <a:gd name="connsiteY3" fmla="*/ 55563 h 57150"/>
                <a:gd name="connsiteX4" fmla="*/ 80963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963" y="44132"/>
                  </a:moveTo>
                  <a:lnTo>
                    <a:pt x="13017" y="4763"/>
                  </a:lnTo>
                  <a:cubicBezTo>
                    <a:pt x="10477" y="8573"/>
                    <a:pt x="7302" y="12382"/>
                    <a:pt x="4763" y="16192"/>
                  </a:cubicBezTo>
                  <a:lnTo>
                    <a:pt x="72707" y="55563"/>
                  </a:lnTo>
                  <a:cubicBezTo>
                    <a:pt x="75247" y="51752"/>
                    <a:pt x="77788" y="47942"/>
                    <a:pt x="8096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2" name="任意多边形: 形状 1651">
              <a:extLst>
                <a:ext uri="{FF2B5EF4-FFF2-40B4-BE49-F238E27FC236}">
                  <a16:creationId xmlns:a16="http://schemas.microsoft.com/office/drawing/2014/main" xmlns="" id="{17DBE3F1-9003-457B-B7A8-A83BAE972600}"/>
                </a:ext>
              </a:extLst>
            </p:cNvPr>
            <p:cNvSpPr/>
            <p:nvPr/>
          </p:nvSpPr>
          <p:spPr>
            <a:xfrm>
              <a:off x="6558597" y="1963738"/>
              <a:ext cx="82550" cy="63500"/>
            </a:xfrm>
            <a:custGeom>
              <a:avLst/>
              <a:gdLst>
                <a:gd name="connsiteX0" fmla="*/ 83503 w 82550"/>
                <a:gd name="connsiteY0" fmla="*/ 44133 h 63500"/>
                <a:gd name="connsiteX1" fmla="*/ 15558 w 82550"/>
                <a:gd name="connsiteY1" fmla="*/ 4763 h 63500"/>
                <a:gd name="connsiteX2" fmla="*/ 4763 w 82550"/>
                <a:gd name="connsiteY2" fmla="*/ 21908 h 63500"/>
                <a:gd name="connsiteX3" fmla="*/ 72708 w 82550"/>
                <a:gd name="connsiteY3" fmla="*/ 61277 h 63500"/>
                <a:gd name="connsiteX4" fmla="*/ 83503 w 82550"/>
                <a:gd name="connsiteY4" fmla="*/ 4413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83503" y="44133"/>
                  </a:moveTo>
                  <a:lnTo>
                    <a:pt x="15558" y="4763"/>
                  </a:lnTo>
                  <a:cubicBezTo>
                    <a:pt x="11747" y="10477"/>
                    <a:pt x="7938" y="16192"/>
                    <a:pt x="4763" y="21908"/>
                  </a:cubicBezTo>
                  <a:lnTo>
                    <a:pt x="72708" y="61277"/>
                  </a:lnTo>
                  <a:cubicBezTo>
                    <a:pt x="75883" y="54927"/>
                    <a:pt x="79693" y="49213"/>
                    <a:pt x="8350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3" name="任意多边形: 形状 1652">
              <a:extLst>
                <a:ext uri="{FF2B5EF4-FFF2-40B4-BE49-F238E27FC236}">
                  <a16:creationId xmlns:a16="http://schemas.microsoft.com/office/drawing/2014/main" xmlns="" id="{1658E9B1-75CE-4BC9-89FC-A574AC577722}"/>
                </a:ext>
              </a:extLst>
            </p:cNvPr>
            <p:cNvSpPr/>
            <p:nvPr/>
          </p:nvSpPr>
          <p:spPr>
            <a:xfrm>
              <a:off x="6552247" y="1980883"/>
              <a:ext cx="82550" cy="57150"/>
            </a:xfrm>
            <a:custGeom>
              <a:avLst/>
              <a:gdLst>
                <a:gd name="connsiteX0" fmla="*/ 79058 w 82550"/>
                <a:gd name="connsiteY0" fmla="*/ 44132 h 57150"/>
                <a:gd name="connsiteX1" fmla="*/ 11113 w 82550"/>
                <a:gd name="connsiteY1" fmla="*/ 4763 h 57150"/>
                <a:gd name="connsiteX2" fmla="*/ 4763 w 82550"/>
                <a:gd name="connsiteY2" fmla="*/ 16192 h 57150"/>
                <a:gd name="connsiteX3" fmla="*/ 72708 w 82550"/>
                <a:gd name="connsiteY3" fmla="*/ 55563 h 57150"/>
                <a:gd name="connsiteX4" fmla="*/ 79058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8572"/>
                    <a:pt x="6668" y="12382"/>
                    <a:pt x="4763" y="16192"/>
                  </a:cubicBezTo>
                  <a:lnTo>
                    <a:pt x="72708" y="55563"/>
                  </a:lnTo>
                  <a:cubicBezTo>
                    <a:pt x="74613" y="51752"/>
                    <a:pt x="76518" y="4794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4" name="任意多边形: 形状 1653">
              <a:extLst>
                <a:ext uri="{FF2B5EF4-FFF2-40B4-BE49-F238E27FC236}">
                  <a16:creationId xmlns:a16="http://schemas.microsoft.com/office/drawing/2014/main" xmlns="" id="{CC9B37B9-346F-42CA-980C-CC9E1436FF4C}"/>
                </a:ext>
              </a:extLst>
            </p:cNvPr>
            <p:cNvSpPr/>
            <p:nvPr/>
          </p:nvSpPr>
          <p:spPr>
            <a:xfrm>
              <a:off x="6547168" y="1992313"/>
              <a:ext cx="76200" cy="57150"/>
            </a:xfrm>
            <a:custGeom>
              <a:avLst/>
              <a:gdLst>
                <a:gd name="connsiteX0" fmla="*/ 77152 w 76200"/>
                <a:gd name="connsiteY0" fmla="*/ 44133 h 57150"/>
                <a:gd name="connsiteX1" fmla="*/ 9207 w 76200"/>
                <a:gd name="connsiteY1" fmla="*/ 4763 h 57150"/>
                <a:gd name="connsiteX2" fmla="*/ 4763 w 76200"/>
                <a:gd name="connsiteY2" fmla="*/ 13017 h 57150"/>
                <a:gd name="connsiteX3" fmla="*/ 72707 w 76200"/>
                <a:gd name="connsiteY3" fmla="*/ 52388 h 57150"/>
                <a:gd name="connsiteX4" fmla="*/ 77152 w 7620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7302"/>
                    <a:pt x="6667" y="9842"/>
                    <a:pt x="4763" y="13017"/>
                  </a:cubicBezTo>
                  <a:lnTo>
                    <a:pt x="72707" y="52388"/>
                  </a:lnTo>
                  <a:cubicBezTo>
                    <a:pt x="74613" y="49213"/>
                    <a:pt x="75882" y="46673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5" name="任意多边形: 形状 1654">
              <a:extLst>
                <a:ext uri="{FF2B5EF4-FFF2-40B4-BE49-F238E27FC236}">
                  <a16:creationId xmlns:a16="http://schemas.microsoft.com/office/drawing/2014/main" xmlns="" id="{333080E3-8D5C-4EBD-BB86-AE7D775C3353}"/>
                </a:ext>
              </a:extLst>
            </p:cNvPr>
            <p:cNvSpPr/>
            <p:nvPr/>
          </p:nvSpPr>
          <p:spPr>
            <a:xfrm>
              <a:off x="6544628" y="1999933"/>
              <a:ext cx="76200" cy="50800"/>
            </a:xfrm>
            <a:custGeom>
              <a:avLst/>
              <a:gdLst>
                <a:gd name="connsiteX0" fmla="*/ 75882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11747 h 50800"/>
                <a:gd name="connsiteX3" fmla="*/ 72707 w 76200"/>
                <a:gd name="connsiteY3" fmla="*/ 51117 h 50800"/>
                <a:gd name="connsiteX4" fmla="*/ 7588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6667"/>
                    <a:pt x="6032" y="9207"/>
                    <a:pt x="4763" y="11747"/>
                  </a:cubicBezTo>
                  <a:lnTo>
                    <a:pt x="72707" y="51117"/>
                  </a:lnTo>
                  <a:cubicBezTo>
                    <a:pt x="73342" y="48577"/>
                    <a:pt x="74613" y="46672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6" name="任意多边形: 形状 1655">
              <a:extLst>
                <a:ext uri="{FF2B5EF4-FFF2-40B4-BE49-F238E27FC236}">
                  <a16:creationId xmlns:a16="http://schemas.microsoft.com/office/drawing/2014/main" xmlns="" id="{304D13CE-039C-42FB-94D1-A2F51AAC8184}"/>
                </a:ext>
              </a:extLst>
            </p:cNvPr>
            <p:cNvSpPr/>
            <p:nvPr/>
          </p:nvSpPr>
          <p:spPr>
            <a:xfrm>
              <a:off x="6541453" y="2006917"/>
              <a:ext cx="76200" cy="50800"/>
            </a:xfrm>
            <a:custGeom>
              <a:avLst/>
              <a:gdLst>
                <a:gd name="connsiteX0" fmla="*/ 75882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88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3"/>
                  </a:moveTo>
                  <a:lnTo>
                    <a:pt x="7938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8" y="48578"/>
                    <a:pt x="74613" y="46038"/>
                    <a:pt x="7588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7" name="任意多边形: 形状 1656">
              <a:extLst>
                <a:ext uri="{FF2B5EF4-FFF2-40B4-BE49-F238E27FC236}">
                  <a16:creationId xmlns:a16="http://schemas.microsoft.com/office/drawing/2014/main" xmlns="" id="{192AECFD-E384-4D5D-87C8-2ABC35353329}"/>
                </a:ext>
              </a:extLst>
            </p:cNvPr>
            <p:cNvSpPr/>
            <p:nvPr/>
          </p:nvSpPr>
          <p:spPr>
            <a:xfrm>
              <a:off x="6538913" y="201326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7" y="50483"/>
                  </a:lnTo>
                  <a:cubicBezTo>
                    <a:pt x="73343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8" name="任意多边形: 形状 1657">
              <a:extLst>
                <a:ext uri="{FF2B5EF4-FFF2-40B4-BE49-F238E27FC236}">
                  <a16:creationId xmlns:a16="http://schemas.microsoft.com/office/drawing/2014/main" xmlns="" id="{DA01FEF8-8E73-478B-B513-BEE06AE7AB83}"/>
                </a:ext>
              </a:extLst>
            </p:cNvPr>
            <p:cNvSpPr/>
            <p:nvPr/>
          </p:nvSpPr>
          <p:spPr>
            <a:xfrm>
              <a:off x="6536372" y="20196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9" name="任意多边形: 形状 1658">
              <a:extLst>
                <a:ext uri="{FF2B5EF4-FFF2-40B4-BE49-F238E27FC236}">
                  <a16:creationId xmlns:a16="http://schemas.microsoft.com/office/drawing/2014/main" xmlns="" id="{1EF7E380-DA85-4C2F-92A3-18250A8B79E7}"/>
                </a:ext>
              </a:extLst>
            </p:cNvPr>
            <p:cNvSpPr/>
            <p:nvPr/>
          </p:nvSpPr>
          <p:spPr>
            <a:xfrm>
              <a:off x="6533832" y="202596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6668"/>
                    <a:pt x="5398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0" name="任意多边形: 形状 1659">
              <a:extLst>
                <a:ext uri="{FF2B5EF4-FFF2-40B4-BE49-F238E27FC236}">
                  <a16:creationId xmlns:a16="http://schemas.microsoft.com/office/drawing/2014/main" xmlns="" id="{8E0785E0-4368-42C9-96C2-C602ACA0015B}"/>
                </a:ext>
              </a:extLst>
            </p:cNvPr>
            <p:cNvSpPr/>
            <p:nvPr/>
          </p:nvSpPr>
          <p:spPr>
            <a:xfrm>
              <a:off x="6531293" y="2032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7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1" name="任意多边形: 形状 1660">
              <a:extLst>
                <a:ext uri="{FF2B5EF4-FFF2-40B4-BE49-F238E27FC236}">
                  <a16:creationId xmlns:a16="http://schemas.microsoft.com/office/drawing/2014/main" xmlns="" id="{54099AE8-D90E-4F78-A41E-D013A59C5BC8}"/>
                </a:ext>
              </a:extLst>
            </p:cNvPr>
            <p:cNvSpPr/>
            <p:nvPr/>
          </p:nvSpPr>
          <p:spPr>
            <a:xfrm>
              <a:off x="6530022" y="203866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3"/>
                    <a:pt x="5397" y="9208"/>
                    <a:pt x="4763" y="11748"/>
                  </a:cubicBezTo>
                  <a:lnTo>
                    <a:pt x="72708" y="51118"/>
                  </a:lnTo>
                  <a:cubicBezTo>
                    <a:pt x="72708" y="48578"/>
                    <a:pt x="73343" y="4667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2" name="任意多边形: 形状 1661">
              <a:extLst>
                <a:ext uri="{FF2B5EF4-FFF2-40B4-BE49-F238E27FC236}">
                  <a16:creationId xmlns:a16="http://schemas.microsoft.com/office/drawing/2014/main" xmlns="" id="{7D5E7E84-3203-4599-8764-EFCF8081D66C}"/>
                </a:ext>
              </a:extLst>
            </p:cNvPr>
            <p:cNvSpPr/>
            <p:nvPr/>
          </p:nvSpPr>
          <p:spPr>
            <a:xfrm>
              <a:off x="6527482" y="20456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2"/>
                    <a:pt x="5398" y="9208"/>
                    <a:pt x="4763" y="11748"/>
                  </a:cubicBezTo>
                  <a:lnTo>
                    <a:pt x="72708" y="51118"/>
                  </a:lnTo>
                  <a:cubicBezTo>
                    <a:pt x="73343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3" name="任意多边形: 形状 1662">
              <a:extLst>
                <a:ext uri="{FF2B5EF4-FFF2-40B4-BE49-F238E27FC236}">
                  <a16:creationId xmlns:a16="http://schemas.microsoft.com/office/drawing/2014/main" xmlns="" id="{2D71F0EE-9F3E-4B29-8AE7-3ABFAB55B70E}"/>
                </a:ext>
              </a:extLst>
            </p:cNvPr>
            <p:cNvSpPr/>
            <p:nvPr/>
          </p:nvSpPr>
          <p:spPr>
            <a:xfrm>
              <a:off x="6525578" y="2052638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7302"/>
                    <a:pt x="5397" y="9208"/>
                    <a:pt x="4763" y="11748"/>
                  </a:cubicBezTo>
                  <a:lnTo>
                    <a:pt x="72707" y="51117"/>
                  </a:lnTo>
                  <a:cubicBezTo>
                    <a:pt x="73342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4" name="任意多边形: 形状 1663">
              <a:extLst>
                <a:ext uri="{FF2B5EF4-FFF2-40B4-BE49-F238E27FC236}">
                  <a16:creationId xmlns:a16="http://schemas.microsoft.com/office/drawing/2014/main" xmlns="" id="{A2F6A73C-5CC4-4363-B37A-58FC32261B0E}"/>
                </a:ext>
              </a:extLst>
            </p:cNvPr>
            <p:cNvSpPr/>
            <p:nvPr/>
          </p:nvSpPr>
          <p:spPr>
            <a:xfrm>
              <a:off x="6524307" y="20589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5" name="任意多边形: 形状 1664">
              <a:extLst>
                <a:ext uri="{FF2B5EF4-FFF2-40B4-BE49-F238E27FC236}">
                  <a16:creationId xmlns:a16="http://schemas.microsoft.com/office/drawing/2014/main" xmlns="" id="{6E18BB09-052C-4E84-87E6-20D5DBA0F4DC}"/>
                </a:ext>
              </a:extLst>
            </p:cNvPr>
            <p:cNvSpPr/>
            <p:nvPr/>
          </p:nvSpPr>
          <p:spPr>
            <a:xfrm>
              <a:off x="6397308" y="22190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6" name="任意多边形: 形状 1665">
              <a:extLst>
                <a:ext uri="{FF2B5EF4-FFF2-40B4-BE49-F238E27FC236}">
                  <a16:creationId xmlns:a16="http://schemas.microsoft.com/office/drawing/2014/main" xmlns="" id="{63E563FF-C86E-4127-8E0D-3CB657D5EE61}"/>
                </a:ext>
              </a:extLst>
            </p:cNvPr>
            <p:cNvSpPr/>
            <p:nvPr/>
          </p:nvSpPr>
          <p:spPr>
            <a:xfrm>
              <a:off x="6393497" y="2220913"/>
              <a:ext cx="76200" cy="50800"/>
            </a:xfrm>
            <a:custGeom>
              <a:avLst/>
              <a:gdLst>
                <a:gd name="connsiteX0" fmla="*/ 77153 w 76200"/>
                <a:gd name="connsiteY0" fmla="*/ 44133 h 50800"/>
                <a:gd name="connsiteX1" fmla="*/ 920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715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4133"/>
                  </a:moveTo>
                  <a:lnTo>
                    <a:pt x="9208" y="4763"/>
                  </a:lnTo>
                  <a:cubicBezTo>
                    <a:pt x="7938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3978" y="46038"/>
                    <a:pt x="75248" y="45402"/>
                    <a:pt x="7715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7" name="任意多边形: 形状 1666">
              <a:extLst>
                <a:ext uri="{FF2B5EF4-FFF2-40B4-BE49-F238E27FC236}">
                  <a16:creationId xmlns:a16="http://schemas.microsoft.com/office/drawing/2014/main" xmlns="" id="{3FDA1CCD-7631-4F54-8958-95331D8B21C3}"/>
                </a:ext>
              </a:extLst>
            </p:cNvPr>
            <p:cNvSpPr/>
            <p:nvPr/>
          </p:nvSpPr>
          <p:spPr>
            <a:xfrm>
              <a:off x="6389688" y="2224088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8" y="46673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8" name="任意多边形: 形状 1667">
              <a:extLst>
                <a:ext uri="{FF2B5EF4-FFF2-40B4-BE49-F238E27FC236}">
                  <a16:creationId xmlns:a16="http://schemas.microsoft.com/office/drawing/2014/main" xmlns="" id="{EE7E3ECA-E9FC-44E8-B227-7A2A1E6D4878}"/>
                </a:ext>
              </a:extLst>
            </p:cNvPr>
            <p:cNvSpPr/>
            <p:nvPr/>
          </p:nvSpPr>
          <p:spPr>
            <a:xfrm>
              <a:off x="6385878" y="222789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2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2" y="6032"/>
                    <a:pt x="6032" y="7302"/>
                    <a:pt x="4763" y="8573"/>
                  </a:cubicBezTo>
                  <a:lnTo>
                    <a:pt x="72707" y="47942"/>
                  </a:lnTo>
                  <a:cubicBezTo>
                    <a:pt x="73342" y="46673"/>
                    <a:pt x="74613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9" name="任意多边形: 形状 1668">
              <a:extLst>
                <a:ext uri="{FF2B5EF4-FFF2-40B4-BE49-F238E27FC236}">
                  <a16:creationId xmlns:a16="http://schemas.microsoft.com/office/drawing/2014/main" xmlns="" id="{65A691B4-D47C-4464-B0F2-738A3F7EA0F4}"/>
                </a:ext>
              </a:extLst>
            </p:cNvPr>
            <p:cNvSpPr/>
            <p:nvPr/>
          </p:nvSpPr>
          <p:spPr>
            <a:xfrm>
              <a:off x="6381433" y="223234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3" y="7303"/>
                    <a:pt x="4763" y="8573"/>
                  </a:cubicBezTo>
                  <a:lnTo>
                    <a:pt x="72708" y="47943"/>
                  </a:lnTo>
                  <a:cubicBezTo>
                    <a:pt x="73977" y="46673"/>
                    <a:pt x="75247" y="4540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0" name="任意多边形: 形状 1669">
              <a:extLst>
                <a:ext uri="{FF2B5EF4-FFF2-40B4-BE49-F238E27FC236}">
                  <a16:creationId xmlns:a16="http://schemas.microsoft.com/office/drawing/2014/main" xmlns="" id="{5A874F67-0A9A-4896-839D-7CCEC27C18BE}"/>
                </a:ext>
              </a:extLst>
            </p:cNvPr>
            <p:cNvSpPr/>
            <p:nvPr/>
          </p:nvSpPr>
          <p:spPr>
            <a:xfrm>
              <a:off x="6377622" y="2236152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3"/>
                  </a:lnTo>
                  <a:cubicBezTo>
                    <a:pt x="74613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1" name="任意多边形: 形状 1670">
              <a:extLst>
                <a:ext uri="{FF2B5EF4-FFF2-40B4-BE49-F238E27FC236}">
                  <a16:creationId xmlns:a16="http://schemas.microsoft.com/office/drawing/2014/main" xmlns="" id="{99296486-7102-4D32-8342-5C926415F959}"/>
                </a:ext>
              </a:extLst>
            </p:cNvPr>
            <p:cNvSpPr/>
            <p:nvPr/>
          </p:nvSpPr>
          <p:spPr>
            <a:xfrm>
              <a:off x="6374447" y="223996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9208"/>
                  </a:cubicBezTo>
                  <a:lnTo>
                    <a:pt x="72708" y="48577"/>
                  </a:lnTo>
                  <a:cubicBezTo>
                    <a:pt x="73978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2" name="任意多边形: 形状 1671">
              <a:extLst>
                <a:ext uri="{FF2B5EF4-FFF2-40B4-BE49-F238E27FC236}">
                  <a16:creationId xmlns:a16="http://schemas.microsoft.com/office/drawing/2014/main" xmlns="" id="{6373AB5A-75A6-4106-B5DC-DE1720E32062}"/>
                </a:ext>
              </a:extLst>
            </p:cNvPr>
            <p:cNvSpPr/>
            <p:nvPr/>
          </p:nvSpPr>
          <p:spPr>
            <a:xfrm>
              <a:off x="6370638" y="224440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6032"/>
                    <a:pt x="6033" y="7938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5247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3" name="任意多边形: 形状 1672">
              <a:extLst>
                <a:ext uri="{FF2B5EF4-FFF2-40B4-BE49-F238E27FC236}">
                  <a16:creationId xmlns:a16="http://schemas.microsoft.com/office/drawing/2014/main" xmlns="" id="{1FC92F07-5E90-4AFC-A6E1-B9B490D88A85}"/>
                </a:ext>
              </a:extLst>
            </p:cNvPr>
            <p:cNvSpPr/>
            <p:nvPr/>
          </p:nvSpPr>
          <p:spPr>
            <a:xfrm>
              <a:off x="6366828" y="22488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9843 h 50800"/>
                <a:gd name="connsiteX3" fmla="*/ 72707 w 76200"/>
                <a:gd name="connsiteY3" fmla="*/ 4921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8"/>
                    <a:pt x="6032" y="7938"/>
                    <a:pt x="4763" y="9843"/>
                  </a:cubicBezTo>
                  <a:lnTo>
                    <a:pt x="72707" y="49213"/>
                  </a:lnTo>
                  <a:cubicBezTo>
                    <a:pt x="73977" y="47308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4" name="任意多边形: 形状 1673">
              <a:extLst>
                <a:ext uri="{FF2B5EF4-FFF2-40B4-BE49-F238E27FC236}">
                  <a16:creationId xmlns:a16="http://schemas.microsoft.com/office/drawing/2014/main" xmlns="" id="{41470B1D-EA48-4F0F-8E1B-850F15C2ACDC}"/>
                </a:ext>
              </a:extLst>
            </p:cNvPr>
            <p:cNvSpPr/>
            <p:nvPr/>
          </p:nvSpPr>
          <p:spPr>
            <a:xfrm>
              <a:off x="6361747" y="2253933"/>
              <a:ext cx="82550" cy="50800"/>
            </a:xfrm>
            <a:custGeom>
              <a:avLst/>
              <a:gdLst>
                <a:gd name="connsiteX0" fmla="*/ 77788 w 82550"/>
                <a:gd name="connsiteY0" fmla="*/ 44132 h 50800"/>
                <a:gd name="connsiteX1" fmla="*/ 9843 w 82550"/>
                <a:gd name="connsiteY1" fmla="*/ 4763 h 50800"/>
                <a:gd name="connsiteX2" fmla="*/ 4763 w 82550"/>
                <a:gd name="connsiteY2" fmla="*/ 12382 h 50800"/>
                <a:gd name="connsiteX3" fmla="*/ 72708 w 82550"/>
                <a:gd name="connsiteY3" fmla="*/ 51752 h 50800"/>
                <a:gd name="connsiteX4" fmla="*/ 7778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2"/>
                  </a:moveTo>
                  <a:lnTo>
                    <a:pt x="9843" y="4763"/>
                  </a:lnTo>
                  <a:cubicBezTo>
                    <a:pt x="7938" y="7302"/>
                    <a:pt x="6033" y="9842"/>
                    <a:pt x="4763" y="12382"/>
                  </a:cubicBezTo>
                  <a:lnTo>
                    <a:pt x="72708" y="51752"/>
                  </a:lnTo>
                  <a:cubicBezTo>
                    <a:pt x="74613" y="48577"/>
                    <a:pt x="76518" y="46038"/>
                    <a:pt x="7778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5" name="任意多边形: 形状 1674">
              <a:extLst>
                <a:ext uri="{FF2B5EF4-FFF2-40B4-BE49-F238E27FC236}">
                  <a16:creationId xmlns:a16="http://schemas.microsoft.com/office/drawing/2014/main" xmlns="" id="{28C0D078-FED6-4A13-B86D-9EFC472F32D0}"/>
                </a:ext>
              </a:extLst>
            </p:cNvPr>
            <p:cNvSpPr/>
            <p:nvPr/>
          </p:nvSpPr>
          <p:spPr>
            <a:xfrm>
              <a:off x="6354128" y="2260917"/>
              <a:ext cx="82550" cy="57150"/>
            </a:xfrm>
            <a:custGeom>
              <a:avLst/>
              <a:gdLst>
                <a:gd name="connsiteX0" fmla="*/ 80327 w 82550"/>
                <a:gd name="connsiteY0" fmla="*/ 44133 h 57150"/>
                <a:gd name="connsiteX1" fmla="*/ 12382 w 82550"/>
                <a:gd name="connsiteY1" fmla="*/ 4763 h 57150"/>
                <a:gd name="connsiteX2" fmla="*/ 4763 w 82550"/>
                <a:gd name="connsiteY2" fmla="*/ 16193 h 57150"/>
                <a:gd name="connsiteX3" fmla="*/ 72707 w 82550"/>
                <a:gd name="connsiteY3" fmla="*/ 55563 h 57150"/>
                <a:gd name="connsiteX4" fmla="*/ 80327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327" y="44133"/>
                  </a:moveTo>
                  <a:lnTo>
                    <a:pt x="12382" y="4763"/>
                  </a:lnTo>
                  <a:cubicBezTo>
                    <a:pt x="9842" y="8573"/>
                    <a:pt x="7302" y="12383"/>
                    <a:pt x="4763" y="16193"/>
                  </a:cubicBezTo>
                  <a:lnTo>
                    <a:pt x="72707" y="55563"/>
                  </a:lnTo>
                  <a:cubicBezTo>
                    <a:pt x="75247" y="51753"/>
                    <a:pt x="77788" y="47943"/>
                    <a:pt x="8032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6" name="任意多边形: 形状 1675">
              <a:extLst>
                <a:ext uri="{FF2B5EF4-FFF2-40B4-BE49-F238E27FC236}">
                  <a16:creationId xmlns:a16="http://schemas.microsoft.com/office/drawing/2014/main" xmlns="" id="{ABCFF1F5-0CE4-496A-9F10-44C70CC6F42C}"/>
                </a:ext>
              </a:extLst>
            </p:cNvPr>
            <p:cNvSpPr/>
            <p:nvPr/>
          </p:nvSpPr>
          <p:spPr>
            <a:xfrm>
              <a:off x="6349683" y="2272983"/>
              <a:ext cx="76200" cy="57150"/>
            </a:xfrm>
            <a:custGeom>
              <a:avLst/>
              <a:gdLst>
                <a:gd name="connsiteX0" fmla="*/ 77152 w 76200"/>
                <a:gd name="connsiteY0" fmla="*/ 44132 h 57150"/>
                <a:gd name="connsiteX1" fmla="*/ 9208 w 76200"/>
                <a:gd name="connsiteY1" fmla="*/ 4763 h 57150"/>
                <a:gd name="connsiteX2" fmla="*/ 4763 w 76200"/>
                <a:gd name="connsiteY2" fmla="*/ 13017 h 57150"/>
                <a:gd name="connsiteX3" fmla="*/ 72708 w 76200"/>
                <a:gd name="connsiteY3" fmla="*/ 52388 h 57150"/>
                <a:gd name="connsiteX4" fmla="*/ 77152 w 7620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2"/>
                  </a:moveTo>
                  <a:lnTo>
                    <a:pt x="9208" y="4763"/>
                  </a:lnTo>
                  <a:cubicBezTo>
                    <a:pt x="7938" y="7302"/>
                    <a:pt x="6033" y="9842"/>
                    <a:pt x="4763" y="13017"/>
                  </a:cubicBezTo>
                  <a:lnTo>
                    <a:pt x="72708" y="52388"/>
                  </a:lnTo>
                  <a:cubicBezTo>
                    <a:pt x="74613" y="49213"/>
                    <a:pt x="75883" y="46672"/>
                    <a:pt x="7715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7" name="任意多边形: 形状 1676">
              <a:extLst>
                <a:ext uri="{FF2B5EF4-FFF2-40B4-BE49-F238E27FC236}">
                  <a16:creationId xmlns:a16="http://schemas.microsoft.com/office/drawing/2014/main" xmlns="" id="{8AA04FE1-0B1C-4B9F-811F-6F57CC1B839B}"/>
                </a:ext>
              </a:extLst>
            </p:cNvPr>
            <p:cNvSpPr/>
            <p:nvPr/>
          </p:nvSpPr>
          <p:spPr>
            <a:xfrm>
              <a:off x="6347142" y="2280602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9843 h 50800"/>
                <a:gd name="connsiteX3" fmla="*/ 72708 w 76200"/>
                <a:gd name="connsiteY3" fmla="*/ 4921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7" y="6668"/>
                    <a:pt x="5398" y="8573"/>
                    <a:pt x="4763" y="9843"/>
                  </a:cubicBezTo>
                  <a:lnTo>
                    <a:pt x="72708" y="49213"/>
                  </a:lnTo>
                  <a:cubicBezTo>
                    <a:pt x="73342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8" name="任意多边形: 形状 1677">
              <a:extLst>
                <a:ext uri="{FF2B5EF4-FFF2-40B4-BE49-F238E27FC236}">
                  <a16:creationId xmlns:a16="http://schemas.microsoft.com/office/drawing/2014/main" xmlns="" id="{8289398F-1D27-47E9-87EF-1187CB7F0506}"/>
                </a:ext>
              </a:extLst>
            </p:cNvPr>
            <p:cNvSpPr/>
            <p:nvPr/>
          </p:nvSpPr>
          <p:spPr>
            <a:xfrm>
              <a:off x="6344603" y="2286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72707" y="48578"/>
                  </a:lnTo>
                  <a:cubicBezTo>
                    <a:pt x="73977" y="47308"/>
                    <a:pt x="74613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9" name="任意多边形: 形状 1678">
              <a:extLst>
                <a:ext uri="{FF2B5EF4-FFF2-40B4-BE49-F238E27FC236}">
                  <a16:creationId xmlns:a16="http://schemas.microsoft.com/office/drawing/2014/main" xmlns="" id="{BBBB1934-EB5D-479D-83E8-36796F7F997C}"/>
                </a:ext>
              </a:extLst>
            </p:cNvPr>
            <p:cNvSpPr/>
            <p:nvPr/>
          </p:nvSpPr>
          <p:spPr>
            <a:xfrm>
              <a:off x="6342697" y="22907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0" name="任意多边形: 形状 1679">
              <a:extLst>
                <a:ext uri="{FF2B5EF4-FFF2-40B4-BE49-F238E27FC236}">
                  <a16:creationId xmlns:a16="http://schemas.microsoft.com/office/drawing/2014/main" xmlns="" id="{577289EA-1905-437D-9CA0-367950A9D4F7}"/>
                </a:ext>
              </a:extLst>
            </p:cNvPr>
            <p:cNvSpPr/>
            <p:nvPr/>
          </p:nvSpPr>
          <p:spPr>
            <a:xfrm>
              <a:off x="6340792" y="22952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1" name="任意多边形: 形状 1680">
              <a:extLst>
                <a:ext uri="{FF2B5EF4-FFF2-40B4-BE49-F238E27FC236}">
                  <a16:creationId xmlns:a16="http://schemas.microsoft.com/office/drawing/2014/main" xmlns="" id="{9A4205E3-598C-42E7-BB17-1A63A593A00B}"/>
                </a:ext>
              </a:extLst>
            </p:cNvPr>
            <p:cNvSpPr/>
            <p:nvPr/>
          </p:nvSpPr>
          <p:spPr>
            <a:xfrm>
              <a:off x="6339522" y="229901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3"/>
                    <a:pt x="4763" y="9208"/>
                  </a:cubicBezTo>
                  <a:lnTo>
                    <a:pt x="72708" y="48578"/>
                  </a:lnTo>
                  <a:cubicBezTo>
                    <a:pt x="73343" y="47308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2" name="任意多边形: 形状 1681">
              <a:extLst>
                <a:ext uri="{FF2B5EF4-FFF2-40B4-BE49-F238E27FC236}">
                  <a16:creationId xmlns:a16="http://schemas.microsoft.com/office/drawing/2014/main" xmlns="" id="{49B4BA76-BF21-4A20-8F0E-983013B112F8}"/>
                </a:ext>
              </a:extLst>
            </p:cNvPr>
            <p:cNvSpPr/>
            <p:nvPr/>
          </p:nvSpPr>
          <p:spPr>
            <a:xfrm>
              <a:off x="6337617" y="23034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3" name="任意多边形: 形状 1682">
              <a:extLst>
                <a:ext uri="{FF2B5EF4-FFF2-40B4-BE49-F238E27FC236}">
                  <a16:creationId xmlns:a16="http://schemas.microsoft.com/office/drawing/2014/main" xmlns="" id="{002388AE-7D9F-4E4B-A58C-B56A543D8553}"/>
                </a:ext>
              </a:extLst>
            </p:cNvPr>
            <p:cNvSpPr/>
            <p:nvPr/>
          </p:nvSpPr>
          <p:spPr>
            <a:xfrm>
              <a:off x="6336347" y="230790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3343" y="46672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4" name="任意多边形: 形状 1683">
              <a:extLst>
                <a:ext uri="{FF2B5EF4-FFF2-40B4-BE49-F238E27FC236}">
                  <a16:creationId xmlns:a16="http://schemas.microsoft.com/office/drawing/2014/main" xmlns="" id="{E1569D5E-83BA-4A6A-846C-B6DFA2EEBFF6}"/>
                </a:ext>
              </a:extLst>
            </p:cNvPr>
            <p:cNvSpPr/>
            <p:nvPr/>
          </p:nvSpPr>
          <p:spPr>
            <a:xfrm>
              <a:off x="6335078" y="2312352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7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4763" y="7938"/>
                    <a:pt x="4763" y="9208"/>
                  </a:cubicBezTo>
                  <a:lnTo>
                    <a:pt x="72707" y="48577"/>
                  </a:lnTo>
                  <a:cubicBezTo>
                    <a:pt x="72707" y="46673"/>
                    <a:pt x="73342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5" name="任意多边形: 形状 1684">
              <a:extLst>
                <a:ext uri="{FF2B5EF4-FFF2-40B4-BE49-F238E27FC236}">
                  <a16:creationId xmlns:a16="http://schemas.microsoft.com/office/drawing/2014/main" xmlns="" id="{304134C6-D4C6-4C18-8BA8-FD27B867DF92}"/>
                </a:ext>
              </a:extLst>
            </p:cNvPr>
            <p:cNvSpPr/>
            <p:nvPr/>
          </p:nvSpPr>
          <p:spPr>
            <a:xfrm>
              <a:off x="6333808" y="2316798"/>
              <a:ext cx="76200" cy="50800"/>
            </a:xfrm>
            <a:custGeom>
              <a:avLst/>
              <a:gdLst>
                <a:gd name="connsiteX0" fmla="*/ 73977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2"/>
                  </a:moveTo>
                  <a:lnTo>
                    <a:pt x="6033" y="4763"/>
                  </a:lnTo>
                  <a:cubicBezTo>
                    <a:pt x="5397" y="6032"/>
                    <a:pt x="5397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5402"/>
                    <a:pt x="7397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6" name="任意多边形: 形状 1685">
              <a:extLst>
                <a:ext uri="{FF2B5EF4-FFF2-40B4-BE49-F238E27FC236}">
                  <a16:creationId xmlns:a16="http://schemas.microsoft.com/office/drawing/2014/main" xmlns="" id="{15663EE8-6941-4FC8-A8DB-BF4E2E210E87}"/>
                </a:ext>
              </a:extLst>
            </p:cNvPr>
            <p:cNvSpPr/>
            <p:nvPr/>
          </p:nvSpPr>
          <p:spPr>
            <a:xfrm>
              <a:off x="6332538" y="2321242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938"/>
                    <a:pt x="4763" y="9208"/>
                  </a:cubicBezTo>
                  <a:lnTo>
                    <a:pt x="72708" y="48578"/>
                  </a:lnTo>
                  <a:cubicBezTo>
                    <a:pt x="72708" y="47308"/>
                    <a:pt x="73342" y="4540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7" name="任意多边形: 形状 1686">
              <a:extLst>
                <a:ext uri="{FF2B5EF4-FFF2-40B4-BE49-F238E27FC236}">
                  <a16:creationId xmlns:a16="http://schemas.microsoft.com/office/drawing/2014/main" xmlns="" id="{E6D43FAF-5D59-4BF0-894B-A51176E8E6A0}"/>
                </a:ext>
              </a:extLst>
            </p:cNvPr>
            <p:cNvSpPr/>
            <p:nvPr/>
          </p:nvSpPr>
          <p:spPr>
            <a:xfrm>
              <a:off x="6331267" y="23256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2" y="47308"/>
                    <a:pt x="73342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8" name="任意多边形: 形状 1687">
              <a:extLst>
                <a:ext uri="{FF2B5EF4-FFF2-40B4-BE49-F238E27FC236}">
                  <a16:creationId xmlns:a16="http://schemas.microsoft.com/office/drawing/2014/main" xmlns="" id="{615C6321-BA5B-46D8-AE2F-25CCA5B48CED}"/>
                </a:ext>
              </a:extLst>
            </p:cNvPr>
            <p:cNvSpPr/>
            <p:nvPr/>
          </p:nvSpPr>
          <p:spPr>
            <a:xfrm>
              <a:off x="6330633" y="233013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6038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89" name="任意多边形: 形状 1688">
              <a:extLst>
                <a:ext uri="{FF2B5EF4-FFF2-40B4-BE49-F238E27FC236}">
                  <a16:creationId xmlns:a16="http://schemas.microsoft.com/office/drawing/2014/main" xmlns="" id="{AC5AB356-B884-4BF9-8DCB-6ACB8D6CBDEE}"/>
                </a:ext>
              </a:extLst>
            </p:cNvPr>
            <p:cNvSpPr/>
            <p:nvPr/>
          </p:nvSpPr>
          <p:spPr>
            <a:xfrm>
              <a:off x="6329997" y="233457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938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2708" y="46038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0" name="任意多边形: 形状 1689">
              <a:extLst>
                <a:ext uri="{FF2B5EF4-FFF2-40B4-BE49-F238E27FC236}">
                  <a16:creationId xmlns:a16="http://schemas.microsoft.com/office/drawing/2014/main" xmlns="" id="{FB25EEFC-012B-485D-A39C-69DBB6D087EE}"/>
                </a:ext>
              </a:extLst>
            </p:cNvPr>
            <p:cNvSpPr/>
            <p:nvPr/>
          </p:nvSpPr>
          <p:spPr>
            <a:xfrm>
              <a:off x="6328728" y="233902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7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5397" y="6032"/>
                    <a:pt x="4763" y="7302"/>
                    <a:pt x="4763" y="9207"/>
                  </a:cubicBezTo>
                  <a:lnTo>
                    <a:pt x="72707" y="48577"/>
                  </a:lnTo>
                  <a:cubicBezTo>
                    <a:pt x="73342" y="47307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1" name="任意多边形: 形状 1690">
              <a:extLst>
                <a:ext uri="{FF2B5EF4-FFF2-40B4-BE49-F238E27FC236}">
                  <a16:creationId xmlns:a16="http://schemas.microsoft.com/office/drawing/2014/main" xmlns="" id="{4B5D7406-0A55-49C7-865B-FE85EDEE4215}"/>
                </a:ext>
              </a:extLst>
            </p:cNvPr>
            <p:cNvSpPr/>
            <p:nvPr/>
          </p:nvSpPr>
          <p:spPr>
            <a:xfrm>
              <a:off x="6328092" y="234346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4763" y="7303"/>
                    <a:pt x="4763" y="9208"/>
                  </a:cubicBezTo>
                  <a:lnTo>
                    <a:pt x="72708" y="48578"/>
                  </a:lnTo>
                  <a:cubicBezTo>
                    <a:pt x="73342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2" name="任意多边形: 形状 1691">
              <a:extLst>
                <a:ext uri="{FF2B5EF4-FFF2-40B4-BE49-F238E27FC236}">
                  <a16:creationId xmlns:a16="http://schemas.microsoft.com/office/drawing/2014/main" xmlns="" id="{53C877C5-72A1-4867-AD76-1F5ED4B9AF02}"/>
                </a:ext>
              </a:extLst>
            </p:cNvPr>
            <p:cNvSpPr/>
            <p:nvPr/>
          </p:nvSpPr>
          <p:spPr>
            <a:xfrm>
              <a:off x="6328092" y="234727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3342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3" name="任意多边形: 形状 1692">
              <a:extLst>
                <a:ext uri="{FF2B5EF4-FFF2-40B4-BE49-F238E27FC236}">
                  <a16:creationId xmlns:a16="http://schemas.microsoft.com/office/drawing/2014/main" xmlns="" id="{A5BADE0E-D507-4E13-8043-A22CB1415AB6}"/>
                </a:ext>
              </a:extLst>
            </p:cNvPr>
            <p:cNvSpPr/>
            <p:nvPr/>
          </p:nvSpPr>
          <p:spPr>
            <a:xfrm>
              <a:off x="6328092" y="23517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4" name="任意多边形: 形状 1693">
              <a:extLst>
                <a:ext uri="{FF2B5EF4-FFF2-40B4-BE49-F238E27FC236}">
                  <a16:creationId xmlns:a16="http://schemas.microsoft.com/office/drawing/2014/main" xmlns="" id="{DA7F13BD-132D-4A81-81B6-8B402D3AF121}"/>
                </a:ext>
              </a:extLst>
            </p:cNvPr>
            <p:cNvSpPr/>
            <p:nvPr/>
          </p:nvSpPr>
          <p:spPr>
            <a:xfrm>
              <a:off x="6328092" y="23561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4763 w 76200"/>
                <a:gd name="connsiteY3" fmla="*/ 8573 h 50800"/>
                <a:gd name="connsiteX4" fmla="*/ 72708 w 76200"/>
                <a:gd name="connsiteY4" fmla="*/ 47943 h 50800"/>
                <a:gd name="connsiteX5" fmla="*/ 72708 w 76200"/>
                <a:gd name="connsiteY5" fmla="*/ 47943 h 50800"/>
                <a:gd name="connsiteX6" fmla="*/ 72708 w 76200"/>
                <a:gd name="connsiteY6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3"/>
                    <a:pt x="4763" y="8573"/>
                  </a:cubicBezTo>
                  <a:cubicBezTo>
                    <a:pt x="4763" y="8573"/>
                    <a:pt x="4763" y="8573"/>
                    <a:pt x="4763" y="8573"/>
                  </a:cubicBezTo>
                  <a:lnTo>
                    <a:pt x="72708" y="47943"/>
                  </a:lnTo>
                  <a:cubicBezTo>
                    <a:pt x="72708" y="47943"/>
                    <a:pt x="72708" y="47943"/>
                    <a:pt x="72708" y="47943"/>
                  </a:cubicBezTo>
                  <a:cubicBezTo>
                    <a:pt x="72708" y="46673"/>
                    <a:pt x="72708" y="45403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5" name="任意多边形: 形状 1694">
              <a:extLst>
                <a:ext uri="{FF2B5EF4-FFF2-40B4-BE49-F238E27FC236}">
                  <a16:creationId xmlns:a16="http://schemas.microsoft.com/office/drawing/2014/main" xmlns="" id="{BA6408DD-9F79-4057-91BD-428E33BEF7B4}"/>
                </a:ext>
              </a:extLst>
            </p:cNvPr>
            <p:cNvSpPr/>
            <p:nvPr/>
          </p:nvSpPr>
          <p:spPr>
            <a:xfrm>
              <a:off x="6328092" y="235997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6" name="任意多边形: 形状 1695">
              <a:extLst>
                <a:ext uri="{FF2B5EF4-FFF2-40B4-BE49-F238E27FC236}">
                  <a16:creationId xmlns:a16="http://schemas.microsoft.com/office/drawing/2014/main" xmlns="" id="{F12A3657-2241-4071-8D5F-D29B86CC9D22}"/>
                </a:ext>
              </a:extLst>
            </p:cNvPr>
            <p:cNvSpPr/>
            <p:nvPr/>
          </p:nvSpPr>
          <p:spPr>
            <a:xfrm>
              <a:off x="6328092" y="23637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7308"/>
                    <a:pt x="72708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7" name="任意多边形: 形状 1696">
              <a:extLst>
                <a:ext uri="{FF2B5EF4-FFF2-40B4-BE49-F238E27FC236}">
                  <a16:creationId xmlns:a16="http://schemas.microsoft.com/office/drawing/2014/main" xmlns="" id="{919CAD06-B291-4447-9656-EAEF19687372}"/>
                </a:ext>
              </a:extLst>
            </p:cNvPr>
            <p:cNvSpPr/>
            <p:nvPr/>
          </p:nvSpPr>
          <p:spPr>
            <a:xfrm>
              <a:off x="6328092" y="23682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8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8" y="8572"/>
                  </a:cubicBezTo>
                  <a:lnTo>
                    <a:pt x="73342" y="47942"/>
                  </a:lnTo>
                  <a:cubicBezTo>
                    <a:pt x="73342" y="46672"/>
                    <a:pt x="73342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8" name="任意多边形: 形状 1697">
              <a:extLst>
                <a:ext uri="{FF2B5EF4-FFF2-40B4-BE49-F238E27FC236}">
                  <a16:creationId xmlns:a16="http://schemas.microsoft.com/office/drawing/2014/main" xmlns="" id="{C3372BD2-707C-4DE7-BE7D-51BB3698DC89}"/>
                </a:ext>
              </a:extLst>
            </p:cNvPr>
            <p:cNvSpPr/>
            <p:nvPr/>
          </p:nvSpPr>
          <p:spPr>
            <a:xfrm>
              <a:off x="6328728" y="2372042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3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4763" y="6033"/>
                    <a:pt x="5397" y="7303"/>
                    <a:pt x="5397" y="8573"/>
                  </a:cubicBezTo>
                  <a:lnTo>
                    <a:pt x="73342" y="47943"/>
                  </a:lnTo>
                  <a:cubicBezTo>
                    <a:pt x="73342" y="47308"/>
                    <a:pt x="72707" y="45403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9" name="任意多边形: 形状 1698">
              <a:extLst>
                <a:ext uri="{FF2B5EF4-FFF2-40B4-BE49-F238E27FC236}">
                  <a16:creationId xmlns:a16="http://schemas.microsoft.com/office/drawing/2014/main" xmlns="" id="{340F518C-18CA-46BF-B727-7EEA930BF913}"/>
                </a:ext>
              </a:extLst>
            </p:cNvPr>
            <p:cNvSpPr/>
            <p:nvPr/>
          </p:nvSpPr>
          <p:spPr>
            <a:xfrm>
              <a:off x="6329363" y="23764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5397" y="7302"/>
                    <a:pt x="5397" y="8573"/>
                  </a:cubicBezTo>
                  <a:lnTo>
                    <a:pt x="73342" y="47942"/>
                  </a:lnTo>
                  <a:cubicBezTo>
                    <a:pt x="73342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0" name="任意多边形: 形状 1699">
              <a:extLst>
                <a:ext uri="{FF2B5EF4-FFF2-40B4-BE49-F238E27FC236}">
                  <a16:creationId xmlns:a16="http://schemas.microsoft.com/office/drawing/2014/main" xmlns="" id="{B7E840EC-9B61-430F-97B3-5D19CFFFADE9}"/>
                </a:ext>
              </a:extLst>
            </p:cNvPr>
            <p:cNvSpPr/>
            <p:nvPr/>
          </p:nvSpPr>
          <p:spPr>
            <a:xfrm>
              <a:off x="6329997" y="238029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6033 w 76200"/>
                <a:gd name="connsiteY2" fmla="*/ 9207 h 50800"/>
                <a:gd name="connsiteX3" fmla="*/ 73978 w 76200"/>
                <a:gd name="connsiteY3" fmla="*/ 4857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5398" y="6032"/>
                    <a:pt x="5398" y="7938"/>
                    <a:pt x="6033" y="9207"/>
                  </a:cubicBezTo>
                  <a:lnTo>
                    <a:pt x="73978" y="48577"/>
                  </a:lnTo>
                  <a:cubicBezTo>
                    <a:pt x="73343" y="47307"/>
                    <a:pt x="73343" y="46038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1" name="任意多边形: 形状 1700">
              <a:extLst>
                <a:ext uri="{FF2B5EF4-FFF2-40B4-BE49-F238E27FC236}">
                  <a16:creationId xmlns:a16="http://schemas.microsoft.com/office/drawing/2014/main" xmlns="" id="{26A99685-D3DF-4C0D-9DEC-65CBD91FAC82}"/>
                </a:ext>
              </a:extLst>
            </p:cNvPr>
            <p:cNvSpPr/>
            <p:nvPr/>
          </p:nvSpPr>
          <p:spPr>
            <a:xfrm>
              <a:off x="6331267" y="23847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6033 w 76200"/>
                <a:gd name="connsiteY2" fmla="*/ 9208 h 50800"/>
                <a:gd name="connsiteX3" fmla="*/ 73978 w 76200"/>
                <a:gd name="connsiteY3" fmla="*/ 4857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5398" y="6033"/>
                    <a:pt x="6033" y="7938"/>
                    <a:pt x="6033" y="9208"/>
                  </a:cubicBezTo>
                  <a:lnTo>
                    <a:pt x="73978" y="48578"/>
                  </a:lnTo>
                  <a:cubicBezTo>
                    <a:pt x="73978" y="47308"/>
                    <a:pt x="73342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2" name="任意多边形: 形状 1701">
              <a:extLst>
                <a:ext uri="{FF2B5EF4-FFF2-40B4-BE49-F238E27FC236}">
                  <a16:creationId xmlns:a16="http://schemas.microsoft.com/office/drawing/2014/main" xmlns="" id="{6C872D49-B5E7-4534-9EE0-E3210514407C}"/>
                </a:ext>
              </a:extLst>
            </p:cNvPr>
            <p:cNvSpPr/>
            <p:nvPr/>
          </p:nvSpPr>
          <p:spPr>
            <a:xfrm>
              <a:off x="6332538" y="238918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4763 w 76200"/>
                <a:gd name="connsiteY1" fmla="*/ 4763 h 50800"/>
                <a:gd name="connsiteX2" fmla="*/ 6667 w 76200"/>
                <a:gd name="connsiteY2" fmla="*/ 9842 h 50800"/>
                <a:gd name="connsiteX3" fmla="*/ 74613 w 76200"/>
                <a:gd name="connsiteY3" fmla="*/ 4921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4763" y="4763"/>
                  </a:lnTo>
                  <a:cubicBezTo>
                    <a:pt x="5397" y="6667"/>
                    <a:pt x="6033" y="7938"/>
                    <a:pt x="6667" y="9842"/>
                  </a:cubicBezTo>
                  <a:lnTo>
                    <a:pt x="74613" y="49213"/>
                  </a:lnTo>
                  <a:cubicBezTo>
                    <a:pt x="74613" y="47942"/>
                    <a:pt x="73978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3" name="任意多边形: 形状 1702">
              <a:extLst>
                <a:ext uri="{FF2B5EF4-FFF2-40B4-BE49-F238E27FC236}">
                  <a16:creationId xmlns:a16="http://schemas.microsoft.com/office/drawing/2014/main" xmlns="" id="{C8B144B3-B8D0-45CA-BC6B-4B1E360D7C6C}"/>
                </a:ext>
              </a:extLst>
            </p:cNvPr>
            <p:cNvSpPr/>
            <p:nvPr/>
          </p:nvSpPr>
          <p:spPr>
            <a:xfrm>
              <a:off x="6335078" y="2394267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7938 w 76200"/>
                <a:gd name="connsiteY2" fmla="*/ 10478 h 50800"/>
                <a:gd name="connsiteX3" fmla="*/ 75882 w 76200"/>
                <a:gd name="connsiteY3" fmla="*/ 49848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6032" y="6668"/>
                    <a:pt x="6667" y="8573"/>
                    <a:pt x="7938" y="10478"/>
                  </a:cubicBezTo>
                  <a:lnTo>
                    <a:pt x="75882" y="49848"/>
                  </a:lnTo>
                  <a:cubicBezTo>
                    <a:pt x="74613" y="48578"/>
                    <a:pt x="73342" y="46038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4" name="任意多边形: 形状 1703">
              <a:extLst>
                <a:ext uri="{FF2B5EF4-FFF2-40B4-BE49-F238E27FC236}">
                  <a16:creationId xmlns:a16="http://schemas.microsoft.com/office/drawing/2014/main" xmlns="" id="{588BB5A9-05D6-4626-BDEB-0DE4923F4049}"/>
                </a:ext>
              </a:extLst>
            </p:cNvPr>
            <p:cNvSpPr/>
            <p:nvPr/>
          </p:nvSpPr>
          <p:spPr>
            <a:xfrm>
              <a:off x="6338253" y="2399983"/>
              <a:ext cx="88900" cy="63500"/>
            </a:xfrm>
            <a:custGeom>
              <a:avLst/>
              <a:gdLst>
                <a:gd name="connsiteX0" fmla="*/ 72707 w 88900"/>
                <a:gd name="connsiteY0" fmla="*/ 44132 h 63500"/>
                <a:gd name="connsiteX1" fmla="*/ 4763 w 88900"/>
                <a:gd name="connsiteY1" fmla="*/ 4763 h 63500"/>
                <a:gd name="connsiteX2" fmla="*/ 20002 w 88900"/>
                <a:gd name="connsiteY2" fmla="*/ 19367 h 63500"/>
                <a:gd name="connsiteX3" fmla="*/ 87947 w 88900"/>
                <a:gd name="connsiteY3" fmla="*/ 58738 h 63500"/>
                <a:gd name="connsiteX4" fmla="*/ 72707 w 88900"/>
                <a:gd name="connsiteY4" fmla="*/ 441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63500">
                  <a:moveTo>
                    <a:pt x="72707" y="44132"/>
                  </a:moveTo>
                  <a:lnTo>
                    <a:pt x="4763" y="4763"/>
                  </a:lnTo>
                  <a:cubicBezTo>
                    <a:pt x="8572" y="11113"/>
                    <a:pt x="14288" y="16192"/>
                    <a:pt x="20002" y="19367"/>
                  </a:cubicBezTo>
                  <a:lnTo>
                    <a:pt x="87947" y="58738"/>
                  </a:lnTo>
                  <a:cubicBezTo>
                    <a:pt x="81597" y="55563"/>
                    <a:pt x="76517" y="50482"/>
                    <a:pt x="7270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5" name="任意多边形: 形状 1704">
              <a:extLst>
                <a:ext uri="{FF2B5EF4-FFF2-40B4-BE49-F238E27FC236}">
                  <a16:creationId xmlns:a16="http://schemas.microsoft.com/office/drawing/2014/main" xmlns="" id="{4A654DC3-5843-4B5F-A44F-20F8F7D42823}"/>
                </a:ext>
              </a:extLst>
            </p:cNvPr>
            <p:cNvSpPr/>
            <p:nvPr/>
          </p:nvSpPr>
          <p:spPr>
            <a:xfrm>
              <a:off x="6522403" y="2063433"/>
              <a:ext cx="76200" cy="44450"/>
            </a:xfrm>
            <a:custGeom>
              <a:avLst/>
              <a:gdLst>
                <a:gd name="connsiteX0" fmla="*/ 74613 w 76200"/>
                <a:gd name="connsiteY0" fmla="*/ 44767 h 44450"/>
                <a:gd name="connsiteX1" fmla="*/ 6667 w 76200"/>
                <a:gd name="connsiteY1" fmla="*/ 5397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461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767"/>
                  </a:moveTo>
                  <a:lnTo>
                    <a:pt x="6667" y="5397"/>
                  </a:lnTo>
                  <a:cubicBezTo>
                    <a:pt x="6032" y="5397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461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6" name="任意多边形: 形状 1705">
              <a:extLst>
                <a:ext uri="{FF2B5EF4-FFF2-40B4-BE49-F238E27FC236}">
                  <a16:creationId xmlns:a16="http://schemas.microsoft.com/office/drawing/2014/main" xmlns="" id="{A93E51B6-4EED-4ECE-9FC4-B57BA9244140}"/>
                </a:ext>
              </a:extLst>
            </p:cNvPr>
            <p:cNvSpPr/>
            <p:nvPr/>
          </p:nvSpPr>
          <p:spPr>
            <a:xfrm>
              <a:off x="6517957" y="2062798"/>
              <a:ext cx="76200" cy="44450"/>
            </a:xfrm>
            <a:custGeom>
              <a:avLst/>
              <a:gdLst>
                <a:gd name="connsiteX0" fmla="*/ 77153 w 76200"/>
                <a:gd name="connsiteY0" fmla="*/ 44767 h 44450"/>
                <a:gd name="connsiteX1" fmla="*/ 920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715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7153" y="44767"/>
                  </a:moveTo>
                  <a:lnTo>
                    <a:pt x="9208" y="5398"/>
                  </a:lnTo>
                  <a:cubicBezTo>
                    <a:pt x="793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883" y="44767"/>
                    <a:pt x="7715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7" name="任意多边形: 形状 1706">
              <a:extLst>
                <a:ext uri="{FF2B5EF4-FFF2-40B4-BE49-F238E27FC236}">
                  <a16:creationId xmlns:a16="http://schemas.microsoft.com/office/drawing/2014/main" xmlns="" id="{A74127BA-E8CD-4BCE-A5B4-97B430745F95}"/>
                </a:ext>
              </a:extLst>
            </p:cNvPr>
            <p:cNvSpPr/>
            <p:nvPr/>
          </p:nvSpPr>
          <p:spPr>
            <a:xfrm>
              <a:off x="6514147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8" name="任意多边形: 形状 1707">
              <a:extLst>
                <a:ext uri="{FF2B5EF4-FFF2-40B4-BE49-F238E27FC236}">
                  <a16:creationId xmlns:a16="http://schemas.microsoft.com/office/drawing/2014/main" xmlns="" id="{998B4F08-94C3-4276-AA20-B13BD02C333B}"/>
                </a:ext>
              </a:extLst>
            </p:cNvPr>
            <p:cNvSpPr/>
            <p:nvPr/>
          </p:nvSpPr>
          <p:spPr>
            <a:xfrm>
              <a:off x="6510338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4763"/>
                  </a:cubicBezTo>
                  <a:lnTo>
                    <a:pt x="72707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09" name="任意多边形: 形状 1708">
              <a:extLst>
                <a:ext uri="{FF2B5EF4-FFF2-40B4-BE49-F238E27FC236}">
                  <a16:creationId xmlns:a16="http://schemas.microsoft.com/office/drawing/2014/main" xmlns="" id="{853CD267-561B-4073-9387-87172BFF51B9}"/>
                </a:ext>
              </a:extLst>
            </p:cNvPr>
            <p:cNvSpPr/>
            <p:nvPr/>
          </p:nvSpPr>
          <p:spPr>
            <a:xfrm>
              <a:off x="6506528" y="2062798"/>
              <a:ext cx="76200" cy="44450"/>
            </a:xfrm>
            <a:custGeom>
              <a:avLst/>
              <a:gdLst>
                <a:gd name="connsiteX0" fmla="*/ 76517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651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2"/>
                    <a:pt x="75247" y="4413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0" name="任意多边形: 形状 1709">
              <a:extLst>
                <a:ext uri="{FF2B5EF4-FFF2-40B4-BE49-F238E27FC236}">
                  <a16:creationId xmlns:a16="http://schemas.microsoft.com/office/drawing/2014/main" xmlns="" id="{326FB060-B7A5-4A38-A3A2-B3B47789F96C}"/>
                </a:ext>
              </a:extLst>
            </p:cNvPr>
            <p:cNvSpPr/>
            <p:nvPr/>
          </p:nvSpPr>
          <p:spPr>
            <a:xfrm>
              <a:off x="6503353" y="2062798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4613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1" name="任意多边形: 形状 1710">
              <a:extLst>
                <a:ext uri="{FF2B5EF4-FFF2-40B4-BE49-F238E27FC236}">
                  <a16:creationId xmlns:a16="http://schemas.microsoft.com/office/drawing/2014/main" xmlns="" id="{2D8AB47A-7CDA-48A1-A9AB-5C4C870B858E}"/>
                </a:ext>
              </a:extLst>
            </p:cNvPr>
            <p:cNvSpPr/>
            <p:nvPr/>
          </p:nvSpPr>
          <p:spPr>
            <a:xfrm>
              <a:off x="6499543" y="2063433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72707" y="44767"/>
                  </a:lnTo>
                  <a:cubicBezTo>
                    <a:pt x="73977" y="44767"/>
                    <a:pt x="75247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2" name="任意多边形: 形状 1711">
              <a:extLst>
                <a:ext uri="{FF2B5EF4-FFF2-40B4-BE49-F238E27FC236}">
                  <a16:creationId xmlns:a16="http://schemas.microsoft.com/office/drawing/2014/main" xmlns="" id="{2ADE9120-DC58-4915-BDD1-7732A9021FA9}"/>
                </a:ext>
              </a:extLst>
            </p:cNvPr>
            <p:cNvSpPr/>
            <p:nvPr/>
          </p:nvSpPr>
          <p:spPr>
            <a:xfrm>
              <a:off x="6496367" y="2064702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4763"/>
                    <a:pt x="6033" y="5398"/>
                    <a:pt x="4763" y="5398"/>
                  </a:cubicBezTo>
                  <a:lnTo>
                    <a:pt x="72708" y="44768"/>
                  </a:lnTo>
                  <a:cubicBezTo>
                    <a:pt x="73977" y="44133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3" name="任意多边形: 形状 1712">
              <a:extLst>
                <a:ext uri="{FF2B5EF4-FFF2-40B4-BE49-F238E27FC236}">
                  <a16:creationId xmlns:a16="http://schemas.microsoft.com/office/drawing/2014/main" xmlns="" id="{183F73FE-732B-4588-8AC9-B6C336BCBAFF}"/>
                </a:ext>
              </a:extLst>
            </p:cNvPr>
            <p:cNvSpPr/>
            <p:nvPr/>
          </p:nvSpPr>
          <p:spPr>
            <a:xfrm>
              <a:off x="6493192" y="2065338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977" y="44767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4" name="任意多边形: 形状 1713">
              <a:extLst>
                <a:ext uri="{FF2B5EF4-FFF2-40B4-BE49-F238E27FC236}">
                  <a16:creationId xmlns:a16="http://schemas.microsoft.com/office/drawing/2014/main" xmlns="" id="{08E8EC42-47F3-4354-9F90-1CD47F84E418}"/>
                </a:ext>
              </a:extLst>
            </p:cNvPr>
            <p:cNvSpPr/>
            <p:nvPr/>
          </p:nvSpPr>
          <p:spPr>
            <a:xfrm>
              <a:off x="6490017" y="206660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72708" y="45402"/>
                  </a:lnTo>
                  <a:cubicBezTo>
                    <a:pt x="73977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5" name="任意多边形: 形状 1714">
              <a:extLst>
                <a:ext uri="{FF2B5EF4-FFF2-40B4-BE49-F238E27FC236}">
                  <a16:creationId xmlns:a16="http://schemas.microsoft.com/office/drawing/2014/main" xmlns="" id="{9F3EB030-A555-44AC-AB01-3F18011CDCDC}"/>
                </a:ext>
              </a:extLst>
            </p:cNvPr>
            <p:cNvSpPr/>
            <p:nvPr/>
          </p:nvSpPr>
          <p:spPr>
            <a:xfrm>
              <a:off x="6486842" y="2067877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342" y="44768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6" name="任意多边形: 形状 1715">
              <a:extLst>
                <a:ext uri="{FF2B5EF4-FFF2-40B4-BE49-F238E27FC236}">
                  <a16:creationId xmlns:a16="http://schemas.microsoft.com/office/drawing/2014/main" xmlns="" id="{02181765-CC64-4397-B3E2-281DC8B8E06C}"/>
                </a:ext>
              </a:extLst>
            </p:cNvPr>
            <p:cNvSpPr/>
            <p:nvPr/>
          </p:nvSpPr>
          <p:spPr>
            <a:xfrm>
              <a:off x="6483667" y="206914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8"/>
                    <a:pt x="6033" y="6032"/>
                    <a:pt x="4763" y="6032"/>
                  </a:cubicBezTo>
                  <a:lnTo>
                    <a:pt x="72708" y="45402"/>
                  </a:lnTo>
                  <a:cubicBezTo>
                    <a:pt x="73342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7" name="任意多边形: 形状 1716">
              <a:extLst>
                <a:ext uri="{FF2B5EF4-FFF2-40B4-BE49-F238E27FC236}">
                  <a16:creationId xmlns:a16="http://schemas.microsoft.com/office/drawing/2014/main" xmlns="" id="{3FD9F194-FFAC-440B-AC91-9941C1B709B7}"/>
                </a:ext>
              </a:extLst>
            </p:cNvPr>
            <p:cNvSpPr/>
            <p:nvPr/>
          </p:nvSpPr>
          <p:spPr>
            <a:xfrm>
              <a:off x="6480492" y="207041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2" y="45403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8" name="任意多边形: 形状 1717">
              <a:extLst>
                <a:ext uri="{FF2B5EF4-FFF2-40B4-BE49-F238E27FC236}">
                  <a16:creationId xmlns:a16="http://schemas.microsoft.com/office/drawing/2014/main" xmlns="" id="{941B38A6-4604-4085-B1AD-6DD9455F03AA}"/>
                </a:ext>
              </a:extLst>
            </p:cNvPr>
            <p:cNvSpPr/>
            <p:nvPr/>
          </p:nvSpPr>
          <p:spPr>
            <a:xfrm>
              <a:off x="6476683" y="20723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8 w 76200"/>
                <a:gd name="connsiteY4" fmla="*/ 46038 h 50800"/>
                <a:gd name="connsiteX5" fmla="*/ 73342 w 76200"/>
                <a:gd name="connsiteY5" fmla="*/ 45402 h 50800"/>
                <a:gd name="connsiteX6" fmla="*/ 75883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7302" y="5398"/>
                    <a:pt x="6033" y="5398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8" y="46038"/>
                  </a:lnTo>
                  <a:cubicBezTo>
                    <a:pt x="72708" y="46038"/>
                    <a:pt x="73342" y="46038"/>
                    <a:pt x="73342" y="45402"/>
                  </a:cubicBezTo>
                  <a:cubicBezTo>
                    <a:pt x="74612" y="44767"/>
                    <a:pt x="75248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19" name="任意多边形: 形状 1718">
              <a:extLst>
                <a:ext uri="{FF2B5EF4-FFF2-40B4-BE49-F238E27FC236}">
                  <a16:creationId xmlns:a16="http://schemas.microsoft.com/office/drawing/2014/main" xmlns="" id="{7090EDC0-58B5-489F-9177-EA086007F577}"/>
                </a:ext>
              </a:extLst>
            </p:cNvPr>
            <p:cNvSpPr/>
            <p:nvPr/>
          </p:nvSpPr>
          <p:spPr>
            <a:xfrm>
              <a:off x="6473508" y="20742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977" y="45402"/>
                    <a:pt x="74612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0" name="任意多边形: 形状 1719">
              <a:extLst>
                <a:ext uri="{FF2B5EF4-FFF2-40B4-BE49-F238E27FC236}">
                  <a16:creationId xmlns:a16="http://schemas.microsoft.com/office/drawing/2014/main" xmlns="" id="{81696A43-DEE9-4E81-8DC1-BC0206BBBEF1}"/>
                </a:ext>
              </a:extLst>
            </p:cNvPr>
            <p:cNvSpPr/>
            <p:nvPr/>
          </p:nvSpPr>
          <p:spPr>
            <a:xfrm>
              <a:off x="6470333" y="207613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5397" y="6032"/>
                    <a:pt x="4763" y="7302"/>
                  </a:cubicBezTo>
                  <a:lnTo>
                    <a:pt x="72708" y="46672"/>
                  </a:lnTo>
                  <a:cubicBezTo>
                    <a:pt x="73342" y="45402"/>
                    <a:pt x="74612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1" name="任意多边形: 形状 1720">
              <a:extLst>
                <a:ext uri="{FF2B5EF4-FFF2-40B4-BE49-F238E27FC236}">
                  <a16:creationId xmlns:a16="http://schemas.microsoft.com/office/drawing/2014/main" xmlns="" id="{B749AE65-0192-4E89-8819-B83934A11B25}"/>
                </a:ext>
              </a:extLst>
            </p:cNvPr>
            <p:cNvSpPr/>
            <p:nvPr/>
          </p:nvSpPr>
          <p:spPr>
            <a:xfrm>
              <a:off x="6465888" y="2078673"/>
              <a:ext cx="76200" cy="50800"/>
            </a:xfrm>
            <a:custGeom>
              <a:avLst/>
              <a:gdLst>
                <a:gd name="connsiteX0" fmla="*/ 76518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4613" y="45402"/>
                    <a:pt x="75247" y="44767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2" name="任意多边形: 形状 1721">
              <a:extLst>
                <a:ext uri="{FF2B5EF4-FFF2-40B4-BE49-F238E27FC236}">
                  <a16:creationId xmlns:a16="http://schemas.microsoft.com/office/drawing/2014/main" xmlns="" id="{FFF43684-BEC3-403A-94A4-3929F77344A5}"/>
                </a:ext>
              </a:extLst>
            </p:cNvPr>
            <p:cNvSpPr/>
            <p:nvPr/>
          </p:nvSpPr>
          <p:spPr>
            <a:xfrm>
              <a:off x="6462713" y="208121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3978" y="45402"/>
                    <a:pt x="75247" y="44767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3" name="任意多边形: 形状 1722">
              <a:extLst>
                <a:ext uri="{FF2B5EF4-FFF2-40B4-BE49-F238E27FC236}">
                  <a16:creationId xmlns:a16="http://schemas.microsoft.com/office/drawing/2014/main" xmlns="" id="{C201658D-3DAD-4ED7-BDB3-AC1BBE4BBB86}"/>
                </a:ext>
              </a:extLst>
            </p:cNvPr>
            <p:cNvSpPr/>
            <p:nvPr/>
          </p:nvSpPr>
          <p:spPr>
            <a:xfrm>
              <a:off x="6458903" y="20837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938 h 50800"/>
                <a:gd name="connsiteX3" fmla="*/ 72707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2" y="6668"/>
                    <a:pt x="4763" y="7938"/>
                  </a:cubicBezTo>
                  <a:lnTo>
                    <a:pt x="72707" y="47308"/>
                  </a:lnTo>
                  <a:cubicBezTo>
                    <a:pt x="73978" y="46038"/>
                    <a:pt x="75247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4" name="任意多边形: 形状 1723">
              <a:extLst>
                <a:ext uri="{FF2B5EF4-FFF2-40B4-BE49-F238E27FC236}">
                  <a16:creationId xmlns:a16="http://schemas.microsoft.com/office/drawing/2014/main" xmlns="" id="{639B337B-44F8-4557-8638-DDBFBE210AF1}"/>
                </a:ext>
              </a:extLst>
            </p:cNvPr>
            <p:cNvSpPr/>
            <p:nvPr/>
          </p:nvSpPr>
          <p:spPr>
            <a:xfrm>
              <a:off x="6455092" y="2086927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4613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5" name="任意多边形: 形状 1724">
              <a:extLst>
                <a:ext uri="{FF2B5EF4-FFF2-40B4-BE49-F238E27FC236}">
                  <a16:creationId xmlns:a16="http://schemas.microsoft.com/office/drawing/2014/main" xmlns="" id="{987EA4A9-D8D7-4464-A165-D8BA4742A805}"/>
                </a:ext>
              </a:extLst>
            </p:cNvPr>
            <p:cNvSpPr/>
            <p:nvPr/>
          </p:nvSpPr>
          <p:spPr>
            <a:xfrm>
              <a:off x="6451917" y="209010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6" name="任意多边形: 形状 1725">
              <a:extLst>
                <a:ext uri="{FF2B5EF4-FFF2-40B4-BE49-F238E27FC236}">
                  <a16:creationId xmlns:a16="http://schemas.microsoft.com/office/drawing/2014/main" xmlns="" id="{0A8999B4-E6E1-4967-A098-6F3B35264562}"/>
                </a:ext>
              </a:extLst>
            </p:cNvPr>
            <p:cNvSpPr/>
            <p:nvPr/>
          </p:nvSpPr>
          <p:spPr>
            <a:xfrm>
              <a:off x="6448742" y="209327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5398" y="7302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7" name="任意多边形: 形状 1726">
              <a:extLst>
                <a:ext uri="{FF2B5EF4-FFF2-40B4-BE49-F238E27FC236}">
                  <a16:creationId xmlns:a16="http://schemas.microsoft.com/office/drawing/2014/main" xmlns="" id="{36F7AB78-A5B1-417F-A5AF-BCCDF41D68D2}"/>
                </a:ext>
              </a:extLst>
            </p:cNvPr>
            <p:cNvSpPr/>
            <p:nvPr/>
          </p:nvSpPr>
          <p:spPr>
            <a:xfrm>
              <a:off x="6445567" y="2096452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8" name="任意多边形: 形状 1727">
              <a:extLst>
                <a:ext uri="{FF2B5EF4-FFF2-40B4-BE49-F238E27FC236}">
                  <a16:creationId xmlns:a16="http://schemas.microsoft.com/office/drawing/2014/main" xmlns="" id="{5AC6A588-B8EF-46BA-9F62-C3F25EFC836B}"/>
                </a:ext>
              </a:extLst>
            </p:cNvPr>
            <p:cNvSpPr/>
            <p:nvPr/>
          </p:nvSpPr>
          <p:spPr>
            <a:xfrm>
              <a:off x="6442392" y="20996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29" name="任意多边形: 形状 1728">
              <a:extLst>
                <a:ext uri="{FF2B5EF4-FFF2-40B4-BE49-F238E27FC236}">
                  <a16:creationId xmlns:a16="http://schemas.microsoft.com/office/drawing/2014/main" xmlns="" id="{EAC23E14-3B13-4F7C-8067-6290DBA5CB23}"/>
                </a:ext>
              </a:extLst>
            </p:cNvPr>
            <p:cNvSpPr/>
            <p:nvPr/>
          </p:nvSpPr>
          <p:spPr>
            <a:xfrm>
              <a:off x="6439217" y="2103438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0" name="任意多边形: 形状 1729">
              <a:extLst>
                <a:ext uri="{FF2B5EF4-FFF2-40B4-BE49-F238E27FC236}">
                  <a16:creationId xmlns:a16="http://schemas.microsoft.com/office/drawing/2014/main" xmlns="" id="{E54F1CD0-5A4C-4096-8AFB-0EACD2FE1684}"/>
                </a:ext>
              </a:extLst>
            </p:cNvPr>
            <p:cNvSpPr/>
            <p:nvPr/>
          </p:nvSpPr>
          <p:spPr>
            <a:xfrm>
              <a:off x="6436042" y="2107248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7" y="46038"/>
                    <a:pt x="74613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1" name="任意多边形: 形状 1730">
              <a:extLst>
                <a:ext uri="{FF2B5EF4-FFF2-40B4-BE49-F238E27FC236}">
                  <a16:creationId xmlns:a16="http://schemas.microsoft.com/office/drawing/2014/main" xmlns="" id="{684A37A1-0789-4D5C-945D-6CFF4FF925F9}"/>
                </a:ext>
              </a:extLst>
            </p:cNvPr>
            <p:cNvSpPr/>
            <p:nvPr/>
          </p:nvSpPr>
          <p:spPr>
            <a:xfrm>
              <a:off x="6432867" y="21104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5398" y="7938"/>
                    <a:pt x="4763" y="9207"/>
                  </a:cubicBezTo>
                  <a:lnTo>
                    <a:pt x="72708" y="48577"/>
                  </a:lnTo>
                  <a:cubicBezTo>
                    <a:pt x="73342" y="47307"/>
                    <a:pt x="74613" y="46038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2" name="任意多边形: 形状 1731">
              <a:extLst>
                <a:ext uri="{FF2B5EF4-FFF2-40B4-BE49-F238E27FC236}">
                  <a16:creationId xmlns:a16="http://schemas.microsoft.com/office/drawing/2014/main" xmlns="" id="{2F1D3E2B-A20F-4DD3-885D-9A4963C03879}"/>
                </a:ext>
              </a:extLst>
            </p:cNvPr>
            <p:cNvSpPr/>
            <p:nvPr/>
          </p:nvSpPr>
          <p:spPr>
            <a:xfrm>
              <a:off x="6427788" y="21155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748 h 50800"/>
                <a:gd name="connsiteX3" fmla="*/ 72708 w 82550"/>
                <a:gd name="connsiteY3" fmla="*/ 51118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7302"/>
                    <a:pt x="6667" y="9208"/>
                    <a:pt x="4763" y="11748"/>
                  </a:cubicBezTo>
                  <a:lnTo>
                    <a:pt x="72708" y="51118"/>
                  </a:lnTo>
                  <a:cubicBezTo>
                    <a:pt x="73978" y="48577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3" name="任意多边形: 形状 1732">
              <a:extLst>
                <a:ext uri="{FF2B5EF4-FFF2-40B4-BE49-F238E27FC236}">
                  <a16:creationId xmlns:a16="http://schemas.microsoft.com/office/drawing/2014/main" xmlns="" id="{8F5AC715-4C62-409B-ADE5-64E5378C801C}"/>
                </a:ext>
              </a:extLst>
            </p:cNvPr>
            <p:cNvSpPr/>
            <p:nvPr/>
          </p:nvSpPr>
          <p:spPr>
            <a:xfrm>
              <a:off x="6421438" y="2121852"/>
              <a:ext cx="82550" cy="57150"/>
            </a:xfrm>
            <a:custGeom>
              <a:avLst/>
              <a:gdLst>
                <a:gd name="connsiteX0" fmla="*/ 79058 w 82550"/>
                <a:gd name="connsiteY0" fmla="*/ 44133 h 57150"/>
                <a:gd name="connsiteX1" fmla="*/ 11113 w 82550"/>
                <a:gd name="connsiteY1" fmla="*/ 4763 h 57150"/>
                <a:gd name="connsiteX2" fmla="*/ 4763 w 82550"/>
                <a:gd name="connsiteY2" fmla="*/ 14923 h 57150"/>
                <a:gd name="connsiteX3" fmla="*/ 72708 w 82550"/>
                <a:gd name="connsiteY3" fmla="*/ 54293 h 57150"/>
                <a:gd name="connsiteX4" fmla="*/ 79058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7938"/>
                    <a:pt x="6667" y="11113"/>
                    <a:pt x="4763" y="14923"/>
                  </a:cubicBezTo>
                  <a:lnTo>
                    <a:pt x="72708" y="54293"/>
                  </a:lnTo>
                  <a:cubicBezTo>
                    <a:pt x="74613" y="51118"/>
                    <a:pt x="77153" y="4794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4" name="任意多边形: 形状 1733">
              <a:extLst>
                <a:ext uri="{FF2B5EF4-FFF2-40B4-BE49-F238E27FC236}">
                  <a16:creationId xmlns:a16="http://schemas.microsoft.com/office/drawing/2014/main" xmlns="" id="{69F2E1BB-3C50-40B2-8A05-885EF21C8B2A}"/>
                </a:ext>
              </a:extLst>
            </p:cNvPr>
            <p:cNvSpPr/>
            <p:nvPr/>
          </p:nvSpPr>
          <p:spPr>
            <a:xfrm>
              <a:off x="6417628" y="2132013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7"/>
                    <a:pt x="6032" y="9208"/>
                    <a:pt x="4763" y="11748"/>
                  </a:cubicBezTo>
                  <a:lnTo>
                    <a:pt x="72707" y="51117"/>
                  </a:lnTo>
                  <a:cubicBezTo>
                    <a:pt x="73977" y="48577"/>
                    <a:pt x="75247" y="4667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5" name="任意多边形: 形状 1734">
              <a:extLst>
                <a:ext uri="{FF2B5EF4-FFF2-40B4-BE49-F238E27FC236}">
                  <a16:creationId xmlns:a16="http://schemas.microsoft.com/office/drawing/2014/main" xmlns="" id="{CCE33CB4-1BDA-49BE-858D-BCB4B7902214}"/>
                </a:ext>
              </a:extLst>
            </p:cNvPr>
            <p:cNvSpPr/>
            <p:nvPr/>
          </p:nvSpPr>
          <p:spPr>
            <a:xfrm>
              <a:off x="6415722" y="213899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343" y="46673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6" name="任意多边形: 形状 1735">
              <a:extLst>
                <a:ext uri="{FF2B5EF4-FFF2-40B4-BE49-F238E27FC236}">
                  <a16:creationId xmlns:a16="http://schemas.microsoft.com/office/drawing/2014/main" xmlns="" id="{744607B0-5306-4117-A035-A639FD192AD8}"/>
                </a:ext>
              </a:extLst>
            </p:cNvPr>
            <p:cNvSpPr/>
            <p:nvPr/>
          </p:nvSpPr>
          <p:spPr>
            <a:xfrm>
              <a:off x="6413817" y="21428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2" y="47307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7" name="任意多边形: 形状 1736">
              <a:extLst>
                <a:ext uri="{FF2B5EF4-FFF2-40B4-BE49-F238E27FC236}">
                  <a16:creationId xmlns:a16="http://schemas.microsoft.com/office/drawing/2014/main" xmlns="" id="{1FDB7FDB-AFFC-41B0-9039-7FFA2872ABAF}"/>
                </a:ext>
              </a:extLst>
            </p:cNvPr>
            <p:cNvSpPr/>
            <p:nvPr/>
          </p:nvSpPr>
          <p:spPr>
            <a:xfrm>
              <a:off x="6411913" y="21472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8" name="任意多边形: 形状 1737">
              <a:extLst>
                <a:ext uri="{FF2B5EF4-FFF2-40B4-BE49-F238E27FC236}">
                  <a16:creationId xmlns:a16="http://schemas.microsoft.com/office/drawing/2014/main" xmlns="" id="{C88A8A16-EB9D-4DFA-92C6-FFF1B783F942}"/>
                </a:ext>
              </a:extLst>
            </p:cNvPr>
            <p:cNvSpPr/>
            <p:nvPr/>
          </p:nvSpPr>
          <p:spPr>
            <a:xfrm>
              <a:off x="6410642" y="2150427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39" name="任意多边形: 形状 1738">
              <a:extLst>
                <a:ext uri="{FF2B5EF4-FFF2-40B4-BE49-F238E27FC236}">
                  <a16:creationId xmlns:a16="http://schemas.microsoft.com/office/drawing/2014/main" xmlns="" id="{8627F340-315A-4582-B44E-0F844309B0ED}"/>
                </a:ext>
              </a:extLst>
            </p:cNvPr>
            <p:cNvSpPr/>
            <p:nvPr/>
          </p:nvSpPr>
          <p:spPr>
            <a:xfrm>
              <a:off x="6409372" y="215423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3343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0" name="任意多边形: 形状 1739">
              <a:extLst>
                <a:ext uri="{FF2B5EF4-FFF2-40B4-BE49-F238E27FC236}">
                  <a16:creationId xmlns:a16="http://schemas.microsoft.com/office/drawing/2014/main" xmlns="" id="{B5E2FF01-97CE-4AD0-A5FA-135AC46E8501}"/>
                </a:ext>
              </a:extLst>
            </p:cNvPr>
            <p:cNvSpPr/>
            <p:nvPr/>
          </p:nvSpPr>
          <p:spPr>
            <a:xfrm>
              <a:off x="6407467" y="215804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1" name="任意多边形: 形状 1740">
              <a:extLst>
                <a:ext uri="{FF2B5EF4-FFF2-40B4-BE49-F238E27FC236}">
                  <a16:creationId xmlns:a16="http://schemas.microsoft.com/office/drawing/2014/main" xmlns="" id="{39FA15A9-9D4F-42C5-AE80-BE9CF636E46C}"/>
                </a:ext>
              </a:extLst>
            </p:cNvPr>
            <p:cNvSpPr/>
            <p:nvPr/>
          </p:nvSpPr>
          <p:spPr>
            <a:xfrm>
              <a:off x="6406197" y="216185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3" y="46672"/>
                    <a:pt x="73343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" name="任意多边形: 形状 1741">
              <a:extLst>
                <a:ext uri="{FF2B5EF4-FFF2-40B4-BE49-F238E27FC236}">
                  <a16:creationId xmlns:a16="http://schemas.microsoft.com/office/drawing/2014/main" xmlns="" id="{3BE129E1-7B61-481B-AAB8-599D6EBE95EC}"/>
                </a:ext>
              </a:extLst>
            </p:cNvPr>
            <p:cNvSpPr/>
            <p:nvPr/>
          </p:nvSpPr>
          <p:spPr>
            <a:xfrm>
              <a:off x="6404928" y="216566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72707" y="47943"/>
                  </a:lnTo>
                  <a:cubicBezTo>
                    <a:pt x="73342" y="46673"/>
                    <a:pt x="73342" y="45403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" name="任意多边形: 形状 1742">
              <a:extLst>
                <a:ext uri="{FF2B5EF4-FFF2-40B4-BE49-F238E27FC236}">
                  <a16:creationId xmlns:a16="http://schemas.microsoft.com/office/drawing/2014/main" xmlns="" id="{E3F596E0-6DA8-4149-A499-594433392C04}"/>
                </a:ext>
              </a:extLst>
            </p:cNvPr>
            <p:cNvSpPr/>
            <p:nvPr/>
          </p:nvSpPr>
          <p:spPr>
            <a:xfrm>
              <a:off x="6403658" y="216947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7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" name="任意多边形: 形状 1743">
              <a:extLst>
                <a:ext uri="{FF2B5EF4-FFF2-40B4-BE49-F238E27FC236}">
                  <a16:creationId xmlns:a16="http://schemas.microsoft.com/office/drawing/2014/main" xmlns="" id="{F1845F26-DE0C-465F-A1ED-514983678EBD}"/>
                </a:ext>
              </a:extLst>
            </p:cNvPr>
            <p:cNvSpPr/>
            <p:nvPr/>
          </p:nvSpPr>
          <p:spPr>
            <a:xfrm>
              <a:off x="6402388" y="21732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5" name="任意多边形: 形状 1744">
              <a:extLst>
                <a:ext uri="{FF2B5EF4-FFF2-40B4-BE49-F238E27FC236}">
                  <a16:creationId xmlns:a16="http://schemas.microsoft.com/office/drawing/2014/main" xmlns="" id="{47F8B5B9-DB52-44C3-8E9A-D6D08A8BDC05}"/>
                </a:ext>
              </a:extLst>
            </p:cNvPr>
            <p:cNvSpPr/>
            <p:nvPr/>
          </p:nvSpPr>
          <p:spPr>
            <a:xfrm>
              <a:off x="6402388" y="217709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6" name="任意多边形: 形状 1745">
              <a:extLst>
                <a:ext uri="{FF2B5EF4-FFF2-40B4-BE49-F238E27FC236}">
                  <a16:creationId xmlns:a16="http://schemas.microsoft.com/office/drawing/2014/main" xmlns="" id="{95F320EF-E6F5-4D51-875A-0454769B2655}"/>
                </a:ext>
              </a:extLst>
            </p:cNvPr>
            <p:cNvSpPr/>
            <p:nvPr/>
          </p:nvSpPr>
          <p:spPr>
            <a:xfrm>
              <a:off x="6401117" y="218090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8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8" y="4763"/>
                  </a:lnTo>
                  <a:cubicBezTo>
                    <a:pt x="5398" y="6032"/>
                    <a:pt x="4763" y="7302"/>
                    <a:pt x="4763" y="8572"/>
                  </a:cubicBezTo>
                  <a:lnTo>
                    <a:pt x="72708" y="47942"/>
                  </a:lnTo>
                  <a:cubicBezTo>
                    <a:pt x="72708" y="46672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7" name="任意多边形: 形状 1746">
              <a:extLst>
                <a:ext uri="{FF2B5EF4-FFF2-40B4-BE49-F238E27FC236}">
                  <a16:creationId xmlns:a16="http://schemas.microsoft.com/office/drawing/2014/main" xmlns="" id="{FE4ABE5C-8B43-4C44-92B4-3966AD2A3E6D}"/>
                </a:ext>
              </a:extLst>
            </p:cNvPr>
            <p:cNvSpPr/>
            <p:nvPr/>
          </p:nvSpPr>
          <p:spPr>
            <a:xfrm>
              <a:off x="6400483" y="218471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4763" y="7303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8" name="任意多边形: 形状 1747">
              <a:extLst>
                <a:ext uri="{FF2B5EF4-FFF2-40B4-BE49-F238E27FC236}">
                  <a16:creationId xmlns:a16="http://schemas.microsoft.com/office/drawing/2014/main" xmlns="" id="{1AF7D9C5-438A-4AC5-81FE-E5C3E15BDD9C}"/>
                </a:ext>
              </a:extLst>
            </p:cNvPr>
            <p:cNvSpPr/>
            <p:nvPr/>
          </p:nvSpPr>
          <p:spPr>
            <a:xfrm>
              <a:off x="6399847" y="218852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3" y="45402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9" name="任意多边形: 形状 1748">
              <a:extLst>
                <a:ext uri="{FF2B5EF4-FFF2-40B4-BE49-F238E27FC236}">
                  <a16:creationId xmlns:a16="http://schemas.microsoft.com/office/drawing/2014/main" xmlns="" id="{28DB92B3-1E18-4ECB-8493-1ED29E379BB0}"/>
                </a:ext>
              </a:extLst>
            </p:cNvPr>
            <p:cNvSpPr/>
            <p:nvPr/>
          </p:nvSpPr>
          <p:spPr>
            <a:xfrm>
              <a:off x="6399213" y="219233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342" y="45402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0" name="任意多边形: 形状 1749">
              <a:extLst>
                <a:ext uri="{FF2B5EF4-FFF2-40B4-BE49-F238E27FC236}">
                  <a16:creationId xmlns:a16="http://schemas.microsoft.com/office/drawing/2014/main" xmlns="" id="{EEE0A1DD-7D12-4F94-920C-FD305213FD4F}"/>
                </a:ext>
              </a:extLst>
            </p:cNvPr>
            <p:cNvSpPr/>
            <p:nvPr/>
          </p:nvSpPr>
          <p:spPr>
            <a:xfrm>
              <a:off x="6399847" y="219614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073" y="46673"/>
                    <a:pt x="72073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1" name="任意多边形: 形状 1750">
              <a:extLst>
                <a:ext uri="{FF2B5EF4-FFF2-40B4-BE49-F238E27FC236}">
                  <a16:creationId xmlns:a16="http://schemas.microsoft.com/office/drawing/2014/main" xmlns="" id="{64C78A7D-C252-47A9-BE2C-B7DEECF85998}"/>
                </a:ext>
              </a:extLst>
            </p:cNvPr>
            <p:cNvSpPr/>
            <p:nvPr/>
          </p:nvSpPr>
          <p:spPr>
            <a:xfrm>
              <a:off x="6399213" y="21993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2" name="任意多边形: 形状 1751">
              <a:extLst>
                <a:ext uri="{FF2B5EF4-FFF2-40B4-BE49-F238E27FC236}">
                  <a16:creationId xmlns:a16="http://schemas.microsoft.com/office/drawing/2014/main" xmlns="" id="{88D5DC3F-4A6F-40ED-9F4C-76CB616F8C78}"/>
                </a:ext>
              </a:extLst>
            </p:cNvPr>
            <p:cNvSpPr/>
            <p:nvPr/>
          </p:nvSpPr>
          <p:spPr>
            <a:xfrm>
              <a:off x="6399213" y="22031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4763 w 76200"/>
                <a:gd name="connsiteY3" fmla="*/ 7938 h 50800"/>
                <a:gd name="connsiteX4" fmla="*/ 72708 w 76200"/>
                <a:gd name="connsiteY4" fmla="*/ 47307 h 50800"/>
                <a:gd name="connsiteX5" fmla="*/ 72708 w 76200"/>
                <a:gd name="connsiteY5" fmla="*/ 47307 h 50800"/>
                <a:gd name="connsiteX6" fmla="*/ 72708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cubicBezTo>
                    <a:pt x="4763" y="7938"/>
                    <a:pt x="4763" y="7938"/>
                    <a:pt x="4763" y="7938"/>
                  </a:cubicBezTo>
                  <a:lnTo>
                    <a:pt x="72708" y="47307"/>
                  </a:lnTo>
                  <a:cubicBezTo>
                    <a:pt x="72708" y="47307"/>
                    <a:pt x="72708" y="47307"/>
                    <a:pt x="72708" y="47307"/>
                  </a:cubicBezTo>
                  <a:cubicBezTo>
                    <a:pt x="72708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3" name="任意多边形: 形状 1752">
              <a:extLst>
                <a:ext uri="{FF2B5EF4-FFF2-40B4-BE49-F238E27FC236}">
                  <a16:creationId xmlns:a16="http://schemas.microsoft.com/office/drawing/2014/main" xmlns="" id="{4A17DB7B-F4E9-4064-B08B-CDB269B62FD6}"/>
                </a:ext>
              </a:extLst>
            </p:cNvPr>
            <p:cNvSpPr/>
            <p:nvPr/>
          </p:nvSpPr>
          <p:spPr>
            <a:xfrm>
              <a:off x="6399213" y="22069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6668"/>
                    <a:pt x="4763" y="7303"/>
                  </a:cubicBezTo>
                  <a:lnTo>
                    <a:pt x="72708" y="46673"/>
                  </a:lnTo>
                  <a:cubicBezTo>
                    <a:pt x="72708" y="46038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4" name="任意多边形: 形状 1753">
              <a:extLst>
                <a:ext uri="{FF2B5EF4-FFF2-40B4-BE49-F238E27FC236}">
                  <a16:creationId xmlns:a16="http://schemas.microsoft.com/office/drawing/2014/main" xmlns="" id="{CED4932C-B4E9-446B-AB69-CA6F7116CF69}"/>
                </a:ext>
              </a:extLst>
            </p:cNvPr>
            <p:cNvSpPr/>
            <p:nvPr/>
          </p:nvSpPr>
          <p:spPr>
            <a:xfrm>
              <a:off x="6399213" y="220948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lnTo>
                    <a:pt x="72708" y="47307"/>
                  </a:lnTo>
                  <a:cubicBezTo>
                    <a:pt x="72708" y="46038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5" name="任意多边形: 形状 1754">
              <a:extLst>
                <a:ext uri="{FF2B5EF4-FFF2-40B4-BE49-F238E27FC236}">
                  <a16:creationId xmlns:a16="http://schemas.microsoft.com/office/drawing/2014/main" xmlns="" id="{D932F9BC-83E8-4E58-BBD3-124B2DBFD996}"/>
                </a:ext>
              </a:extLst>
            </p:cNvPr>
            <p:cNvSpPr/>
            <p:nvPr/>
          </p:nvSpPr>
          <p:spPr>
            <a:xfrm>
              <a:off x="6399213" y="221265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7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7" y="8572"/>
                  </a:cubicBezTo>
                  <a:lnTo>
                    <a:pt x="73342" y="47942"/>
                  </a:lnTo>
                  <a:cubicBezTo>
                    <a:pt x="73342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6" name="任意多边形: 形状 1755">
              <a:extLst>
                <a:ext uri="{FF2B5EF4-FFF2-40B4-BE49-F238E27FC236}">
                  <a16:creationId xmlns:a16="http://schemas.microsoft.com/office/drawing/2014/main" xmlns="" id="{F8F25C8A-FB18-4C56-82D4-E986A16C4358}"/>
                </a:ext>
              </a:extLst>
            </p:cNvPr>
            <p:cNvSpPr/>
            <p:nvPr/>
          </p:nvSpPr>
          <p:spPr>
            <a:xfrm>
              <a:off x="6399847" y="22164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72708" y="46038"/>
                  </a:lnTo>
                  <a:cubicBezTo>
                    <a:pt x="72708" y="45403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57" name="任意多边形: 形状 1756">
              <a:extLst>
                <a:ext uri="{FF2B5EF4-FFF2-40B4-BE49-F238E27FC236}">
                  <a16:creationId xmlns:a16="http://schemas.microsoft.com/office/drawing/2014/main" xmlns="" id="{105B8B29-E565-4E7A-A9A4-6D05DAED3470}"/>
                </a:ext>
              </a:extLst>
            </p:cNvPr>
            <p:cNvSpPr/>
            <p:nvPr/>
          </p:nvSpPr>
          <p:spPr>
            <a:xfrm>
              <a:off x="6396663" y="1899914"/>
              <a:ext cx="673100" cy="565150"/>
            </a:xfrm>
            <a:custGeom>
              <a:avLst/>
              <a:gdLst>
                <a:gd name="connsiteX0" fmla="*/ 331162 w 673100"/>
                <a:gd name="connsiteY0" fmla="*/ 24136 h 565150"/>
                <a:gd name="connsiteX1" fmla="*/ 200987 w 673100"/>
                <a:gd name="connsiteY1" fmla="*/ 208286 h 565150"/>
                <a:gd name="connsiteX2" fmla="*/ 153997 w 673100"/>
                <a:gd name="connsiteY2" fmla="*/ 217811 h 565150"/>
                <a:gd name="connsiteX3" fmla="*/ 75257 w 673100"/>
                <a:gd name="connsiteY3" fmla="*/ 350526 h 565150"/>
                <a:gd name="connsiteX4" fmla="*/ 76527 w 673100"/>
                <a:gd name="connsiteY4" fmla="*/ 362591 h 565150"/>
                <a:gd name="connsiteX5" fmla="*/ 4772 w 673100"/>
                <a:gd name="connsiteY5" fmla="*/ 503561 h 565150"/>
                <a:gd name="connsiteX6" fmla="*/ 80972 w 673100"/>
                <a:gd name="connsiteY6" fmla="*/ 559441 h 565150"/>
                <a:gd name="connsiteX7" fmla="*/ 609293 w 673100"/>
                <a:gd name="connsiteY7" fmla="*/ 255911 h 565150"/>
                <a:gd name="connsiteX8" fmla="*/ 620087 w 673100"/>
                <a:gd name="connsiteY8" fmla="*/ 249561 h 565150"/>
                <a:gd name="connsiteX9" fmla="*/ 672793 w 673100"/>
                <a:gd name="connsiteY9" fmla="*/ 160661 h 565150"/>
                <a:gd name="connsiteX10" fmla="*/ 627707 w 673100"/>
                <a:gd name="connsiteY10" fmla="*/ 128911 h 565150"/>
                <a:gd name="connsiteX11" fmla="*/ 630247 w 673100"/>
                <a:gd name="connsiteY11" fmla="*/ 109861 h 565150"/>
                <a:gd name="connsiteX12" fmla="*/ 577543 w 673100"/>
                <a:gd name="connsiteY12" fmla="*/ 81921 h 565150"/>
                <a:gd name="connsiteX13" fmla="*/ 550237 w 673100"/>
                <a:gd name="connsiteY13" fmla="*/ 106686 h 565150"/>
                <a:gd name="connsiteX14" fmla="*/ 493087 w 673100"/>
                <a:gd name="connsiteY14" fmla="*/ 78111 h 565150"/>
                <a:gd name="connsiteX15" fmla="*/ 469593 w 673100"/>
                <a:gd name="connsiteY15" fmla="*/ 97796 h 565150"/>
                <a:gd name="connsiteX16" fmla="*/ 331162 w 673100"/>
                <a:gd name="connsiteY16" fmla="*/ 24136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3100" h="565150">
                  <a:moveTo>
                    <a:pt x="331162" y="24136"/>
                  </a:moveTo>
                  <a:cubicBezTo>
                    <a:pt x="269568" y="59696"/>
                    <a:pt x="217497" y="135896"/>
                    <a:pt x="200987" y="208286"/>
                  </a:cubicBezTo>
                  <a:cubicBezTo>
                    <a:pt x="187652" y="205111"/>
                    <a:pt x="171777" y="207651"/>
                    <a:pt x="153997" y="217811"/>
                  </a:cubicBezTo>
                  <a:cubicBezTo>
                    <a:pt x="110182" y="243211"/>
                    <a:pt x="75257" y="302266"/>
                    <a:pt x="75257" y="350526"/>
                  </a:cubicBezTo>
                  <a:cubicBezTo>
                    <a:pt x="75257" y="354971"/>
                    <a:pt x="75892" y="358781"/>
                    <a:pt x="76527" y="362591"/>
                  </a:cubicBezTo>
                  <a:cubicBezTo>
                    <a:pt x="35252" y="396246"/>
                    <a:pt x="4137" y="454666"/>
                    <a:pt x="4772" y="503561"/>
                  </a:cubicBezTo>
                  <a:cubicBezTo>
                    <a:pt x="4772" y="553726"/>
                    <a:pt x="37792" y="576586"/>
                    <a:pt x="80972" y="559441"/>
                  </a:cubicBezTo>
                  <a:lnTo>
                    <a:pt x="609293" y="255911"/>
                  </a:lnTo>
                  <a:cubicBezTo>
                    <a:pt x="612468" y="253371"/>
                    <a:pt x="616277" y="252101"/>
                    <a:pt x="620087" y="249561"/>
                  </a:cubicBezTo>
                  <a:cubicBezTo>
                    <a:pt x="649297" y="233051"/>
                    <a:pt x="672793" y="193046"/>
                    <a:pt x="672793" y="160661"/>
                  </a:cubicBezTo>
                  <a:cubicBezTo>
                    <a:pt x="672793" y="131451"/>
                    <a:pt x="653107" y="118116"/>
                    <a:pt x="627707" y="128911"/>
                  </a:cubicBezTo>
                  <a:cubicBezTo>
                    <a:pt x="629612" y="122561"/>
                    <a:pt x="630247" y="115576"/>
                    <a:pt x="630247" y="109861"/>
                  </a:cubicBezTo>
                  <a:cubicBezTo>
                    <a:pt x="630247" y="77476"/>
                    <a:pt x="606752" y="64776"/>
                    <a:pt x="577543" y="81921"/>
                  </a:cubicBezTo>
                  <a:cubicBezTo>
                    <a:pt x="567382" y="87636"/>
                    <a:pt x="557857" y="96526"/>
                    <a:pt x="550237" y="106686"/>
                  </a:cubicBezTo>
                  <a:cubicBezTo>
                    <a:pt x="548968" y="73031"/>
                    <a:pt x="524202" y="60331"/>
                    <a:pt x="493087" y="78111"/>
                  </a:cubicBezTo>
                  <a:cubicBezTo>
                    <a:pt x="484832" y="83191"/>
                    <a:pt x="476577" y="89541"/>
                    <a:pt x="469593" y="97796"/>
                  </a:cubicBezTo>
                  <a:cubicBezTo>
                    <a:pt x="467687" y="13341"/>
                    <a:pt x="406093" y="-19679"/>
                    <a:pt x="331162" y="24136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75978" y="2890686"/>
            <a:ext cx="4064389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6815" y="3786037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42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2018/9/28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2018/9/28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组合 883">
            <a:extLst>
              <a:ext uri="{FF2B5EF4-FFF2-40B4-BE49-F238E27FC236}">
                <a16:creationId xmlns:a16="http://schemas.microsoft.com/office/drawing/2014/main" xmlns="" id="{693E9D74-1108-4D3C-A8E6-240C0EC3B668}"/>
              </a:ext>
            </a:extLst>
          </p:cNvPr>
          <p:cNvGrpSpPr/>
          <p:nvPr userDrawn="1"/>
        </p:nvGrpSpPr>
        <p:grpSpPr>
          <a:xfrm>
            <a:off x="1116883" y="971625"/>
            <a:ext cx="6910235" cy="5579937"/>
            <a:chOff x="3495675" y="3145028"/>
            <a:chExt cx="5136597" cy="3110808"/>
          </a:xfrm>
        </p:grpSpPr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xmlns="" id="{D79B81B7-E27B-49FB-BE43-48EF7996FFBE}"/>
                </a:ext>
              </a:extLst>
            </p:cNvPr>
            <p:cNvSpPr/>
            <p:nvPr userDrawn="1"/>
          </p:nvSpPr>
          <p:spPr>
            <a:xfrm>
              <a:off x="3495675" y="3145028"/>
              <a:ext cx="5136597" cy="3110808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xmlns="" id="{81035620-6885-463F-B44B-F1FC113D64C1}"/>
                </a:ext>
              </a:extLst>
            </p:cNvPr>
            <p:cNvSpPr/>
            <p:nvPr userDrawn="1"/>
          </p:nvSpPr>
          <p:spPr>
            <a:xfrm>
              <a:off x="3667082" y="3346352"/>
              <a:ext cx="4108022" cy="2678054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xmlns="" id="{DCFD5FAB-F45D-452F-99ED-117160DD57E6}"/>
                </a:ext>
              </a:extLst>
            </p:cNvPr>
            <p:cNvSpPr/>
            <p:nvPr/>
          </p:nvSpPr>
          <p:spPr>
            <a:xfrm>
              <a:off x="3668335" y="4812899"/>
              <a:ext cx="978398" cy="31359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xmlns="" id="{80D735DD-3458-47C1-834D-A38E6408A2E0}"/>
                </a:ext>
              </a:extLst>
            </p:cNvPr>
            <p:cNvSpPr/>
            <p:nvPr/>
          </p:nvSpPr>
          <p:spPr>
            <a:xfrm>
              <a:off x="4330009" y="4646493"/>
              <a:ext cx="382579" cy="319861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xmlns="" id="{4D71B808-34D6-4CF7-8BB8-81F98AF0664A}"/>
                </a:ext>
              </a:extLst>
            </p:cNvPr>
            <p:cNvSpPr/>
            <p:nvPr/>
          </p:nvSpPr>
          <p:spPr>
            <a:xfrm>
              <a:off x="4329580" y="4580846"/>
              <a:ext cx="388851" cy="188154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xmlns="" id="{BD5BC542-EC73-43B7-8A16-140CFAFFD384}"/>
                </a:ext>
              </a:extLst>
            </p:cNvPr>
            <p:cNvSpPr/>
            <p:nvPr/>
          </p:nvSpPr>
          <p:spPr>
            <a:xfrm>
              <a:off x="4269175" y="3512015"/>
              <a:ext cx="482928" cy="1216727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xmlns="" id="{3AEF1B16-F8F5-42F0-9041-259689D1A202}"/>
                </a:ext>
              </a:extLst>
            </p:cNvPr>
            <p:cNvSpPr/>
            <p:nvPr/>
          </p:nvSpPr>
          <p:spPr>
            <a:xfrm>
              <a:off x="8182768" y="4985800"/>
              <a:ext cx="50174" cy="13798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xmlns="" id="{19402895-5E73-4F6D-AFBB-E4695F571CD9}"/>
                </a:ext>
              </a:extLst>
            </p:cNvPr>
            <p:cNvSpPr/>
            <p:nvPr/>
          </p:nvSpPr>
          <p:spPr>
            <a:xfrm>
              <a:off x="8203484" y="4624544"/>
              <a:ext cx="144251" cy="395123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xmlns="" id="{96415A55-D0B5-46DC-9B0C-0F275E6C2F57}"/>
                </a:ext>
              </a:extLst>
            </p:cNvPr>
            <p:cNvSpPr/>
            <p:nvPr/>
          </p:nvSpPr>
          <p:spPr>
            <a:xfrm>
              <a:off x="8067372" y="4624547"/>
              <a:ext cx="144251" cy="395123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1967229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273465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37222" y="3977194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84180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2018/9/28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í$ḻi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4F61A0-CF4E-42E6-9B7B-3693483B8845}"/>
              </a:ext>
            </a:extLst>
          </p:cNvPr>
          <p:cNvSpPr/>
          <p:nvPr/>
        </p:nvSpPr>
        <p:spPr bwMode="auto">
          <a:xfrm flipH="1">
            <a:off x="2328116" y="4785710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46" name="íš1í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EDDCCB3-A7D2-43D4-A74C-88586E405EB8}"/>
              </a:ext>
            </a:extLst>
          </p:cNvPr>
          <p:cNvSpPr/>
          <p:nvPr/>
        </p:nvSpPr>
        <p:spPr bwMode="auto">
          <a:xfrm flipH="1">
            <a:off x="2328116" y="5185304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47" name="í$ḻi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4F61A0-CF4E-42E6-9B7B-3693483B8845}"/>
              </a:ext>
            </a:extLst>
          </p:cNvPr>
          <p:cNvSpPr/>
          <p:nvPr/>
        </p:nvSpPr>
        <p:spPr bwMode="auto">
          <a:xfrm flipH="1">
            <a:off x="2328116" y="557776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48" name="íš1í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EDDCCB3-A7D2-43D4-A74C-88586E405EB8}"/>
              </a:ext>
            </a:extLst>
          </p:cNvPr>
          <p:cNvSpPr/>
          <p:nvPr/>
        </p:nvSpPr>
        <p:spPr bwMode="auto">
          <a:xfrm flipH="1">
            <a:off x="2328116" y="597736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49" name="íš1í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EDDCCB3-A7D2-43D4-A74C-88586E405EB8}"/>
              </a:ext>
            </a:extLst>
          </p:cNvPr>
          <p:cNvSpPr/>
          <p:nvPr/>
        </p:nvSpPr>
        <p:spPr bwMode="auto">
          <a:xfrm flipH="1">
            <a:off x="2328116" y="6392300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63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4639468" y="3340248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62" name="ïsļí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22A36-0E51-41EE-9802-8A0CC84C765D}"/>
              </a:ext>
            </a:extLst>
          </p:cNvPr>
          <p:cNvSpPr/>
          <p:nvPr/>
        </p:nvSpPr>
        <p:spPr bwMode="auto">
          <a:xfrm flipH="1">
            <a:off x="7684508" y="5982984"/>
            <a:ext cx="135000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83" name="ïšḷi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C7A3F3-50F2-4353-B89A-35DAB63C7D0E}"/>
              </a:ext>
            </a:extLst>
          </p:cNvPr>
          <p:cNvSpPr/>
          <p:nvPr/>
        </p:nvSpPr>
        <p:spPr bwMode="auto">
          <a:xfrm flipH="1">
            <a:off x="5074253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84" name="iŝl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A79A83-66B7-4B67-B07B-5F43497F08A3}"/>
              </a:ext>
            </a:extLst>
          </p:cNvPr>
          <p:cNvSpPr/>
          <p:nvPr/>
        </p:nvSpPr>
        <p:spPr bwMode="auto">
          <a:xfrm flipH="1">
            <a:off x="5074253" y="398724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33" name="ïšḷi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C7A3F3-50F2-4353-B89A-35DAB63C7D0E}"/>
              </a:ext>
            </a:extLst>
          </p:cNvPr>
          <p:cNvSpPr/>
          <p:nvPr/>
        </p:nvSpPr>
        <p:spPr bwMode="auto">
          <a:xfrm flipH="1">
            <a:off x="5074253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34" name="iŝl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A79A83-66B7-4B67-B07B-5F43497F08A3}"/>
              </a:ext>
            </a:extLst>
          </p:cNvPr>
          <p:cNvSpPr/>
          <p:nvPr/>
        </p:nvSpPr>
        <p:spPr bwMode="auto">
          <a:xfrm flipH="1">
            <a:off x="5074253" y="398724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59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8295552" y="4547020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58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8295552" y="5344439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55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2821615" y="3314645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0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2821615" y="295041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3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3745044" y="295041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4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3745044" y="3333634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5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3745044" y="4147427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6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3745044" y="454702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7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6472495" y="2950413"/>
            <a:ext cx="0" cy="113159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5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5744034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2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454702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3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5344440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0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5558981" y="295041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1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5558981" y="415538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18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295041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19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377566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26" name="îṩļí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C3C730-E22C-4040-A9C0-1FBACF3FFFA0}"/>
              </a:ext>
            </a:extLst>
          </p:cNvPr>
          <p:cNvSpPr/>
          <p:nvPr/>
        </p:nvSpPr>
        <p:spPr bwMode="auto">
          <a:xfrm>
            <a:off x="1831495" y="1759443"/>
            <a:ext cx="6462542" cy="1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72011"/>
            <a:ext cx="8137922" cy="54867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设计安排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ADC387-D6CC-48DB-B4D8-75A424DC1FD6}"/>
              </a:ext>
            </a:extLst>
          </p:cNvPr>
          <p:cNvCxnSpPr>
            <a:cxnSpLocks/>
            <a:stCxn id="212" idx="2"/>
          </p:cNvCxnSpPr>
          <p:nvPr/>
        </p:nvCxnSpPr>
        <p:spPr>
          <a:xfrm>
            <a:off x="4569731" y="1501813"/>
            <a:ext cx="2271" cy="9703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Slî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AA087D2-2242-43F3-9730-6D5B44F7D5E9}"/>
              </a:ext>
            </a:extLst>
          </p:cNvPr>
          <p:cNvSpPr/>
          <p:nvPr/>
        </p:nvSpPr>
        <p:spPr bwMode="auto">
          <a:xfrm>
            <a:off x="503635" y="2154760"/>
            <a:ext cx="834266" cy="39782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二手房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3" name="ïṣḻî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9B7699-7DFA-4604-9C32-20EA80BEEA4A}"/>
              </a:ext>
            </a:extLst>
          </p:cNvPr>
          <p:cNvSpPr/>
          <p:nvPr/>
        </p:nvSpPr>
        <p:spPr bwMode="auto">
          <a:xfrm flipV="1">
            <a:off x="920011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4" name="ïşḻï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32869D9-5F21-4AF8-8175-8C2F64572700}"/>
              </a:ext>
            </a:extLst>
          </p:cNvPr>
          <p:cNvSpPr/>
          <p:nvPr/>
        </p:nvSpPr>
        <p:spPr bwMode="auto">
          <a:xfrm>
            <a:off x="503635" y="2554356"/>
            <a:ext cx="0" cy="262918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5" name="íṥ1îḋ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56CC6F-0150-4D5E-B7D1-573B0FA8353B}"/>
              </a:ext>
            </a:extLst>
          </p:cNvPr>
          <p:cNvSpPr/>
          <p:nvPr/>
        </p:nvSpPr>
        <p:spPr bwMode="auto">
          <a:xfrm>
            <a:off x="648989" y="2628616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地铁列表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6" name="íš1î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2F35AA-EFAF-4B93-94BB-3D99E9CD5B2E}"/>
              </a:ext>
            </a:extLst>
          </p:cNvPr>
          <p:cNvSpPr/>
          <p:nvPr/>
        </p:nvSpPr>
        <p:spPr bwMode="auto">
          <a:xfrm flipH="1">
            <a:off x="503636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" name="íṣ1î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F29D2F-319B-4D56-8AD3-E640FEBAEF6A}"/>
              </a:ext>
            </a:extLst>
          </p:cNvPr>
          <p:cNvSpPr/>
          <p:nvPr/>
        </p:nvSpPr>
        <p:spPr bwMode="auto">
          <a:xfrm>
            <a:off x="648989" y="302821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地铁详情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9" name="î$ḻî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BE8B27-709F-4AE3-AA1F-75D49842BFB1}"/>
              </a:ext>
            </a:extLst>
          </p:cNvPr>
          <p:cNvSpPr/>
          <p:nvPr/>
        </p:nvSpPr>
        <p:spPr bwMode="auto">
          <a:xfrm>
            <a:off x="648989" y="342780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学校列表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0" name="i$ļí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89E478-31DC-40D6-8AB8-194A68543B13}"/>
              </a:ext>
            </a:extLst>
          </p:cNvPr>
          <p:cNvSpPr/>
          <p:nvPr/>
        </p:nvSpPr>
        <p:spPr bwMode="auto">
          <a:xfrm flipH="1">
            <a:off x="503636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1" name="iṧḻí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8C24AA-8519-4AEE-BF4E-6B5B36880F63}"/>
              </a:ext>
            </a:extLst>
          </p:cNvPr>
          <p:cNvSpPr/>
          <p:nvPr/>
        </p:nvSpPr>
        <p:spPr bwMode="auto">
          <a:xfrm>
            <a:off x="648989" y="382562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学校详情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" name="î$lîḑ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11AFA5-9DBC-429D-A97B-F9B55A239495}"/>
              </a:ext>
            </a:extLst>
          </p:cNvPr>
          <p:cNvSpPr/>
          <p:nvPr/>
        </p:nvSpPr>
        <p:spPr bwMode="auto">
          <a:xfrm>
            <a:off x="648989" y="422522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小区列表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4" name="iṣḻi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103A5DB-AB5F-4461-974E-F88DC77FBA4D}"/>
              </a:ext>
            </a:extLst>
          </p:cNvPr>
          <p:cNvSpPr/>
          <p:nvPr/>
        </p:nvSpPr>
        <p:spPr bwMode="auto">
          <a:xfrm flipH="1">
            <a:off x="503636" y="438683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5" name="iŝļî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</a:ext>
            </a:extLst>
          </p:cNvPr>
          <p:cNvSpPr/>
          <p:nvPr/>
        </p:nvSpPr>
        <p:spPr bwMode="auto">
          <a:xfrm>
            <a:off x="648989" y="4624818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小区详情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7" name="îşḻî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3166E3-9D23-4BAD-BD79-A069158C7BC6}"/>
              </a:ext>
            </a:extLst>
          </p:cNvPr>
          <p:cNvSpPr/>
          <p:nvPr/>
        </p:nvSpPr>
        <p:spPr bwMode="auto">
          <a:xfrm>
            <a:off x="648989" y="5022643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二手房详情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9" name="iŝļi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6A03D8-4CA7-4FAF-9EB7-85C917DCC799}"/>
              </a:ext>
            </a:extLst>
          </p:cNvPr>
          <p:cNvSpPr/>
          <p:nvPr/>
        </p:nvSpPr>
        <p:spPr bwMode="auto">
          <a:xfrm>
            <a:off x="648989" y="542223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实景看房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30" name="ïSḷï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87B23F-4A6D-4629-B71B-CB60508DD416}"/>
              </a:ext>
            </a:extLst>
          </p:cNvPr>
          <p:cNvSpPr/>
          <p:nvPr/>
        </p:nvSpPr>
        <p:spPr bwMode="auto">
          <a:xfrm flipH="1">
            <a:off x="503636" y="5183538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31" name="ï$ḻ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87C142-C355-4F6D-B1ED-2E28E6EFB85E}"/>
              </a:ext>
            </a:extLst>
          </p:cNvPr>
          <p:cNvSpPr/>
          <p:nvPr/>
        </p:nvSpPr>
        <p:spPr bwMode="auto">
          <a:xfrm>
            <a:off x="648989" y="582183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一键约看</a:t>
            </a:r>
          </a:p>
        </p:txBody>
      </p:sp>
      <p:sp>
        <p:nvSpPr>
          <p:cNvPr id="33" name="íṡḷî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22BA1-E0F9-4F4D-BEC8-60E902D4F717}"/>
              </a:ext>
            </a:extLst>
          </p:cNvPr>
          <p:cNvSpPr/>
          <p:nvPr/>
        </p:nvSpPr>
        <p:spPr bwMode="auto">
          <a:xfrm>
            <a:off x="1415119" y="2154760"/>
            <a:ext cx="834266" cy="39782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租房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34" name="ïṥḷî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7A1E691-58EE-4212-B733-E127AED8A44F}"/>
              </a:ext>
            </a:extLst>
          </p:cNvPr>
          <p:cNvSpPr/>
          <p:nvPr/>
        </p:nvSpPr>
        <p:spPr bwMode="auto">
          <a:xfrm flipV="1">
            <a:off x="1831494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5" name="ïSḻi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8C0C78-E271-44B4-B8CD-E67EF637F242}"/>
              </a:ext>
            </a:extLst>
          </p:cNvPr>
          <p:cNvSpPr/>
          <p:nvPr/>
        </p:nvSpPr>
        <p:spPr bwMode="auto">
          <a:xfrm>
            <a:off x="1415118" y="2554356"/>
            <a:ext cx="0" cy="2629901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36" name="íŝḷí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30FE9A-290F-46F6-960A-4B74907A2A8F}"/>
              </a:ext>
            </a:extLst>
          </p:cNvPr>
          <p:cNvSpPr/>
          <p:nvPr/>
        </p:nvSpPr>
        <p:spPr bwMode="auto">
          <a:xfrm flipH="1">
            <a:off x="1415119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38" name="ísḷi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BD745D-366A-40F5-8717-E62157CAF72A}"/>
              </a:ext>
            </a:extLst>
          </p:cNvPr>
          <p:cNvSpPr/>
          <p:nvPr/>
        </p:nvSpPr>
        <p:spPr bwMode="auto">
          <a:xfrm flipH="1">
            <a:off x="1415119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0" name="ïṡḷi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FD3F8EB-368C-4AA8-9360-8F8539748D6E}"/>
              </a:ext>
            </a:extLst>
          </p:cNvPr>
          <p:cNvSpPr/>
          <p:nvPr/>
        </p:nvSpPr>
        <p:spPr bwMode="auto">
          <a:xfrm flipH="1">
            <a:off x="1415119" y="438683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2" name="ïSļiḋ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B86643-B61A-49BC-90DD-A8B7AFC2E907}"/>
              </a:ext>
            </a:extLst>
          </p:cNvPr>
          <p:cNvSpPr/>
          <p:nvPr/>
        </p:nvSpPr>
        <p:spPr bwMode="auto">
          <a:xfrm flipH="1">
            <a:off x="1415119" y="5184254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5" name="ísḷi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C7649C-3256-4946-9CEF-F1CD11C8773E}"/>
              </a:ext>
            </a:extLst>
          </p:cNvPr>
          <p:cNvSpPr/>
          <p:nvPr/>
        </p:nvSpPr>
        <p:spPr bwMode="auto">
          <a:xfrm>
            <a:off x="2328118" y="2154760"/>
            <a:ext cx="834265" cy="39782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新房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46" name="ï$ľíd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0BB2F5-0D3E-4B26-A098-EFEB6283DFD2}"/>
              </a:ext>
            </a:extLst>
          </p:cNvPr>
          <p:cNvSpPr/>
          <p:nvPr/>
        </p:nvSpPr>
        <p:spPr bwMode="auto">
          <a:xfrm flipV="1">
            <a:off x="2744492" y="2043367"/>
            <a:ext cx="0" cy="113158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47" name="îsl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467EE7-C8BD-41A1-8E46-756EFB81658B}"/>
              </a:ext>
            </a:extLst>
          </p:cNvPr>
          <p:cNvSpPr/>
          <p:nvPr/>
        </p:nvSpPr>
        <p:spPr bwMode="auto">
          <a:xfrm>
            <a:off x="2328116" y="2554353"/>
            <a:ext cx="0" cy="235158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8" name="í$ḻi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4F61A0-CF4E-42E6-9B7B-3693483B8845}"/>
              </a:ext>
            </a:extLst>
          </p:cNvPr>
          <p:cNvSpPr/>
          <p:nvPr/>
        </p:nvSpPr>
        <p:spPr bwMode="auto">
          <a:xfrm flipH="1">
            <a:off x="2328116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57" name="ïS1ïḑ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5C85EC-60E4-4633-8788-B45C98A43049}"/>
              </a:ext>
            </a:extLst>
          </p:cNvPr>
          <p:cNvSpPr/>
          <p:nvPr/>
        </p:nvSpPr>
        <p:spPr bwMode="auto">
          <a:xfrm>
            <a:off x="3241114" y="2154760"/>
            <a:ext cx="834266" cy="397826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工商铺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58" name="íşļi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444909-16DC-4B95-A8FD-74AC38AC8DE9}"/>
              </a:ext>
            </a:extLst>
          </p:cNvPr>
          <p:cNvSpPr/>
          <p:nvPr/>
        </p:nvSpPr>
        <p:spPr bwMode="auto">
          <a:xfrm flipV="1">
            <a:off x="3657490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59" name="iṣli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ADA06C9-81C1-4B83-91BD-288258ACFA5E}"/>
              </a:ext>
            </a:extLst>
          </p:cNvPr>
          <p:cNvSpPr/>
          <p:nvPr/>
        </p:nvSpPr>
        <p:spPr bwMode="auto">
          <a:xfrm>
            <a:off x="3241115" y="2554353"/>
            <a:ext cx="1031" cy="1447748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60" name="íŝ1i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04150E-79F9-47F2-87CE-4B2F14A03D25}"/>
              </a:ext>
            </a:extLst>
          </p:cNvPr>
          <p:cNvSpPr/>
          <p:nvPr/>
        </p:nvSpPr>
        <p:spPr bwMode="auto">
          <a:xfrm flipH="1">
            <a:off x="3241115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63" name="îṡļ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921A77-4296-416D-858B-B2502B5AED40}"/>
              </a:ext>
            </a:extLst>
          </p:cNvPr>
          <p:cNvSpPr/>
          <p:nvPr/>
        </p:nvSpPr>
        <p:spPr bwMode="auto">
          <a:xfrm flipH="1">
            <a:off x="3241115" y="400210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69" name="íŝľ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7A84E23-452A-48D7-9269-E094B87B1956}"/>
              </a:ext>
            </a:extLst>
          </p:cNvPr>
          <p:cNvSpPr/>
          <p:nvPr/>
        </p:nvSpPr>
        <p:spPr bwMode="auto">
          <a:xfrm>
            <a:off x="4154113" y="2154760"/>
            <a:ext cx="834265" cy="39782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门店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sp>
        <p:nvSpPr>
          <p:cNvPr id="70" name="íšľiḑ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5B94313-01A9-46A5-84E2-DEAF08CE2621}"/>
              </a:ext>
            </a:extLst>
          </p:cNvPr>
          <p:cNvSpPr/>
          <p:nvPr/>
        </p:nvSpPr>
        <p:spPr bwMode="auto">
          <a:xfrm>
            <a:off x="4154112" y="2554356"/>
            <a:ext cx="0" cy="63637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71" name="iṧļiḍ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64F2AF-B2F5-417B-A153-5932FB078374}"/>
              </a:ext>
            </a:extLst>
          </p:cNvPr>
          <p:cNvSpPr/>
          <p:nvPr/>
        </p:nvSpPr>
        <p:spPr bwMode="auto">
          <a:xfrm flipH="1">
            <a:off x="4154113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81" name="íşḻï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A515F4-E717-4F0B-A17A-A69E44C338D3}"/>
              </a:ext>
            </a:extLst>
          </p:cNvPr>
          <p:cNvSpPr/>
          <p:nvPr/>
        </p:nvSpPr>
        <p:spPr bwMode="auto">
          <a:xfrm flipH="1">
            <a:off x="5067110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90" name="iSļîd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248B2F-2180-4BBE-9A6D-D1642BFDD228}"/>
              </a:ext>
            </a:extLst>
          </p:cNvPr>
          <p:cNvSpPr/>
          <p:nvPr/>
        </p:nvSpPr>
        <p:spPr bwMode="auto">
          <a:xfrm rot="10800000" flipV="1">
            <a:off x="3242146" y="1568489"/>
            <a:ext cx="834266" cy="38191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搜索</a:t>
            </a:r>
          </a:p>
        </p:txBody>
      </p:sp>
      <p:sp>
        <p:nvSpPr>
          <p:cNvPr id="99" name="ïšľí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432B17-D0B3-41C8-8A66-C60BF948210A}"/>
              </a:ext>
            </a:extLst>
          </p:cNvPr>
          <p:cNvSpPr/>
          <p:nvPr/>
        </p:nvSpPr>
        <p:spPr bwMode="auto">
          <a:xfrm>
            <a:off x="2473985" y="2628616"/>
            <a:ext cx="688913" cy="32179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新房详情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00" name="îsḷî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61FE6A-10D4-460B-9D23-6ADCAB0849CF}"/>
              </a:ext>
            </a:extLst>
          </p:cNvPr>
          <p:cNvSpPr/>
          <p:nvPr/>
        </p:nvSpPr>
        <p:spPr bwMode="auto">
          <a:xfrm>
            <a:off x="2473469" y="302983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>
                <a:solidFill>
                  <a:srgbClr val="FFFFFF"/>
                </a:solidFill>
              </a:rPr>
              <a:t>一键约看</a:t>
            </a:r>
          </a:p>
        </p:txBody>
      </p:sp>
      <p:sp>
        <p:nvSpPr>
          <p:cNvPr id="108" name="íṣḷi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00D57F-6E10-494B-B869-BC339BEAF0E8}"/>
              </a:ext>
            </a:extLst>
          </p:cNvPr>
          <p:cNvSpPr/>
          <p:nvPr/>
        </p:nvSpPr>
        <p:spPr bwMode="auto">
          <a:xfrm>
            <a:off x="3387499" y="2628616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>
                <a:solidFill>
                  <a:srgbClr val="FFFFFF"/>
                </a:solidFill>
              </a:rPr>
              <a:t>商</a:t>
            </a:r>
            <a:r>
              <a:rPr lang="zh-CN" altLang="en-US" sz="1200" b="0" dirty="0" smtClean="0">
                <a:solidFill>
                  <a:srgbClr val="FFFFFF"/>
                </a:solidFill>
              </a:rPr>
              <a:t>铺列表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09" name="i$ḻi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B09905-66B8-49E7-B446-6091EB154F40}"/>
              </a:ext>
            </a:extLst>
          </p:cNvPr>
          <p:cNvSpPr/>
          <p:nvPr/>
        </p:nvSpPr>
        <p:spPr bwMode="auto">
          <a:xfrm>
            <a:off x="3387499" y="3028210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商铺详情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10" name="íŝ1î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09061D-2E10-4252-A1D0-03F9AE25C7B9}"/>
              </a:ext>
            </a:extLst>
          </p:cNvPr>
          <p:cNvSpPr/>
          <p:nvPr/>
        </p:nvSpPr>
        <p:spPr bwMode="auto">
          <a:xfrm>
            <a:off x="3387499" y="342780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在线直聊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11" name="ïšḻi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15FA32-EBDA-46FF-842F-953B98BCDB15}"/>
              </a:ext>
            </a:extLst>
          </p:cNvPr>
          <p:cNvSpPr/>
          <p:nvPr/>
        </p:nvSpPr>
        <p:spPr bwMode="auto">
          <a:xfrm>
            <a:off x="3387499" y="3825627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商业项目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17" name="î$1í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6294F1-72C1-43A7-9E87-720FCB82868F}"/>
              </a:ext>
            </a:extLst>
          </p:cNvPr>
          <p:cNvSpPr/>
          <p:nvPr/>
        </p:nvSpPr>
        <p:spPr bwMode="auto">
          <a:xfrm>
            <a:off x="4301012" y="2628616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门店详情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18" name="i$ľí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197E34-EB2F-456E-B891-04925F6EBFBC}"/>
              </a:ext>
            </a:extLst>
          </p:cNvPr>
          <p:cNvSpPr/>
          <p:nvPr/>
        </p:nvSpPr>
        <p:spPr bwMode="auto">
          <a:xfrm>
            <a:off x="4301012" y="302821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顾问列表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28" name="íš1í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7E834CC-26E0-4163-B695-0F3FF210E953}"/>
              </a:ext>
            </a:extLst>
          </p:cNvPr>
          <p:cNvSpPr/>
          <p:nvPr/>
        </p:nvSpPr>
        <p:spPr bwMode="auto">
          <a:xfrm>
            <a:off x="5067109" y="2154760"/>
            <a:ext cx="834266" cy="397826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发现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29" name="íš1ï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654515-F033-4919-9BA6-D2BFD96C01CA}"/>
              </a:ext>
            </a:extLst>
          </p:cNvPr>
          <p:cNvSpPr/>
          <p:nvPr/>
        </p:nvSpPr>
        <p:spPr bwMode="auto">
          <a:xfrm flipV="1">
            <a:off x="5483485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31" name="íşḻï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A515F4-E717-4F0B-A17A-A69E44C338D3}"/>
              </a:ext>
            </a:extLst>
          </p:cNvPr>
          <p:cNvSpPr/>
          <p:nvPr/>
        </p:nvSpPr>
        <p:spPr bwMode="auto">
          <a:xfrm flipH="1">
            <a:off x="5067110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0" name="iṣļí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56E587-A1A3-4D4E-A084-78787EAEF00C}"/>
              </a:ext>
            </a:extLst>
          </p:cNvPr>
          <p:cNvSpPr/>
          <p:nvPr/>
        </p:nvSpPr>
        <p:spPr bwMode="auto">
          <a:xfrm>
            <a:off x="5980108" y="2154760"/>
            <a:ext cx="834265" cy="397826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找房帮助</a:t>
            </a:r>
          </a:p>
        </p:txBody>
      </p:sp>
      <p:sp>
        <p:nvSpPr>
          <p:cNvPr id="141" name="îṥľîḑ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3DC580-2EF3-46FE-9E14-AADB0F619EC3}"/>
              </a:ext>
            </a:extLst>
          </p:cNvPr>
          <p:cNvSpPr/>
          <p:nvPr/>
        </p:nvSpPr>
        <p:spPr bwMode="auto">
          <a:xfrm flipV="1">
            <a:off x="6396482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42" name="iṡḻiḋ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08A325-54D5-468D-BCFE-DD679FF0BCA8}"/>
              </a:ext>
            </a:extLst>
          </p:cNvPr>
          <p:cNvSpPr/>
          <p:nvPr/>
        </p:nvSpPr>
        <p:spPr bwMode="auto">
          <a:xfrm>
            <a:off x="5980107" y="2554353"/>
            <a:ext cx="0" cy="1832482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3" name="ïṩľí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79BBB2-5C6C-40BE-8631-4428B9EDEFE1}"/>
              </a:ext>
            </a:extLst>
          </p:cNvPr>
          <p:cNvSpPr/>
          <p:nvPr/>
        </p:nvSpPr>
        <p:spPr bwMode="auto">
          <a:xfrm flipH="1">
            <a:off x="5980108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5" name="iś1id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6E5876-EF5E-45BE-9BCC-95F5F5D30F83}"/>
              </a:ext>
            </a:extLst>
          </p:cNvPr>
          <p:cNvSpPr/>
          <p:nvPr/>
        </p:nvSpPr>
        <p:spPr bwMode="auto">
          <a:xfrm flipH="1">
            <a:off x="5980108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6" name="iŝ1ï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F372A1-3AE2-44C6-864E-FDF5A3D348F7}"/>
              </a:ext>
            </a:extLst>
          </p:cNvPr>
          <p:cNvSpPr/>
          <p:nvPr/>
        </p:nvSpPr>
        <p:spPr bwMode="auto">
          <a:xfrm flipH="1">
            <a:off x="5980108" y="398724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47" name="íŝḻí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0957B7-2867-45FE-9E22-EFA8A13A7EB7}"/>
              </a:ext>
            </a:extLst>
          </p:cNvPr>
          <p:cNvSpPr/>
          <p:nvPr/>
        </p:nvSpPr>
        <p:spPr bwMode="auto">
          <a:xfrm flipH="1">
            <a:off x="5980108" y="438683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52" name="i$ľî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221E6F7-C2EC-46FD-8AB6-1216C6AB4945}"/>
              </a:ext>
            </a:extLst>
          </p:cNvPr>
          <p:cNvSpPr/>
          <p:nvPr/>
        </p:nvSpPr>
        <p:spPr bwMode="auto">
          <a:xfrm>
            <a:off x="6893104" y="2154760"/>
            <a:ext cx="834266" cy="39782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发布房源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53" name="ïṥlî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CC9AE81-E116-4302-8EB4-939CCC194E85}"/>
              </a:ext>
            </a:extLst>
          </p:cNvPr>
          <p:cNvSpPr/>
          <p:nvPr/>
        </p:nvSpPr>
        <p:spPr bwMode="auto">
          <a:xfrm flipV="1">
            <a:off x="7309480" y="204337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4" name="îṥlî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CAB8BBF-9D29-4BCF-AB71-3036866FBA8C}"/>
              </a:ext>
            </a:extLst>
          </p:cNvPr>
          <p:cNvSpPr/>
          <p:nvPr/>
        </p:nvSpPr>
        <p:spPr bwMode="auto">
          <a:xfrm>
            <a:off x="7806103" y="1560531"/>
            <a:ext cx="834265" cy="39782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个人中心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66" name="ïṣlî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A6FA0C-D5B7-49D7-BAEE-31552DB07540}"/>
              </a:ext>
            </a:extLst>
          </p:cNvPr>
          <p:cNvSpPr/>
          <p:nvPr/>
        </p:nvSpPr>
        <p:spPr bwMode="auto">
          <a:xfrm>
            <a:off x="7806102" y="1958359"/>
            <a:ext cx="0" cy="442441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67" name="íṣḷí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EDF799-A04E-4DBC-BA16-3B39DFACAE28}"/>
              </a:ext>
            </a:extLst>
          </p:cNvPr>
          <p:cNvSpPr/>
          <p:nvPr/>
        </p:nvSpPr>
        <p:spPr bwMode="auto">
          <a:xfrm flipH="1">
            <a:off x="7806103" y="2790227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69" name="ï$ľï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AAFA183-37AA-44AA-9783-78F4B060A616}"/>
              </a:ext>
            </a:extLst>
          </p:cNvPr>
          <p:cNvSpPr/>
          <p:nvPr/>
        </p:nvSpPr>
        <p:spPr bwMode="auto">
          <a:xfrm flipH="1">
            <a:off x="7806103" y="358941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0" name="íṥḷïd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B97E6F-B2EE-490F-8AE2-E39F391D4A80}"/>
              </a:ext>
            </a:extLst>
          </p:cNvPr>
          <p:cNvSpPr/>
          <p:nvPr/>
        </p:nvSpPr>
        <p:spPr bwMode="auto">
          <a:xfrm flipH="1">
            <a:off x="7806103" y="398724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1" name="ïsļí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22A36-0E51-41EE-9802-8A0CC84C765D}"/>
              </a:ext>
            </a:extLst>
          </p:cNvPr>
          <p:cNvSpPr/>
          <p:nvPr/>
        </p:nvSpPr>
        <p:spPr bwMode="auto">
          <a:xfrm flipH="1">
            <a:off x="7806103" y="4386835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3" name="îśľîd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6774DE-A58F-4D78-978A-94AB46D0951F}"/>
              </a:ext>
            </a:extLst>
          </p:cNvPr>
          <p:cNvSpPr/>
          <p:nvPr/>
        </p:nvSpPr>
        <p:spPr bwMode="auto">
          <a:xfrm flipH="1">
            <a:off x="7806103" y="5184254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5" name="íšľî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23DB2A-09B1-4959-90EC-E8557572734F}"/>
              </a:ext>
            </a:extLst>
          </p:cNvPr>
          <p:cNvSpPr/>
          <p:nvPr/>
        </p:nvSpPr>
        <p:spPr bwMode="auto">
          <a:xfrm flipH="1">
            <a:off x="7806103" y="598344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176" name="íṩḷí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122B48C-E63B-4C52-B75C-DB22BF5BA30A}"/>
              </a:ext>
            </a:extLst>
          </p:cNvPr>
          <p:cNvSpPr/>
          <p:nvPr/>
        </p:nvSpPr>
        <p:spPr bwMode="auto">
          <a:xfrm>
            <a:off x="5214526" y="2628616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专题列表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77" name="ïšľî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385A06-0EE5-4C0E-BFD6-ACF773162A24}"/>
              </a:ext>
            </a:extLst>
          </p:cNvPr>
          <p:cNvSpPr/>
          <p:nvPr/>
        </p:nvSpPr>
        <p:spPr bwMode="auto">
          <a:xfrm>
            <a:off x="5214526" y="3028210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专题详情</a:t>
            </a:r>
          </a:p>
        </p:txBody>
      </p:sp>
      <p:sp>
        <p:nvSpPr>
          <p:cNvPr id="178" name="ïŝḻï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953AB5-29DD-44FC-A799-05468DE33F36}"/>
              </a:ext>
            </a:extLst>
          </p:cNvPr>
          <p:cNvSpPr/>
          <p:nvPr/>
        </p:nvSpPr>
        <p:spPr bwMode="auto">
          <a:xfrm>
            <a:off x="5214526" y="342780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房源精选</a:t>
            </a:r>
          </a:p>
        </p:txBody>
      </p:sp>
      <p:sp>
        <p:nvSpPr>
          <p:cNvPr id="179" name="îS1ïḓ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0D28C1-642C-4F6E-8D13-4F3D2B71F52D}"/>
              </a:ext>
            </a:extLst>
          </p:cNvPr>
          <p:cNvSpPr/>
          <p:nvPr/>
        </p:nvSpPr>
        <p:spPr bwMode="auto">
          <a:xfrm>
            <a:off x="5214526" y="3825627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百科列表</a:t>
            </a:r>
          </a:p>
        </p:txBody>
      </p:sp>
      <p:sp>
        <p:nvSpPr>
          <p:cNvPr id="180" name="íSļí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EED9A1-91A4-4B53-8581-61D2E1C08599}"/>
              </a:ext>
            </a:extLst>
          </p:cNvPr>
          <p:cNvSpPr/>
          <p:nvPr/>
        </p:nvSpPr>
        <p:spPr bwMode="auto">
          <a:xfrm>
            <a:off x="5214526" y="422522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百科详情</a:t>
            </a:r>
          </a:p>
        </p:txBody>
      </p:sp>
      <p:sp>
        <p:nvSpPr>
          <p:cNvPr id="185" name="iśḷîď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8B06C01-E186-415D-A0D7-A6C4062273E3}"/>
              </a:ext>
            </a:extLst>
          </p:cNvPr>
          <p:cNvSpPr/>
          <p:nvPr/>
        </p:nvSpPr>
        <p:spPr bwMode="auto">
          <a:xfrm>
            <a:off x="6128039" y="2628616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精选问答</a:t>
            </a:r>
          </a:p>
        </p:txBody>
      </p:sp>
      <p:sp>
        <p:nvSpPr>
          <p:cNvPr id="186" name="îṩ1î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2CF951E-8C72-4F45-9BB3-8B04E2F5EB3B}"/>
              </a:ext>
            </a:extLst>
          </p:cNvPr>
          <p:cNvSpPr/>
          <p:nvPr/>
        </p:nvSpPr>
        <p:spPr bwMode="auto">
          <a:xfrm>
            <a:off x="6128039" y="3028210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咨询详情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87" name="íṣlï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A2A6E7-58DD-4970-8530-5F428368D84D}"/>
              </a:ext>
            </a:extLst>
          </p:cNvPr>
          <p:cNvSpPr/>
          <p:nvPr/>
        </p:nvSpPr>
        <p:spPr bwMode="auto">
          <a:xfrm>
            <a:off x="6128039" y="342780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找房咨询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88" name="îṩļî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B1BA05-D8D3-4CBC-A456-F55F4A96DEED}"/>
              </a:ext>
            </a:extLst>
          </p:cNvPr>
          <p:cNvSpPr/>
          <p:nvPr/>
        </p:nvSpPr>
        <p:spPr bwMode="auto">
          <a:xfrm>
            <a:off x="6128039" y="3825627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政策咨询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89" name="ïSļí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1C7C49-D0EA-46EE-9B5C-A81FD6B18477}"/>
              </a:ext>
            </a:extLst>
          </p:cNvPr>
          <p:cNvSpPr/>
          <p:nvPr/>
        </p:nvSpPr>
        <p:spPr bwMode="auto">
          <a:xfrm>
            <a:off x="6128039" y="422522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法律咨询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198" name="ïS1îḑ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468711-FA18-447C-B5B7-F8B4E22FA12A}"/>
              </a:ext>
            </a:extLst>
          </p:cNvPr>
          <p:cNvSpPr/>
          <p:nvPr/>
        </p:nvSpPr>
        <p:spPr bwMode="auto">
          <a:xfrm>
            <a:off x="6991547" y="5821373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品牌介绍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00" name="îŝ1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AD008E-BD6E-4FA7-B331-720179D9BB0A}"/>
              </a:ext>
            </a:extLst>
          </p:cNvPr>
          <p:cNvSpPr/>
          <p:nvPr/>
        </p:nvSpPr>
        <p:spPr bwMode="auto">
          <a:xfrm>
            <a:off x="6991547" y="6221879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en-US" altLang="zh-CN" sz="1200" b="0" dirty="0" smtClean="0">
                <a:solidFill>
                  <a:srgbClr val="FFFFFF"/>
                </a:solidFill>
              </a:rPr>
              <a:t>APP</a:t>
            </a:r>
            <a:r>
              <a:rPr lang="zh-CN" altLang="en-US" sz="1200" b="0" dirty="0" smtClean="0">
                <a:solidFill>
                  <a:srgbClr val="FFFFFF"/>
                </a:solidFill>
              </a:rPr>
              <a:t>下载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03" name="ïŝ1ï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31CCEB-EDEE-419B-A33E-77E2CE08A23F}"/>
              </a:ext>
            </a:extLst>
          </p:cNvPr>
          <p:cNvSpPr/>
          <p:nvPr/>
        </p:nvSpPr>
        <p:spPr bwMode="auto">
          <a:xfrm>
            <a:off x="7955066" y="2628616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个人设置</a:t>
            </a:r>
          </a:p>
        </p:txBody>
      </p:sp>
      <p:sp>
        <p:nvSpPr>
          <p:cNvPr id="204" name="ïṥļï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99C63F-3A32-49D4-9522-C1D77C46EBC1}"/>
              </a:ext>
            </a:extLst>
          </p:cNvPr>
          <p:cNvSpPr/>
          <p:nvPr/>
        </p:nvSpPr>
        <p:spPr bwMode="auto">
          <a:xfrm>
            <a:off x="7955066" y="302821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我的足迹</a:t>
            </a:r>
          </a:p>
        </p:txBody>
      </p:sp>
      <p:sp>
        <p:nvSpPr>
          <p:cNvPr id="205" name="íşḷî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4A8328B-FB24-44C9-BB7A-14BF7D5926A7}"/>
              </a:ext>
            </a:extLst>
          </p:cNvPr>
          <p:cNvSpPr/>
          <p:nvPr/>
        </p:nvSpPr>
        <p:spPr bwMode="auto">
          <a:xfrm>
            <a:off x="7955066" y="342780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我的意向</a:t>
            </a:r>
          </a:p>
        </p:txBody>
      </p:sp>
      <p:sp>
        <p:nvSpPr>
          <p:cNvPr id="206" name="îŝḻi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260A65A-579B-4BB9-B792-AB478408099B}"/>
              </a:ext>
            </a:extLst>
          </p:cNvPr>
          <p:cNvSpPr/>
          <p:nvPr/>
        </p:nvSpPr>
        <p:spPr bwMode="auto">
          <a:xfrm>
            <a:off x="7955066" y="382562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我的关注</a:t>
            </a:r>
          </a:p>
        </p:txBody>
      </p:sp>
      <p:sp>
        <p:nvSpPr>
          <p:cNvPr id="207" name="iŝḻï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7021A83-D572-4359-A947-6DC4C4691944}"/>
              </a:ext>
            </a:extLst>
          </p:cNvPr>
          <p:cNvSpPr/>
          <p:nvPr/>
        </p:nvSpPr>
        <p:spPr bwMode="auto">
          <a:xfrm>
            <a:off x="7955066" y="422522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我的约看</a:t>
            </a:r>
          </a:p>
        </p:txBody>
      </p:sp>
      <p:sp>
        <p:nvSpPr>
          <p:cNvPr id="208" name="îṥľí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4333F0-A2AC-4BB2-B5B4-3D42C59F5CCC}"/>
              </a:ext>
            </a:extLst>
          </p:cNvPr>
          <p:cNvSpPr/>
          <p:nvPr/>
        </p:nvSpPr>
        <p:spPr bwMode="auto">
          <a:xfrm>
            <a:off x="7955066" y="4624818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实看房单</a:t>
            </a:r>
          </a:p>
        </p:txBody>
      </p:sp>
      <p:sp>
        <p:nvSpPr>
          <p:cNvPr id="209" name="îṣḻí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151D58D-05B1-46C0-953C-49D60EF4A302}"/>
              </a:ext>
            </a:extLst>
          </p:cNvPr>
          <p:cNvSpPr/>
          <p:nvPr/>
        </p:nvSpPr>
        <p:spPr bwMode="auto">
          <a:xfrm>
            <a:off x="7955066" y="5022643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我的评价</a:t>
            </a:r>
          </a:p>
        </p:txBody>
      </p:sp>
      <p:sp>
        <p:nvSpPr>
          <p:cNvPr id="210" name="iṥ1ï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87AF83-A3EE-4DBB-9759-348DA0B80C6E}"/>
              </a:ext>
            </a:extLst>
          </p:cNvPr>
          <p:cNvSpPr/>
          <p:nvPr/>
        </p:nvSpPr>
        <p:spPr bwMode="auto">
          <a:xfrm>
            <a:off x="7955066" y="542223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评价详情</a:t>
            </a:r>
          </a:p>
        </p:txBody>
      </p:sp>
      <p:sp>
        <p:nvSpPr>
          <p:cNvPr id="212" name="iSļîd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248B2F-2180-4BBE-9A6D-D1642BFDD228}"/>
              </a:ext>
            </a:extLst>
          </p:cNvPr>
          <p:cNvSpPr/>
          <p:nvPr/>
        </p:nvSpPr>
        <p:spPr bwMode="auto">
          <a:xfrm rot="10800000" flipV="1">
            <a:off x="4152598" y="1119903"/>
            <a:ext cx="834266" cy="38191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首页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13" name="iSļîd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248B2F-2180-4BBE-9A6D-D1642BFDD228}"/>
              </a:ext>
            </a:extLst>
          </p:cNvPr>
          <p:cNvSpPr/>
          <p:nvPr/>
        </p:nvSpPr>
        <p:spPr bwMode="auto">
          <a:xfrm rot="10800000" flipV="1">
            <a:off x="1415119" y="1568489"/>
            <a:ext cx="834266" cy="381910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消息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15" name="îṩļíḍ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C3C730-E22C-4040-A9C0-1FBACF3FFFA0}"/>
              </a:ext>
            </a:extLst>
          </p:cNvPr>
          <p:cNvSpPr/>
          <p:nvPr/>
        </p:nvSpPr>
        <p:spPr bwMode="auto">
          <a:xfrm flipV="1">
            <a:off x="920012" y="2043369"/>
            <a:ext cx="6389469" cy="1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6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5744034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7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4547021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8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5344440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29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295041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30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3775663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31" name="íṥ1îḋ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56CC6F-0150-4D5E-B7D1-573B0FA8353B}"/>
              </a:ext>
            </a:extLst>
          </p:cNvPr>
          <p:cNvSpPr/>
          <p:nvPr/>
        </p:nvSpPr>
        <p:spPr bwMode="auto">
          <a:xfrm>
            <a:off x="1560472" y="2628616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地铁列表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2" name="íṣ1îḓ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F29D2F-319B-4D56-8AD3-E640FEBAEF6A}"/>
              </a:ext>
            </a:extLst>
          </p:cNvPr>
          <p:cNvSpPr/>
          <p:nvPr/>
        </p:nvSpPr>
        <p:spPr bwMode="auto">
          <a:xfrm>
            <a:off x="1560472" y="302821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地铁详情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3" name="î$ḻî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BE8B27-709F-4AE3-AA1F-75D49842BFB1}"/>
              </a:ext>
            </a:extLst>
          </p:cNvPr>
          <p:cNvSpPr/>
          <p:nvPr/>
        </p:nvSpPr>
        <p:spPr bwMode="auto">
          <a:xfrm>
            <a:off x="1560472" y="342780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学校列表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4" name="iṧḻí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8C24AA-8519-4AEE-BF4E-6B5B36880F63}"/>
              </a:ext>
            </a:extLst>
          </p:cNvPr>
          <p:cNvSpPr/>
          <p:nvPr/>
        </p:nvSpPr>
        <p:spPr bwMode="auto">
          <a:xfrm>
            <a:off x="1560472" y="382562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学校详情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5" name="î$lîḑ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11AFA5-9DBC-429D-A97B-F9B55A239495}"/>
              </a:ext>
            </a:extLst>
          </p:cNvPr>
          <p:cNvSpPr/>
          <p:nvPr/>
        </p:nvSpPr>
        <p:spPr bwMode="auto">
          <a:xfrm>
            <a:off x="1560472" y="422522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小区列表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6" name="iŝļî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</a:ext>
            </a:extLst>
          </p:cNvPr>
          <p:cNvSpPr/>
          <p:nvPr/>
        </p:nvSpPr>
        <p:spPr bwMode="auto">
          <a:xfrm>
            <a:off x="1560472" y="4624818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小区详情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7" name="îşḻî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3166E3-9D23-4BAD-BD79-A069158C7BC6}"/>
              </a:ext>
            </a:extLst>
          </p:cNvPr>
          <p:cNvSpPr/>
          <p:nvPr/>
        </p:nvSpPr>
        <p:spPr bwMode="auto">
          <a:xfrm>
            <a:off x="1560472" y="5022643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二手房详情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8" name="iŝļi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6A03D8-4CA7-4FAF-9EB7-85C917DCC799}"/>
              </a:ext>
            </a:extLst>
          </p:cNvPr>
          <p:cNvSpPr/>
          <p:nvPr/>
        </p:nvSpPr>
        <p:spPr bwMode="auto">
          <a:xfrm>
            <a:off x="1560472" y="542223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实景看房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39" name="ï$ḻ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87C142-C355-4F6D-B1ED-2E28E6EFB85E}"/>
              </a:ext>
            </a:extLst>
          </p:cNvPr>
          <p:cNvSpPr/>
          <p:nvPr/>
        </p:nvSpPr>
        <p:spPr bwMode="auto">
          <a:xfrm>
            <a:off x="1560472" y="582183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>
                <a:solidFill>
                  <a:srgbClr val="FFFFFF"/>
                </a:solidFill>
              </a:rPr>
              <a:t>一键约看</a:t>
            </a:r>
          </a:p>
        </p:txBody>
      </p:sp>
      <p:sp>
        <p:nvSpPr>
          <p:cNvPr id="241" name="î$lîḑ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11AFA5-9DBC-429D-A97B-F9B55A239495}"/>
              </a:ext>
            </a:extLst>
          </p:cNvPr>
          <p:cNvSpPr/>
          <p:nvPr/>
        </p:nvSpPr>
        <p:spPr bwMode="auto">
          <a:xfrm>
            <a:off x="3387499" y="422522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项目详情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42" name="iŝļî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</a:ext>
            </a:extLst>
          </p:cNvPr>
          <p:cNvSpPr/>
          <p:nvPr/>
        </p:nvSpPr>
        <p:spPr bwMode="auto">
          <a:xfrm>
            <a:off x="3386468" y="4624818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>
                <a:solidFill>
                  <a:srgbClr val="FFFFFF"/>
                </a:solidFill>
              </a:rPr>
              <a:t>在线直聊</a:t>
            </a:r>
          </a:p>
        </p:txBody>
      </p:sp>
      <p:sp>
        <p:nvSpPr>
          <p:cNvPr id="248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991928" y="6153609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49" name="ï$ḻ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87C142-C355-4F6D-B1ED-2E28E6EFB85E}"/>
              </a:ext>
            </a:extLst>
          </p:cNvPr>
          <p:cNvSpPr/>
          <p:nvPr/>
        </p:nvSpPr>
        <p:spPr bwMode="auto">
          <a:xfrm>
            <a:off x="648989" y="6231405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在线直聊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50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1903412" y="6153609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51" name="ï$ḻ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87C142-C355-4F6D-B1ED-2E28E6EFB85E}"/>
              </a:ext>
            </a:extLst>
          </p:cNvPr>
          <p:cNvSpPr/>
          <p:nvPr/>
        </p:nvSpPr>
        <p:spPr bwMode="auto">
          <a:xfrm>
            <a:off x="1560472" y="6231405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在线直聊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52" name="î$ḻî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BE8B27-709F-4AE3-AA1F-75D49842BFB1}"/>
              </a:ext>
            </a:extLst>
          </p:cNvPr>
          <p:cNvSpPr/>
          <p:nvPr/>
        </p:nvSpPr>
        <p:spPr bwMode="auto">
          <a:xfrm>
            <a:off x="2473469" y="3427804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在线直聊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56" name="ï$ľï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AAFA183-37AA-44AA-9783-78F4B060A616}"/>
              </a:ext>
            </a:extLst>
          </p:cNvPr>
          <p:cNvSpPr/>
          <p:nvPr/>
        </p:nvSpPr>
        <p:spPr bwMode="auto">
          <a:xfrm flipH="1">
            <a:off x="7806103" y="3189821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11" name="íşḷi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1CD401-EC7D-4915-87AC-DA5D02DE717D}"/>
              </a:ext>
            </a:extLst>
          </p:cNvPr>
          <p:cNvSpPr/>
          <p:nvPr/>
        </p:nvSpPr>
        <p:spPr bwMode="auto">
          <a:xfrm>
            <a:off x="7955066" y="5821830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系统通知</a:t>
            </a:r>
          </a:p>
        </p:txBody>
      </p:sp>
      <p:sp>
        <p:nvSpPr>
          <p:cNvPr id="260" name="iṧļíḓ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9E41E1-B67D-4223-8060-BE18780CC770}"/>
              </a:ext>
            </a:extLst>
          </p:cNvPr>
          <p:cNvSpPr/>
          <p:nvPr/>
        </p:nvSpPr>
        <p:spPr bwMode="auto">
          <a:xfrm flipV="1">
            <a:off x="8294036" y="6153609"/>
            <a:ext cx="0" cy="11315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61" name="ï$ḻíd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87C142-C355-4F6D-B1ED-2E28E6EFB85E}"/>
              </a:ext>
            </a:extLst>
          </p:cNvPr>
          <p:cNvSpPr/>
          <p:nvPr/>
        </p:nvSpPr>
        <p:spPr bwMode="auto">
          <a:xfrm>
            <a:off x="7951097" y="6231405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通知详情</a:t>
            </a:r>
          </a:p>
        </p:txBody>
      </p:sp>
      <p:sp>
        <p:nvSpPr>
          <p:cNvPr id="130" name="işḻïḑ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928790-E73A-454B-B2AB-B0C63BF6FD6F}"/>
              </a:ext>
            </a:extLst>
          </p:cNvPr>
          <p:cNvSpPr/>
          <p:nvPr/>
        </p:nvSpPr>
        <p:spPr bwMode="auto">
          <a:xfrm>
            <a:off x="5067110" y="2554353"/>
            <a:ext cx="2063" cy="1432888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64" name="íŝ1î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09061D-2E10-4252-A1D0-03F9AE25C7B9}"/>
              </a:ext>
            </a:extLst>
          </p:cNvPr>
          <p:cNvSpPr/>
          <p:nvPr/>
        </p:nvSpPr>
        <p:spPr bwMode="auto">
          <a:xfrm>
            <a:off x="4301012" y="3427804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顾问详情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267" name="ïsḷïḋ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334695-D258-4A8F-B741-53307B759F32}"/>
              </a:ext>
            </a:extLst>
          </p:cNvPr>
          <p:cNvSpPr/>
          <p:nvPr/>
        </p:nvSpPr>
        <p:spPr bwMode="auto">
          <a:xfrm flipH="1">
            <a:off x="4154113" y="3190732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71" name="ïsļí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22A36-0E51-41EE-9802-8A0CC84C765D}"/>
              </a:ext>
            </a:extLst>
          </p:cNvPr>
          <p:cNvSpPr/>
          <p:nvPr/>
        </p:nvSpPr>
        <p:spPr bwMode="auto">
          <a:xfrm flipH="1">
            <a:off x="7684508" y="6382776"/>
            <a:ext cx="121595" cy="71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72" name="iSļîd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248B2F-2180-4BBE-9A6D-D1642BFDD228}"/>
              </a:ext>
            </a:extLst>
          </p:cNvPr>
          <p:cNvSpPr/>
          <p:nvPr/>
        </p:nvSpPr>
        <p:spPr bwMode="auto">
          <a:xfrm rot="10800000" flipV="1">
            <a:off x="5074252" y="1568489"/>
            <a:ext cx="834266" cy="38191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地图找房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73" name="íṣḷíd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EDF799-A04E-4DBC-BA16-3B39DFACAE28}"/>
              </a:ext>
            </a:extLst>
          </p:cNvPr>
          <p:cNvSpPr/>
          <p:nvPr/>
        </p:nvSpPr>
        <p:spPr bwMode="auto">
          <a:xfrm flipH="1">
            <a:off x="7806103" y="2392403"/>
            <a:ext cx="14535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274" name="ïŝ1ïḓ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31CCEB-EDEE-419B-A33E-77E2CE08A23F}"/>
              </a:ext>
            </a:extLst>
          </p:cNvPr>
          <p:cNvSpPr/>
          <p:nvPr/>
        </p:nvSpPr>
        <p:spPr bwMode="auto">
          <a:xfrm>
            <a:off x="7955066" y="2230792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</a:rPr>
              <a:t>登录注册</a:t>
            </a:r>
          </a:p>
        </p:txBody>
      </p:sp>
      <p:sp>
        <p:nvSpPr>
          <p:cNvPr id="438" name="íṣlï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A2A6E7-58DD-4970-8530-5F428368D84D}"/>
              </a:ext>
            </a:extLst>
          </p:cNvPr>
          <p:cNvSpPr/>
          <p:nvPr/>
        </p:nvSpPr>
        <p:spPr bwMode="auto">
          <a:xfrm>
            <a:off x="2477159" y="5433985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en-US" altLang="zh-CN" sz="1200" b="0" dirty="0" smtClean="0">
                <a:solidFill>
                  <a:srgbClr val="FFFFFF"/>
                </a:solidFill>
              </a:rPr>
              <a:t>PK</a:t>
            </a:r>
            <a:r>
              <a:rPr lang="zh-CN" altLang="en-US" sz="1200" b="0" dirty="0" smtClean="0">
                <a:solidFill>
                  <a:srgbClr val="FFFFFF"/>
                </a:solidFill>
              </a:rPr>
              <a:t>对比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439" name="îṩļî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B1BA05-D8D3-4CBC-A456-F55F4A96DEED}"/>
              </a:ext>
            </a:extLst>
          </p:cNvPr>
          <p:cNvSpPr/>
          <p:nvPr/>
        </p:nvSpPr>
        <p:spPr bwMode="auto">
          <a:xfrm>
            <a:off x="2477159" y="5831811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贷款计算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440" name="ïSļíď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1C7C49-D0EA-46EE-9B5C-A81FD6B18477}"/>
              </a:ext>
            </a:extLst>
          </p:cNvPr>
          <p:cNvSpPr/>
          <p:nvPr/>
        </p:nvSpPr>
        <p:spPr bwMode="auto">
          <a:xfrm>
            <a:off x="2477159" y="6231405"/>
            <a:ext cx="688913" cy="321797"/>
          </a:xfrm>
          <a:prstGeom prst="rect">
            <a:avLst/>
          </a:prstGeom>
          <a:solidFill>
            <a:srgbClr val="FFC000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税费计算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441" name="íṣlï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A2A6E7-58DD-4970-8530-5F428368D84D}"/>
              </a:ext>
            </a:extLst>
          </p:cNvPr>
          <p:cNvSpPr/>
          <p:nvPr/>
        </p:nvSpPr>
        <p:spPr bwMode="auto">
          <a:xfrm>
            <a:off x="2477159" y="4624815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>
                <a:solidFill>
                  <a:srgbClr val="FFFFFF"/>
                </a:solidFill>
              </a:rPr>
              <a:t>估价</a:t>
            </a:r>
          </a:p>
        </p:txBody>
      </p:sp>
      <p:sp>
        <p:nvSpPr>
          <p:cNvPr id="442" name="îṩļîḑ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B1BA05-D8D3-4CBC-A456-F55F4A96DEED}"/>
              </a:ext>
            </a:extLst>
          </p:cNvPr>
          <p:cNvSpPr/>
          <p:nvPr/>
        </p:nvSpPr>
        <p:spPr bwMode="auto">
          <a:xfrm>
            <a:off x="2477159" y="5022641"/>
            <a:ext cx="688913" cy="32179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查成交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443" name="ísḷiḍ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C7649C-3256-4946-9CEF-F1CD11C8773E}"/>
              </a:ext>
            </a:extLst>
          </p:cNvPr>
          <p:cNvSpPr/>
          <p:nvPr/>
        </p:nvSpPr>
        <p:spPr bwMode="auto">
          <a:xfrm>
            <a:off x="2328118" y="4132251"/>
            <a:ext cx="834265" cy="3978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工具</a:t>
            </a:r>
            <a:endParaRPr lang="zh-CN" altLang="en-US" sz="1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44" name="îslîḋ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467EE7-C8BD-41A1-8E46-756EFB81658B}"/>
              </a:ext>
            </a:extLst>
          </p:cNvPr>
          <p:cNvSpPr/>
          <p:nvPr/>
        </p:nvSpPr>
        <p:spPr bwMode="auto">
          <a:xfrm>
            <a:off x="2327197" y="4517872"/>
            <a:ext cx="0" cy="1874429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grpSp>
        <p:nvGrpSpPr>
          <p:cNvPr id="489" name="组合 488"/>
          <p:cNvGrpSpPr/>
          <p:nvPr/>
        </p:nvGrpSpPr>
        <p:grpSpPr>
          <a:xfrm>
            <a:off x="3386468" y="5194088"/>
            <a:ext cx="3357233" cy="1359110"/>
            <a:chOff x="4515290" y="5194088"/>
            <a:chExt cx="4476310" cy="1359110"/>
          </a:xfrm>
        </p:grpSpPr>
        <p:sp>
          <p:nvSpPr>
            <p:cNvPr id="450" name="ísḷ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C7649C-3256-4946-9CEF-F1CD11C8773E}"/>
                </a:ext>
              </a:extLst>
            </p:cNvPr>
            <p:cNvSpPr/>
            <p:nvPr/>
          </p:nvSpPr>
          <p:spPr bwMode="auto">
            <a:xfrm>
              <a:off x="6248738" y="5194088"/>
              <a:ext cx="1112353" cy="3978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square" lIns="0" tIns="0" rIns="0" bIns="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内网连通</a:t>
              </a:r>
              <a:endPara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468" name="íšľ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5B94313-01A9-46A5-84E2-DEAF08CE2621}"/>
                </a:ext>
              </a:extLst>
            </p:cNvPr>
            <p:cNvSpPr/>
            <p:nvPr/>
          </p:nvSpPr>
          <p:spPr bwMode="auto">
            <a:xfrm flipH="1">
              <a:off x="6804913" y="5594880"/>
              <a:ext cx="0" cy="1143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>
                <a:solidFill>
                  <a:srgbClr val="FFFFFF"/>
                </a:solidFill>
              </a:endParaRPr>
            </a:p>
          </p:txBody>
        </p:sp>
        <p:grpSp>
          <p:nvGrpSpPr>
            <p:cNvPr id="488" name="组合 487"/>
            <p:cNvGrpSpPr/>
            <p:nvPr/>
          </p:nvGrpSpPr>
          <p:grpSpPr>
            <a:xfrm>
              <a:off x="4515290" y="5703304"/>
              <a:ext cx="4476310" cy="849894"/>
              <a:chOff x="4515290" y="5703304"/>
              <a:chExt cx="4476310" cy="849894"/>
            </a:xfrm>
          </p:grpSpPr>
          <p:sp>
            <p:nvSpPr>
              <p:cNvPr id="466" name="îṩļí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C3C730-E22C-4040-A9C0-1FBACF3FFFA0}"/>
                  </a:ext>
                </a:extLst>
              </p:cNvPr>
              <p:cNvSpPr/>
              <p:nvPr/>
            </p:nvSpPr>
            <p:spPr bwMode="auto">
              <a:xfrm flipV="1">
                <a:off x="4515290" y="5703304"/>
                <a:ext cx="4476310" cy="5876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iŝ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</a:ext>
                </a:extLst>
              </p:cNvPr>
              <p:cNvSpPr/>
              <p:nvPr/>
            </p:nvSpPr>
            <p:spPr bwMode="auto">
              <a:xfrm>
                <a:off x="6895703" y="5820571"/>
                <a:ext cx="918550" cy="3217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ctr">
                <a:normAutofit fontScale="92500" lnSpcReduction="10000"/>
              </a:bodyPr>
              <a:lstStyle/>
              <a:p>
                <a:pPr algn="ctr"/>
                <a:r>
                  <a:rPr lang="zh-CN" altLang="en-US" sz="1200" dirty="0"/>
                  <a:t>找房帮助解答</a:t>
                </a:r>
              </a:p>
            </p:txBody>
          </p:sp>
          <p:sp>
            <p:nvSpPr>
              <p:cNvPr id="465" name="iŝ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</a:ext>
                </a:extLst>
              </p:cNvPr>
              <p:cNvSpPr/>
              <p:nvPr/>
            </p:nvSpPr>
            <p:spPr bwMode="auto">
              <a:xfrm>
                <a:off x="7995829" y="5820571"/>
                <a:ext cx="918550" cy="3217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ctr">
                <a:normAutofit fontScale="92500" lnSpcReduction="10000"/>
              </a:bodyPr>
              <a:lstStyle/>
              <a:p>
                <a:pPr algn="ctr"/>
                <a:r>
                  <a:rPr lang="zh-CN" altLang="en-US" sz="1200" dirty="0"/>
                  <a:t>自助免骚扰</a:t>
                </a:r>
              </a:p>
            </p:txBody>
          </p:sp>
          <p:grpSp>
            <p:nvGrpSpPr>
              <p:cNvPr id="471" name="组合 470"/>
              <p:cNvGrpSpPr/>
              <p:nvPr/>
            </p:nvGrpSpPr>
            <p:grpSpPr>
              <a:xfrm>
                <a:off x="5795576" y="5820571"/>
                <a:ext cx="918550" cy="732627"/>
                <a:chOff x="5732492" y="5820571"/>
                <a:chExt cx="918550" cy="732627"/>
              </a:xfrm>
            </p:grpSpPr>
            <p:sp>
              <p:nvSpPr>
                <p:cNvPr id="436" name="iŝļî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  </a:ext>
                  </a:extLst>
                </p:cNvPr>
                <p:cNvSpPr/>
                <p:nvPr/>
              </p:nvSpPr>
              <p:spPr bwMode="auto">
                <a:xfrm>
                  <a:off x="5732492" y="5820571"/>
                  <a:ext cx="918550" cy="32179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 algn="ctr"/>
                  <a:r>
                    <a:rPr lang="zh-CN" altLang="en-US" sz="1200" dirty="0"/>
                    <a:t>客户画像</a:t>
                  </a:r>
                </a:p>
              </p:txBody>
            </p:sp>
            <p:sp>
              <p:nvSpPr>
                <p:cNvPr id="437" name="iŝļî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  </a:ext>
                  </a:extLst>
                </p:cNvPr>
                <p:cNvSpPr/>
                <p:nvPr/>
              </p:nvSpPr>
              <p:spPr bwMode="auto">
                <a:xfrm>
                  <a:off x="5732492" y="6231401"/>
                  <a:ext cx="918550" cy="32179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normAutofit fontScale="92500" lnSpcReduction="10000"/>
                </a:bodyPr>
                <a:lstStyle/>
                <a:p>
                  <a:pPr algn="ctr"/>
                  <a:r>
                    <a:rPr lang="zh-CN" altLang="en-US" sz="1200" dirty="0"/>
                    <a:t>业务网上动态</a:t>
                  </a:r>
                </a:p>
              </p:txBody>
            </p:sp>
          </p:grpSp>
          <p:grpSp>
            <p:nvGrpSpPr>
              <p:cNvPr id="463" name="组合 462"/>
              <p:cNvGrpSpPr/>
              <p:nvPr/>
            </p:nvGrpSpPr>
            <p:grpSpPr>
              <a:xfrm>
                <a:off x="4695449" y="5820571"/>
                <a:ext cx="918550" cy="732627"/>
                <a:chOff x="5734682" y="5820571"/>
                <a:chExt cx="918550" cy="732627"/>
              </a:xfrm>
              <a:solidFill>
                <a:schemeClr val="tx2"/>
              </a:solidFill>
            </p:grpSpPr>
            <p:sp>
              <p:nvSpPr>
                <p:cNvPr id="283" name="iŝļî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  </a:ext>
                  </a:extLst>
                </p:cNvPr>
                <p:cNvSpPr/>
                <p:nvPr/>
              </p:nvSpPr>
              <p:spPr bwMode="auto">
                <a:xfrm>
                  <a:off x="5734682" y="5820571"/>
                  <a:ext cx="918550" cy="32179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normAutofit/>
                </a:bodyPr>
                <a:lstStyle>
                  <a:lvl1pPr>
                    <a:defRPr sz="1300" b="1">
                      <a:solidFill>
                        <a:srgbClr val="000000"/>
                      </a:solidFill>
                    </a:defRPr>
                  </a:lvl1pPr>
                  <a:lvl2pPr marL="742950" indent="-285750">
                    <a:defRPr sz="1300" b="1">
                      <a:solidFill>
                        <a:srgbClr val="000000"/>
                      </a:solidFill>
                    </a:defRPr>
                  </a:lvl2pPr>
                  <a:lvl3pPr marL="1143000" indent="-228600">
                    <a:defRPr sz="1300" b="1">
                      <a:solidFill>
                        <a:srgbClr val="000000"/>
                      </a:solidFill>
                    </a:defRPr>
                  </a:lvl3pPr>
                  <a:lvl4pPr marL="1600200" indent="-228600">
                    <a:defRPr sz="1300" b="1">
                      <a:solidFill>
                        <a:srgbClr val="000000"/>
                      </a:solidFill>
                    </a:defRPr>
                  </a:lvl4pPr>
                  <a:lvl5pPr marL="2057400" indent="-228600">
                    <a:defRPr sz="1300" b="1">
                      <a:solidFill>
                        <a:srgbClr val="000000"/>
                      </a:solidFill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 b="1">
                      <a:solidFill>
                        <a:srgbClr val="000000"/>
                      </a:solidFill>
                    </a:defRPr>
                  </a:lvl9pPr>
                </a:lstStyle>
                <a:p>
                  <a:pPr algn="ctr"/>
                  <a:r>
                    <a:rPr lang="zh-CN" altLang="en-US" sz="1200" b="0" dirty="0" smtClean="0">
                      <a:solidFill>
                        <a:schemeClr val="tx1"/>
                      </a:solidFill>
                    </a:rPr>
                    <a:t>客户列表</a:t>
                  </a:r>
                  <a:endParaRPr lang="zh-CN" altLang="en-US" sz="1200" b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iŝļî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  </a:ext>
                  </a:extLst>
                </p:cNvPr>
                <p:cNvSpPr/>
                <p:nvPr/>
              </p:nvSpPr>
              <p:spPr bwMode="auto">
                <a:xfrm>
                  <a:off x="5734682" y="6231401"/>
                  <a:ext cx="918550" cy="32179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square" lIns="0" tIns="0" rIns="0" bIns="0" anchor="ctr">
                  <a:normAutofit fontScale="92500" lnSpcReduction="10000"/>
                </a:bodyPr>
                <a:lstStyle/>
                <a:p>
                  <a:pPr algn="ctr"/>
                  <a:r>
                    <a:rPr lang="zh-CN" altLang="en-US" sz="1200" dirty="0"/>
                    <a:t>房源网上动态</a:t>
                  </a:r>
                </a:p>
              </p:txBody>
            </p:sp>
          </p:grpSp>
          <p:sp>
            <p:nvSpPr>
              <p:cNvPr id="490" name="iŝ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</a:ext>
                </a:extLst>
              </p:cNvPr>
              <p:cNvSpPr/>
              <p:nvPr/>
            </p:nvSpPr>
            <p:spPr bwMode="auto">
              <a:xfrm>
                <a:off x="6895703" y="6231399"/>
                <a:ext cx="918550" cy="3217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ctr">
                <a:normAutofit/>
              </a:bodyPr>
              <a:lstStyle/>
              <a:p>
                <a:pPr algn="ctr"/>
                <a:r>
                  <a:rPr lang="zh-CN" altLang="en-US" sz="1200" dirty="0"/>
                  <a:t>房源分享</a:t>
                </a:r>
              </a:p>
            </p:txBody>
          </p:sp>
          <p:sp>
            <p:nvSpPr>
              <p:cNvPr id="491" name="iŝ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D55CB8-2350-4CEF-A4C2-6246506616F5}"/>
                  </a:ext>
                </a:extLst>
              </p:cNvPr>
              <p:cNvSpPr/>
              <p:nvPr/>
            </p:nvSpPr>
            <p:spPr bwMode="auto">
              <a:xfrm>
                <a:off x="7995829" y="6231398"/>
                <a:ext cx="918550" cy="3217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 anchor="ctr">
                <a:normAutofit/>
              </a:bodyPr>
              <a:lstStyle/>
              <a:p>
                <a:pPr algn="ctr"/>
                <a:r>
                  <a:rPr lang="zh-CN" altLang="en-US" sz="1200" dirty="0"/>
                  <a:t>举报反馈</a:t>
                </a:r>
              </a:p>
            </p:txBody>
          </p:sp>
        </p:grpSp>
      </p:grpSp>
      <p:sp>
        <p:nvSpPr>
          <p:cNvPr id="492" name="iṥ1ï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87AF83-A3EE-4DBB-9759-348DA0B80C6E}"/>
              </a:ext>
            </a:extLst>
          </p:cNvPr>
          <p:cNvSpPr/>
          <p:nvPr/>
        </p:nvSpPr>
        <p:spPr bwMode="auto">
          <a:xfrm>
            <a:off x="6991547" y="5422237"/>
            <a:ext cx="688913" cy="32179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pPr algn="ctr"/>
            <a:r>
              <a:rPr lang="zh-CN" altLang="en-US" sz="1200" b="0" dirty="0" smtClean="0">
                <a:solidFill>
                  <a:srgbClr val="FFFFFF"/>
                </a:solidFill>
              </a:rPr>
              <a:t>我的房源</a:t>
            </a:r>
            <a:endParaRPr lang="zh-CN" altLang="en-US" sz="1200" b="0" dirty="0">
              <a:solidFill>
                <a:srgbClr val="FFFFFF"/>
              </a:solidFill>
            </a:endParaRPr>
          </a:p>
        </p:txBody>
      </p:sp>
      <p:sp>
        <p:nvSpPr>
          <p:cNvPr id="493" name="ïsļíďè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22A36-0E51-41EE-9802-8A0CC84C765D}"/>
              </a:ext>
            </a:extLst>
          </p:cNvPr>
          <p:cNvSpPr/>
          <p:nvPr/>
        </p:nvSpPr>
        <p:spPr bwMode="auto">
          <a:xfrm flipH="1">
            <a:off x="7684508" y="5574891"/>
            <a:ext cx="121595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袁铭蔚</a:t>
            </a:r>
            <a:r>
              <a:rPr lang="en-US" altLang="zh-CN" dirty="0" smtClean="0"/>
              <a:t>		</a:t>
            </a:r>
            <a:r>
              <a:rPr lang="zh-CN" altLang="en-US" sz="1600" dirty="0" smtClean="0"/>
              <a:t>姚丹</a:t>
            </a:r>
            <a:r>
              <a:rPr lang="en-US" altLang="zh-CN" dirty="0" smtClean="0"/>
              <a:t>		</a:t>
            </a:r>
            <a:r>
              <a:rPr lang="zh-CN" altLang="en-US" sz="1600" dirty="0" smtClean="0"/>
              <a:t>尚未安排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无需安排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76312" y="800728"/>
            <a:ext cx="179264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0791" y="800728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11960" y="800728"/>
            <a:ext cx="180000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52784" y="80072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02444" y="72011"/>
            <a:ext cx="8137922" cy="5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技术选型</a:t>
            </a:r>
            <a:endParaRPr lang="zh-CN" altLang="en-US" sz="16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56544273"/>
              </p:ext>
            </p:extLst>
          </p:nvPr>
        </p:nvGraphicFramePr>
        <p:xfrm>
          <a:off x="1524000" y="1397000"/>
          <a:ext cx="609600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02444" y="72011"/>
            <a:ext cx="8137922" cy="5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流程图: 多文档 6"/>
          <p:cNvSpPr/>
          <p:nvPr/>
        </p:nvSpPr>
        <p:spPr>
          <a:xfrm>
            <a:off x="971600" y="328498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房源列表组件</a:t>
            </a:r>
          </a:p>
        </p:txBody>
      </p:sp>
      <p:sp>
        <p:nvSpPr>
          <p:cNvPr id="8" name="流程图: 多文档 7"/>
          <p:cNvSpPr/>
          <p:nvPr/>
        </p:nvSpPr>
        <p:spPr>
          <a:xfrm>
            <a:off x="6625332" y="328498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搜索组件</a:t>
            </a:r>
          </a:p>
        </p:txBody>
      </p:sp>
      <p:sp>
        <p:nvSpPr>
          <p:cNvPr id="9" name="流程图: 多文档 8"/>
          <p:cNvSpPr/>
          <p:nvPr/>
        </p:nvSpPr>
        <p:spPr>
          <a:xfrm>
            <a:off x="971600" y="184482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头部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组件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808908" y="1861096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尾部组件</a:t>
            </a:r>
          </a:p>
        </p:txBody>
      </p:sp>
      <p:sp>
        <p:nvSpPr>
          <p:cNvPr id="11" name="流程图: 多文档 10"/>
          <p:cNvSpPr/>
          <p:nvPr/>
        </p:nvSpPr>
        <p:spPr>
          <a:xfrm>
            <a:off x="4681116" y="1861096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导航组件</a:t>
            </a:r>
          </a:p>
        </p:txBody>
      </p:sp>
      <p:sp>
        <p:nvSpPr>
          <p:cNvPr id="12" name="流程图: 多文档 11"/>
          <p:cNvSpPr/>
          <p:nvPr/>
        </p:nvSpPr>
        <p:spPr>
          <a:xfrm>
            <a:off x="6625332" y="184482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表单组件</a:t>
            </a:r>
          </a:p>
        </p:txBody>
      </p:sp>
      <p:sp>
        <p:nvSpPr>
          <p:cNvPr id="13" name="流程图: 多文档 12"/>
          <p:cNvSpPr/>
          <p:nvPr/>
        </p:nvSpPr>
        <p:spPr>
          <a:xfrm>
            <a:off x="4681116" y="328498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输入联想组件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8" y="69269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实现页面通用部分的抽象调用，以基础模板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特殊继承方式呈现。</a:t>
            </a:r>
            <a:endParaRPr lang="zh-CN" altLang="en-US" sz="1600" dirty="0"/>
          </a:p>
        </p:txBody>
      </p:sp>
      <p:sp>
        <p:nvSpPr>
          <p:cNvPr id="16" name="流程图: 多文档 15"/>
          <p:cNvSpPr/>
          <p:nvPr/>
        </p:nvSpPr>
        <p:spPr>
          <a:xfrm>
            <a:off x="2808908" y="4732784"/>
            <a:ext cx="1477268" cy="928464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3">
                    <a:lumMod val="25000"/>
                  </a:schemeClr>
                </a:solidFill>
              </a:rPr>
              <a:t>消息通知组件</a:t>
            </a:r>
          </a:p>
        </p:txBody>
      </p:sp>
      <p:sp>
        <p:nvSpPr>
          <p:cNvPr id="17" name="流程图: 多文档 16"/>
          <p:cNvSpPr/>
          <p:nvPr/>
        </p:nvSpPr>
        <p:spPr>
          <a:xfrm>
            <a:off x="2808908" y="328498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图文列表组件</a:t>
            </a:r>
          </a:p>
        </p:txBody>
      </p:sp>
      <p:sp>
        <p:nvSpPr>
          <p:cNvPr id="18" name="流程图: 多文档 17"/>
          <p:cNvSpPr/>
          <p:nvPr/>
        </p:nvSpPr>
        <p:spPr>
          <a:xfrm>
            <a:off x="971600" y="4732784"/>
            <a:ext cx="1477268" cy="92846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下载拉起组件</a:t>
            </a:r>
          </a:p>
        </p:txBody>
      </p:sp>
      <p:sp>
        <p:nvSpPr>
          <p:cNvPr id="19" name="流程图: 多文档 18"/>
          <p:cNvSpPr/>
          <p:nvPr/>
        </p:nvSpPr>
        <p:spPr>
          <a:xfrm>
            <a:off x="4681116" y="4732784"/>
            <a:ext cx="1477268" cy="928464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25000"/>
                  </a:schemeClr>
                </a:solidFill>
              </a:rPr>
              <a:t>LOADING</a:t>
            </a:r>
          </a:p>
          <a:p>
            <a:pPr algn="ctr"/>
            <a:r>
              <a:rPr lang="zh-CN" altLang="en-US" dirty="0" smtClean="0">
                <a:solidFill>
                  <a:schemeClr val="accent3">
                    <a:lumMod val="25000"/>
                  </a:schemeClr>
                </a:solidFill>
              </a:rPr>
              <a:t>组件</a:t>
            </a:r>
            <a:endParaRPr lang="zh-CN" alt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17335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线形标注 2(带边框和强调线) 50"/>
          <p:cNvSpPr/>
          <p:nvPr/>
        </p:nvSpPr>
        <p:spPr>
          <a:xfrm>
            <a:off x="5796137" y="4149080"/>
            <a:ext cx="3008748" cy="368424"/>
          </a:xfrm>
          <a:prstGeom prst="accentBorderCallout2">
            <a:avLst>
              <a:gd name="adj1" fmla="val -25342"/>
              <a:gd name="adj2" fmla="val -4388"/>
              <a:gd name="adj3" fmla="val -214221"/>
              <a:gd name="adj4" fmla="val -4485"/>
              <a:gd name="adj5" fmla="val -355525"/>
              <a:gd name="adj6" fmla="val 7227"/>
            </a:avLst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 smtClean="0">
                <a:solidFill>
                  <a:schemeClr val="tx1"/>
                </a:solidFill>
              </a:rPr>
              <a:t>pageName</a:t>
            </a:r>
            <a:r>
              <a:rPr lang="en-US" altLang="zh-CN" sz="1050" dirty="0" smtClean="0">
                <a:solidFill>
                  <a:schemeClr val="tx1"/>
                </a:solidFill>
              </a:rPr>
              <a:t>:</a:t>
            </a:r>
            <a:r>
              <a:rPr lang="zh-CN" altLang="en-US" sz="1050" dirty="0" smtClean="0">
                <a:solidFill>
                  <a:schemeClr val="tx1"/>
                </a:solidFill>
              </a:rPr>
              <a:t>输出文件名，</a:t>
            </a:r>
            <a:r>
              <a:rPr lang="en-US" altLang="zh-CN" sz="1050" dirty="0" smtClean="0">
                <a:solidFill>
                  <a:schemeClr val="tx1"/>
                </a:solidFill>
              </a:rPr>
              <a:t>template:</a:t>
            </a:r>
            <a:r>
              <a:rPr lang="zh-CN" altLang="en-US" sz="1050" dirty="0" smtClean="0">
                <a:solidFill>
                  <a:schemeClr val="tx1"/>
                </a:solidFill>
              </a:rPr>
              <a:t>模板路径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chunks:</a:t>
            </a:r>
            <a:r>
              <a:rPr lang="zh-CN" altLang="en-US" sz="1050" dirty="0" smtClean="0">
                <a:solidFill>
                  <a:schemeClr val="tx1"/>
                </a:solidFill>
              </a:rPr>
              <a:t>引用脚本名称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线形标注 2(带边框和强调线) 8"/>
          <p:cNvSpPr/>
          <p:nvPr/>
        </p:nvSpPr>
        <p:spPr>
          <a:xfrm>
            <a:off x="2195736" y="4221088"/>
            <a:ext cx="2808313" cy="288032"/>
          </a:xfrm>
          <a:prstGeom prst="accentBorderCallout2">
            <a:avLst>
              <a:gd name="adj1" fmla="val -25342"/>
              <a:gd name="adj2" fmla="val 104448"/>
              <a:gd name="adj3" fmla="val -433931"/>
              <a:gd name="adj4" fmla="val 114661"/>
              <a:gd name="adj5" fmla="val -543006"/>
              <a:gd name="adj6" fmla="val 135840"/>
            </a:avLst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err="1" smtClean="0">
                <a:solidFill>
                  <a:schemeClr val="tx1"/>
                </a:solidFill>
              </a:rPr>
              <a:t>expIn</a:t>
            </a:r>
            <a:r>
              <a:rPr lang="en-US" altLang="zh-CN" sz="1050" dirty="0" smtClean="0">
                <a:solidFill>
                  <a:schemeClr val="tx1"/>
                </a:solidFill>
              </a:rPr>
              <a:t>:</a:t>
            </a:r>
            <a:r>
              <a:rPr lang="zh-CN" altLang="en-US" sz="1050" dirty="0" smtClean="0">
                <a:solidFill>
                  <a:schemeClr val="tx1"/>
                </a:solidFill>
              </a:rPr>
              <a:t>入口脚本文件路径，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expOut</a:t>
            </a:r>
            <a:r>
              <a:rPr lang="en-US" altLang="zh-CN" sz="1050" dirty="0" smtClean="0">
                <a:solidFill>
                  <a:schemeClr val="tx1"/>
                </a:solidFill>
              </a:rPr>
              <a:t>:</a:t>
            </a:r>
            <a:r>
              <a:rPr lang="zh-CN" altLang="en-US" sz="1050" dirty="0" smtClean="0">
                <a:solidFill>
                  <a:schemeClr val="tx1"/>
                </a:solidFill>
              </a:rPr>
              <a:t>输出名称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43558"/>
            <a:ext cx="16002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2195735" y="2348880"/>
            <a:ext cx="3168353" cy="12642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2444" y="72011"/>
            <a:ext cx="8137922" cy="5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69269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项目目录结构</a:t>
            </a:r>
            <a:endParaRPr lang="zh-CN" altLang="en-US" sz="1600" dirty="0"/>
          </a:p>
        </p:txBody>
      </p:sp>
      <p:sp>
        <p:nvSpPr>
          <p:cNvPr id="2" name="线形标注 1 1"/>
          <p:cNvSpPr/>
          <p:nvPr/>
        </p:nvSpPr>
        <p:spPr>
          <a:xfrm>
            <a:off x="2555776" y="1460495"/>
            <a:ext cx="1080120" cy="216024"/>
          </a:xfrm>
          <a:prstGeom prst="borderCallout1">
            <a:avLst>
              <a:gd name="adj1" fmla="val 54024"/>
              <a:gd name="adj2" fmla="val -6765"/>
              <a:gd name="adj3" fmla="val 57631"/>
              <a:gd name="adj4" fmla="val -69687"/>
            </a:avLst>
          </a:prstGeom>
          <a:solidFill>
            <a:schemeClr val="bg2"/>
          </a:solidFill>
          <a:ln>
            <a:solidFill>
              <a:schemeClr val="accent3">
                <a:lumMod val="90000"/>
              </a:schemeClr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VS</a:t>
            </a:r>
            <a:r>
              <a:rPr lang="zh-CN" altLang="en-US" sz="1200" dirty="0" smtClean="0">
                <a:solidFill>
                  <a:schemeClr val="tx1"/>
                </a:solidFill>
              </a:rPr>
              <a:t>项目目录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2555776" y="1844824"/>
            <a:ext cx="1152128" cy="216024"/>
          </a:xfrm>
          <a:prstGeom prst="borderCallout1">
            <a:avLst>
              <a:gd name="adj1" fmla="val 54024"/>
              <a:gd name="adj2" fmla="val -6765"/>
              <a:gd name="adj3" fmla="val 253595"/>
              <a:gd name="adj4" fmla="val -139549"/>
            </a:avLst>
          </a:prstGeom>
          <a:solidFill>
            <a:schemeClr val="bg2"/>
          </a:solidFill>
          <a:ln>
            <a:solidFill>
              <a:schemeClr val="accent3">
                <a:lumMod val="90000"/>
              </a:schemeClr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前端开发目录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2555776" y="2636912"/>
            <a:ext cx="1152128" cy="216024"/>
          </a:xfrm>
          <a:prstGeom prst="borderCallout1">
            <a:avLst>
              <a:gd name="adj1" fmla="val 54024"/>
              <a:gd name="adj2" fmla="val -6765"/>
              <a:gd name="adj3" fmla="val -1160"/>
              <a:gd name="adj4" fmla="val -121177"/>
            </a:avLst>
          </a:prstGeom>
          <a:solidFill>
            <a:schemeClr val="bg2"/>
          </a:solidFill>
          <a:ln>
            <a:solidFill>
              <a:schemeClr val="accent3">
                <a:lumMod val="90000"/>
              </a:schemeClr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静态资源目录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线形标注 1 33"/>
          <p:cNvSpPr/>
          <p:nvPr/>
        </p:nvSpPr>
        <p:spPr>
          <a:xfrm>
            <a:off x="3923928" y="1268760"/>
            <a:ext cx="1224136" cy="216024"/>
          </a:xfrm>
          <a:prstGeom prst="borderCallout1">
            <a:avLst>
              <a:gd name="adj1" fmla="val 57944"/>
              <a:gd name="adj2" fmla="val 104544"/>
              <a:gd name="adj3" fmla="val 143856"/>
              <a:gd name="adj4" fmla="val 154498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VUE</a:t>
            </a:r>
            <a:r>
              <a:rPr lang="zh-CN" altLang="en-US" sz="1200" dirty="0" smtClean="0">
                <a:solidFill>
                  <a:schemeClr val="tx1"/>
                </a:solidFill>
              </a:rPr>
              <a:t>组件目录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线形标注 1 34"/>
          <p:cNvSpPr/>
          <p:nvPr/>
        </p:nvSpPr>
        <p:spPr>
          <a:xfrm>
            <a:off x="7585150" y="1484903"/>
            <a:ext cx="1163314" cy="216024"/>
          </a:xfrm>
          <a:prstGeom prst="borderCallout1">
            <a:avLst>
              <a:gd name="adj1" fmla="val 54024"/>
              <a:gd name="adj2" fmla="val -6765"/>
              <a:gd name="adj3" fmla="val 139937"/>
              <a:gd name="adj4" fmla="val -79876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项目文档目录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线形标注 1 35"/>
          <p:cNvSpPr/>
          <p:nvPr/>
        </p:nvSpPr>
        <p:spPr>
          <a:xfrm>
            <a:off x="3894004" y="1676519"/>
            <a:ext cx="1254059" cy="216024"/>
          </a:xfrm>
          <a:prstGeom prst="borderCallout1">
            <a:avLst>
              <a:gd name="adj1" fmla="val 57944"/>
              <a:gd name="adj2" fmla="val 104544"/>
              <a:gd name="adj3" fmla="val 143856"/>
              <a:gd name="adj4" fmla="val 154498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二手房板块目录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线形标注 1 36"/>
          <p:cNvSpPr/>
          <p:nvPr/>
        </p:nvSpPr>
        <p:spPr>
          <a:xfrm>
            <a:off x="7596336" y="2060848"/>
            <a:ext cx="1296144" cy="216024"/>
          </a:xfrm>
          <a:prstGeom prst="borderCallout1">
            <a:avLst>
              <a:gd name="adj1" fmla="val 54024"/>
              <a:gd name="adj2" fmla="val -6765"/>
              <a:gd name="adj3" fmla="val 77228"/>
              <a:gd name="adj4" fmla="val -50791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二手房组件目录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线形标注 1 37"/>
          <p:cNvSpPr/>
          <p:nvPr/>
        </p:nvSpPr>
        <p:spPr>
          <a:xfrm>
            <a:off x="7596336" y="2475301"/>
            <a:ext cx="1296144" cy="216024"/>
          </a:xfrm>
          <a:prstGeom prst="borderCallout1">
            <a:avLst>
              <a:gd name="adj1" fmla="val 54024"/>
              <a:gd name="adj2" fmla="val -6765"/>
              <a:gd name="adj3" fmla="val 77228"/>
              <a:gd name="adj4" fmla="val -50791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入口脚本配置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线形标注 1 38"/>
          <p:cNvSpPr/>
          <p:nvPr/>
        </p:nvSpPr>
        <p:spPr>
          <a:xfrm>
            <a:off x="7596336" y="2877261"/>
            <a:ext cx="1296144" cy="216024"/>
          </a:xfrm>
          <a:prstGeom prst="borderCallout1">
            <a:avLst>
              <a:gd name="adj1" fmla="val 54024"/>
              <a:gd name="adj2" fmla="val -6765"/>
              <a:gd name="adj3" fmla="val -12916"/>
              <a:gd name="adj4" fmla="val -50791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输出页面配置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线形标注 1 39"/>
          <p:cNvSpPr/>
          <p:nvPr/>
        </p:nvSpPr>
        <p:spPr>
          <a:xfrm>
            <a:off x="3923928" y="2636912"/>
            <a:ext cx="1254059" cy="216024"/>
          </a:xfrm>
          <a:prstGeom prst="borderCallout1">
            <a:avLst>
              <a:gd name="adj1" fmla="val 57944"/>
              <a:gd name="adj2" fmla="val 104544"/>
              <a:gd name="adj3" fmla="val -87384"/>
              <a:gd name="adj4" fmla="val 158549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二手房配置目录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3944375" y="3068960"/>
            <a:ext cx="1254059" cy="216024"/>
          </a:xfrm>
          <a:prstGeom prst="borderCallout1">
            <a:avLst>
              <a:gd name="adj1" fmla="val 57944"/>
              <a:gd name="adj2" fmla="val 104544"/>
              <a:gd name="adj3" fmla="val -5078"/>
              <a:gd name="adj4" fmla="val 159899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二手房脚本目录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3966013" y="3501008"/>
            <a:ext cx="1254059" cy="216024"/>
          </a:xfrm>
          <a:prstGeom prst="borderCallout1">
            <a:avLst>
              <a:gd name="adj1" fmla="val 57944"/>
              <a:gd name="adj2" fmla="val 104544"/>
              <a:gd name="adj3" fmla="val -8998"/>
              <a:gd name="adj4" fmla="val 155848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二手房页面目录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线形标注 1 42"/>
          <p:cNvSpPr/>
          <p:nvPr/>
        </p:nvSpPr>
        <p:spPr>
          <a:xfrm>
            <a:off x="7596336" y="3240170"/>
            <a:ext cx="1296144" cy="216024"/>
          </a:xfrm>
          <a:prstGeom prst="borderCallout1">
            <a:avLst>
              <a:gd name="adj1" fmla="val 54024"/>
              <a:gd name="adj2" fmla="val -6765"/>
              <a:gd name="adj3" fmla="val 6681"/>
              <a:gd name="adj4" fmla="val -92597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二手房</a:t>
            </a:r>
            <a:r>
              <a:rPr lang="zh-CN" altLang="en-US" sz="1200" dirty="0">
                <a:solidFill>
                  <a:schemeClr val="tx1"/>
                </a:solidFill>
              </a:rPr>
              <a:t>样式</a:t>
            </a:r>
            <a:r>
              <a:rPr lang="zh-CN" altLang="en-US" sz="1200" dirty="0" smtClean="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7596336" y="3564264"/>
            <a:ext cx="1296144" cy="216024"/>
          </a:xfrm>
          <a:prstGeom prst="borderCallout1">
            <a:avLst>
              <a:gd name="adj1" fmla="val 54024"/>
              <a:gd name="adj2" fmla="val -6765"/>
              <a:gd name="adj3" fmla="val 53713"/>
              <a:gd name="adj4" fmla="val -95210"/>
            </a:avLst>
          </a:prstGeom>
          <a:solidFill>
            <a:schemeClr val="bg2"/>
          </a:solidFill>
          <a:ln>
            <a:solidFill>
              <a:srgbClr val="FFC000"/>
            </a:solidFill>
            <a:headEnd type="triangle"/>
            <a:tailEnd type="triangle"/>
          </a:ln>
          <a:effectLst>
            <a:outerShdw blurRad="508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</a:rPr>
              <a:t>脚本插件目录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1128"/>
            <a:ext cx="31531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81128"/>
            <a:ext cx="3233073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02444" y="72011"/>
            <a:ext cx="8137922" cy="5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718977" y="1124744"/>
            <a:ext cx="7704856" cy="1152128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函数命名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：使用动词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名词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形式 （如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getData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()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内部函数以“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_”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开头，如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getData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变量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命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名：变量类型简写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变量含义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变量使用驼峰式格式，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常量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大写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790985" y="2827675"/>
            <a:ext cx="3348967" cy="31216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get </a:t>
            </a:r>
            <a:r>
              <a:rPr lang="zh-CN" altLang="en-US" sz="1200" dirty="0">
                <a:solidFill>
                  <a:schemeClr val="tx1"/>
                </a:solidFill>
              </a:rPr>
              <a:t>获取</a:t>
            </a:r>
            <a:r>
              <a:rPr lang="en-US" altLang="zh-CN" sz="1200" dirty="0" smtClean="0">
                <a:solidFill>
                  <a:schemeClr val="tx1"/>
                </a:solidFill>
              </a:rPr>
              <a:t>,           set </a:t>
            </a:r>
            <a:r>
              <a:rPr lang="zh-CN" altLang="en-US" sz="1200" dirty="0">
                <a:solidFill>
                  <a:schemeClr val="tx1"/>
                </a:solidFill>
              </a:rPr>
              <a:t>设置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    add </a:t>
            </a:r>
            <a:r>
              <a:rPr lang="zh-CN" altLang="en-US" sz="1200" dirty="0">
                <a:solidFill>
                  <a:schemeClr val="tx1"/>
                </a:solidFill>
              </a:rPr>
              <a:t>加入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    </a:t>
            </a: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remove </a:t>
            </a:r>
            <a:r>
              <a:rPr lang="zh-CN" altLang="en-US" sz="1200" dirty="0" smtClean="0">
                <a:solidFill>
                  <a:schemeClr val="tx1"/>
                </a:solidFill>
              </a:rPr>
              <a:t>删除</a:t>
            </a:r>
            <a:r>
              <a:rPr lang="en-US" altLang="zh-CN" sz="1200" dirty="0" smtClean="0">
                <a:solidFill>
                  <a:schemeClr val="tx1"/>
                </a:solidFill>
              </a:rPr>
              <a:t>,    modify </a:t>
            </a:r>
            <a:r>
              <a:rPr lang="zh-CN" altLang="en-US" sz="1200" dirty="0">
                <a:solidFill>
                  <a:schemeClr val="tx1"/>
                </a:solidFill>
              </a:rPr>
              <a:t>修改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create </a:t>
            </a:r>
            <a:r>
              <a:rPr lang="zh-CN" altLang="en-US" sz="1200" dirty="0">
                <a:solidFill>
                  <a:schemeClr val="tx1"/>
                </a:solidFill>
              </a:rPr>
              <a:t>创建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start </a:t>
            </a:r>
            <a:r>
              <a:rPr lang="zh-CN" altLang="en-US" sz="1200" dirty="0">
                <a:solidFill>
                  <a:schemeClr val="tx1"/>
                </a:solidFill>
              </a:rPr>
              <a:t>启动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   stop </a:t>
            </a:r>
            <a:r>
              <a:rPr lang="zh-CN" altLang="en-US" sz="1200" dirty="0">
                <a:solidFill>
                  <a:schemeClr val="tx1"/>
                </a:solidFill>
              </a:rPr>
              <a:t>停止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  bind </a:t>
            </a:r>
            <a:r>
              <a:rPr lang="zh-CN" altLang="en-US" sz="1200" dirty="0">
                <a:solidFill>
                  <a:schemeClr val="tx1"/>
                </a:solidFill>
              </a:rPr>
              <a:t>绑定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append </a:t>
            </a:r>
            <a:r>
              <a:rPr lang="zh-CN" altLang="en-US" sz="1200" dirty="0">
                <a:solidFill>
                  <a:schemeClr val="tx1"/>
                </a:solidFill>
              </a:rPr>
              <a:t>添加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sort </a:t>
            </a:r>
            <a:r>
              <a:rPr lang="zh-CN" altLang="en-US" sz="1200" dirty="0">
                <a:solidFill>
                  <a:schemeClr val="tx1"/>
                </a:solidFill>
              </a:rPr>
              <a:t>排序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    search </a:t>
            </a:r>
            <a:r>
              <a:rPr lang="zh-CN" altLang="en-US" sz="1200" dirty="0">
                <a:solidFill>
                  <a:schemeClr val="tx1"/>
                </a:solidFill>
              </a:rPr>
              <a:t>搜索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update </a:t>
            </a:r>
            <a:r>
              <a:rPr lang="zh-CN" altLang="en-US" sz="1200" dirty="0">
                <a:solidFill>
                  <a:schemeClr val="tx1"/>
                </a:solidFill>
              </a:rPr>
              <a:t>更新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</a:rPr>
              <a:t>    submit </a:t>
            </a:r>
            <a:r>
              <a:rPr lang="zh-CN" altLang="en-US" sz="1200" dirty="0" smtClean="0">
                <a:solidFill>
                  <a:schemeClr val="tx1"/>
                </a:solidFill>
              </a:rPr>
              <a:t>提交</a:t>
            </a:r>
            <a:r>
              <a:rPr lang="en-US" altLang="zh-CN" sz="1200" dirty="0" smtClean="0">
                <a:solidFill>
                  <a:schemeClr val="tx1"/>
                </a:solidFill>
              </a:rPr>
              <a:t>,    show </a:t>
            </a:r>
            <a:r>
              <a:rPr lang="zh-CN" altLang="en-US" sz="1200" dirty="0" smtClean="0">
                <a:solidFill>
                  <a:schemeClr val="tx1"/>
                </a:solidFill>
              </a:rPr>
              <a:t>显示</a:t>
            </a:r>
            <a:r>
              <a:rPr lang="en-US" altLang="zh-CN" sz="1200" dirty="0" smtClean="0">
                <a:solidFill>
                  <a:schemeClr val="tx1"/>
                </a:solidFill>
              </a:rPr>
              <a:t>,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hide </a:t>
            </a:r>
            <a:r>
              <a:rPr lang="zh-CN" altLang="en-US" sz="1200" dirty="0" smtClean="0">
                <a:solidFill>
                  <a:schemeClr val="tx1"/>
                </a:solidFill>
              </a:rPr>
              <a:t>隐藏</a:t>
            </a:r>
            <a:r>
              <a:rPr lang="en-US" altLang="zh-CN" sz="1200" dirty="0" smtClean="0">
                <a:solidFill>
                  <a:schemeClr val="tx1"/>
                </a:solidFill>
              </a:rPr>
              <a:t>,         toggle </a:t>
            </a:r>
            <a:r>
              <a:rPr lang="zh-CN" altLang="en-US" sz="1200" dirty="0" smtClean="0">
                <a:solidFill>
                  <a:schemeClr val="tx1"/>
                </a:solidFill>
              </a:rPr>
              <a:t>切换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786" y="244237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函数</a:t>
            </a:r>
            <a:r>
              <a:rPr lang="zh-CN" altLang="en-US" sz="1600" dirty="0" smtClean="0"/>
              <a:t>常用</a:t>
            </a:r>
            <a:r>
              <a:rPr lang="zh-CN" altLang="en-US" sz="1600" dirty="0"/>
              <a:t>的动词列表</a:t>
            </a:r>
          </a:p>
        </p:txBody>
      </p:sp>
      <p:sp>
        <p:nvSpPr>
          <p:cNvPr id="9" name="折角形 8"/>
          <p:cNvSpPr/>
          <p:nvPr/>
        </p:nvSpPr>
        <p:spPr>
          <a:xfrm>
            <a:off x="5004048" y="2827675"/>
            <a:ext cx="3348967" cy="312160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s</a:t>
            </a:r>
            <a:r>
              <a:rPr lang="zh-CN" altLang="en-US" sz="1200" dirty="0">
                <a:solidFill>
                  <a:schemeClr val="tx1"/>
                </a:solidFill>
              </a:rPr>
              <a:t>：表示字符串。例如：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sXxx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zh-CN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n</a:t>
            </a:r>
            <a:r>
              <a:rPr lang="zh-CN" altLang="en-US" sz="1200" dirty="0">
                <a:solidFill>
                  <a:schemeClr val="tx1"/>
                </a:solidFill>
              </a:rPr>
              <a:t>：表示数字。例如：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nXxx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zh-CN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b</a:t>
            </a:r>
            <a:r>
              <a:rPr lang="zh-CN" altLang="en-US" sz="1200" dirty="0">
                <a:solidFill>
                  <a:schemeClr val="tx1"/>
                </a:solidFill>
              </a:rPr>
              <a:t>：表示逻辑。例如：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bXxx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zh-CN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a</a:t>
            </a:r>
            <a:r>
              <a:rPr lang="zh-CN" altLang="en-US" sz="1200" dirty="0">
                <a:solidFill>
                  <a:schemeClr val="tx1"/>
                </a:solidFill>
              </a:rPr>
              <a:t>：表示数组。例如：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aXxx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zh-CN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zh-CN" altLang="en-US" sz="1200" dirty="0">
                <a:solidFill>
                  <a:schemeClr val="tx1"/>
                </a:solidFill>
              </a:rPr>
              <a:t>：表示正则表达式。例如：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rXxx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f</a:t>
            </a:r>
            <a:r>
              <a:rPr lang="zh-CN" altLang="en-US" sz="1200" dirty="0">
                <a:solidFill>
                  <a:schemeClr val="tx1"/>
                </a:solidFill>
              </a:rPr>
              <a:t>：表示函数。例如：</a:t>
            </a:r>
            <a:r>
              <a:rPr lang="en-US" altLang="zh-CN" sz="1200" dirty="0" err="1">
                <a:solidFill>
                  <a:schemeClr val="tx1"/>
                </a:solidFill>
              </a:rPr>
              <a:t>fXxx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o</a:t>
            </a:r>
            <a:r>
              <a:rPr lang="zh-CN" altLang="en-US" sz="1200" dirty="0">
                <a:solidFill>
                  <a:schemeClr val="tx1"/>
                </a:solidFill>
              </a:rPr>
              <a:t>：表示以上未涉及到的其他对象，例如：</a:t>
            </a:r>
            <a:r>
              <a:rPr lang="en-US" altLang="zh-CN" sz="1200" dirty="0" err="1">
                <a:solidFill>
                  <a:schemeClr val="tx1"/>
                </a:solidFill>
              </a:rPr>
              <a:t>oXxx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g</a:t>
            </a:r>
            <a:r>
              <a:rPr lang="zh-CN" altLang="en-US" sz="1200" dirty="0">
                <a:solidFill>
                  <a:schemeClr val="tx1"/>
                </a:solidFill>
              </a:rPr>
              <a:t>：表示全局变量，例如：</a:t>
            </a:r>
            <a:r>
              <a:rPr lang="en-US" altLang="zh-CN" sz="1200" dirty="0" err="1">
                <a:solidFill>
                  <a:schemeClr val="tx1"/>
                </a:solidFill>
              </a:rPr>
              <a:t>gXxx</a:t>
            </a:r>
            <a:r>
              <a:rPr lang="zh-CN" altLang="en-US" sz="1200" dirty="0" smtClean="0">
                <a:solidFill>
                  <a:schemeClr val="tx1"/>
                </a:solidFill>
              </a:rPr>
              <a:t>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  <a:r>
              <a:rPr lang="zh-CN" altLang="en-US" sz="1200" smtClean="0">
                <a:solidFill>
                  <a:schemeClr val="tx1"/>
                </a:solidFill>
              </a:rPr>
              <a:t>：</a:t>
            </a:r>
            <a:r>
              <a:rPr lang="zh-CN" altLang="en-US" sz="1200" dirty="0" smtClean="0">
                <a:solidFill>
                  <a:schemeClr val="tx1"/>
                </a:solidFill>
              </a:rPr>
              <a:t>表示组件，例如：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cXxx</a:t>
            </a:r>
            <a:r>
              <a:rPr lang="en-US" altLang="zh-CN" sz="1200" dirty="0" smtClean="0">
                <a:solidFill>
                  <a:schemeClr val="tx1"/>
                </a:solidFill>
              </a:rPr>
              <a:t>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44237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变量类型简写列表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69269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脚本代码命名规则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08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02444" y="72011"/>
            <a:ext cx="8137922" cy="5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WAP v2.0 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69269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要点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1434262"/>
            <a:ext cx="6769421" cy="338554"/>
            <a:chOff x="899592" y="1376772"/>
            <a:chExt cx="6769421" cy="338554"/>
          </a:xfrm>
        </p:grpSpPr>
        <p:sp>
          <p:nvSpPr>
            <p:cNvPr id="3" name="五角星 2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1376772"/>
              <a:ext cx="6553397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 dirty="0" smtClean="0"/>
                <a:t>HTML</a:t>
              </a:r>
              <a:r>
                <a:rPr lang="zh-CN" altLang="en-US" sz="1600" dirty="0" smtClean="0"/>
                <a:t>注重语义化，</a:t>
              </a:r>
              <a:r>
                <a:rPr lang="en-US" altLang="zh-CN" sz="1600" dirty="0" err="1" smtClean="0"/>
                <a:t>classname</a:t>
              </a:r>
              <a:r>
                <a:rPr lang="zh-CN" altLang="en-US" sz="1600" dirty="0" smtClean="0"/>
                <a:t>使用合理，避免一路</a:t>
              </a:r>
              <a:r>
                <a:rPr lang="en-US" altLang="zh-CN" sz="1600" dirty="0" smtClean="0"/>
                <a:t>div</a:t>
              </a:r>
              <a:r>
                <a:rPr lang="zh-CN" altLang="en-US" sz="1600" dirty="0"/>
                <a:t>每</a:t>
              </a:r>
              <a:r>
                <a:rPr lang="zh-CN" altLang="en-US" sz="1600" dirty="0" smtClean="0"/>
                <a:t>层</a:t>
              </a:r>
              <a:r>
                <a:rPr lang="en-US" altLang="zh-CN" sz="1600" dirty="0" smtClean="0"/>
                <a:t>class</a:t>
              </a:r>
              <a:r>
                <a:rPr lang="zh-CN" altLang="en-US" sz="1600" dirty="0" smtClean="0"/>
                <a:t>的现象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8676" y="2060848"/>
            <a:ext cx="7349708" cy="338554"/>
            <a:chOff x="899592" y="1376772"/>
            <a:chExt cx="7349708" cy="338554"/>
          </a:xfrm>
        </p:grpSpPr>
        <p:sp>
          <p:nvSpPr>
            <p:cNvPr id="15" name="五角星 14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5616" y="1376772"/>
              <a:ext cx="713368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 dirty="0" smtClean="0"/>
                <a:t>SASS</a:t>
              </a:r>
              <a:r>
                <a:rPr lang="zh-CN" altLang="en-US" sz="1600" dirty="0" smtClean="0"/>
                <a:t>嵌套需合理，能体现模块化思维，能用</a:t>
              </a:r>
              <a:r>
                <a:rPr lang="en-US" altLang="zh-CN" sz="1600" dirty="0" smtClean="0"/>
                <a:t>CSS</a:t>
              </a:r>
              <a:r>
                <a:rPr lang="zh-CN" altLang="en-US" sz="1600" dirty="0" smtClean="0"/>
                <a:t>实现的改变避免使用</a:t>
              </a:r>
              <a:r>
                <a:rPr lang="en-US" altLang="zh-CN" sz="1600" dirty="0" smtClean="0"/>
                <a:t>JS</a:t>
              </a:r>
              <a:r>
                <a:rPr lang="zh-CN" altLang="en-US" sz="1600" dirty="0"/>
                <a:t>实现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3568" y="2658398"/>
            <a:ext cx="7352914" cy="338554"/>
            <a:chOff x="899592" y="1376772"/>
            <a:chExt cx="7352914" cy="338554"/>
          </a:xfrm>
        </p:grpSpPr>
        <p:sp>
          <p:nvSpPr>
            <p:cNvPr id="18" name="五角星 17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5616" y="1376772"/>
              <a:ext cx="7136890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600" dirty="0" smtClean="0"/>
                <a:t>页面元素有浮动时，</a:t>
              </a:r>
              <a:r>
                <a:rPr lang="zh-CN" altLang="en-US" sz="1600" dirty="0"/>
                <a:t>设置</a:t>
              </a:r>
              <a:r>
                <a:rPr lang="en-US" altLang="zh-CN" sz="1600" dirty="0" err="1" smtClean="0"/>
                <a:t>zindex</a:t>
              </a:r>
              <a:r>
                <a:rPr lang="zh-CN" altLang="en-US" sz="1600" dirty="0" smtClean="0"/>
                <a:t>需要做全局考虑，避免发生不合理的层级叠加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3568" y="3284984"/>
            <a:ext cx="5940668" cy="338554"/>
            <a:chOff x="899592" y="1376772"/>
            <a:chExt cx="5940668" cy="338554"/>
          </a:xfrm>
        </p:grpSpPr>
        <p:sp>
          <p:nvSpPr>
            <p:cNvPr id="21" name="五角星 20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5616" y="1376772"/>
              <a:ext cx="572464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600" dirty="0" smtClean="0"/>
                <a:t>在移动端进行点击事件时需要注意避开移动端的点击延迟触发</a:t>
              </a:r>
              <a:endParaRPr lang="zh-CN" altLang="en-US" sz="1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568" y="3882534"/>
            <a:ext cx="7889920" cy="338554"/>
            <a:chOff x="899592" y="1376772"/>
            <a:chExt cx="7889920" cy="338554"/>
          </a:xfrm>
        </p:grpSpPr>
        <p:sp>
          <p:nvSpPr>
            <p:cNvPr id="24" name="五角星 23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15616" y="1376772"/>
              <a:ext cx="7673896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600" dirty="0" smtClean="0"/>
                <a:t>对于内容区域，需要做好辅助操作（加载时占位，</a:t>
              </a:r>
              <a:r>
                <a:rPr lang="en-US" altLang="zh-CN" sz="1600" dirty="0" smtClean="0"/>
                <a:t>LOADING</a:t>
              </a:r>
              <a:r>
                <a:rPr lang="zh-CN" altLang="en-US" sz="1600" dirty="0" smtClean="0"/>
                <a:t>状态，无数据提示等）</a:t>
              </a:r>
              <a:endParaRPr lang="zh-CN" altLang="en-US" sz="16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78676" y="5085184"/>
            <a:ext cx="7992512" cy="338554"/>
            <a:chOff x="899592" y="1376772"/>
            <a:chExt cx="7992512" cy="338554"/>
          </a:xfrm>
        </p:grpSpPr>
        <p:sp>
          <p:nvSpPr>
            <p:cNvPr id="27" name="五角星 26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15616" y="1376772"/>
              <a:ext cx="777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合作时为避免样式名或变量名冲突，需要添加有标示性的外层或在名称尾部跟随标识</a:t>
              </a:r>
              <a:endParaRPr lang="zh-CN" altLang="en-US" sz="16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3568" y="4509120"/>
            <a:ext cx="8197696" cy="338554"/>
            <a:chOff x="899592" y="1376772"/>
            <a:chExt cx="8197696" cy="338554"/>
          </a:xfrm>
        </p:grpSpPr>
        <p:sp>
          <p:nvSpPr>
            <p:cNvPr id="30" name="五角星 29"/>
            <p:cNvSpPr/>
            <p:nvPr/>
          </p:nvSpPr>
          <p:spPr>
            <a:xfrm>
              <a:off x="899592" y="1412776"/>
              <a:ext cx="216024" cy="216024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5616" y="1376772"/>
              <a:ext cx="7981672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600" dirty="0" smtClean="0"/>
                <a:t>接口获取数据做好容错处理（空数据，报错等情况处理，避免接口报错造成渲染停止）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B6E80"/>
      </a:accent1>
      <a:accent2>
        <a:srgbClr val="9CF7D7"/>
      </a:accent2>
      <a:accent3>
        <a:srgbClr val="B4CDE6"/>
      </a:accent3>
      <a:accent4>
        <a:srgbClr val="9CB5DE"/>
      </a:accent4>
      <a:accent5>
        <a:srgbClr val="F6E1FF"/>
      </a:accent5>
      <a:accent6>
        <a:srgbClr val="FFD619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>
          <a:lnSpc>
            <a:spcPct val="150000"/>
          </a:lnSpc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704</Words>
  <Application>Microsoft Office PowerPoint</Application>
  <PresentationFormat>全屏显示(4:3)</PresentationFormat>
  <Paragraphs>180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主题5</vt:lpstr>
      <vt:lpstr>WAP v2.0 — 设计安排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 v2.0设计安排</dc:title>
  <dc:creator>ACMG候海翎</dc:creator>
  <cp:lastModifiedBy>ACMG候海翎</cp:lastModifiedBy>
  <cp:revision>76</cp:revision>
  <dcterms:created xsi:type="dcterms:W3CDTF">2018-08-03T03:19:12Z</dcterms:created>
  <dcterms:modified xsi:type="dcterms:W3CDTF">2018-09-28T01:49:50Z</dcterms:modified>
</cp:coreProperties>
</file>