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10E21B9-023F-4D8A-9D24-7F7AA40A0896}">
  <a:tblStyle styleId="{210E21B9-023F-4D8A-9D24-7F7AA40A0896}" styleName="Table_0"/>
  <a:tblStyle styleId="{DE23E633-CCB8-4280-BEA6-1B9844BB36D5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Phoodie: Restaurant Point of Sale System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Story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25150" y="1897175"/>
            <a:ext cx="2291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group of friends looking to go out to eat.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75" y="1126950"/>
            <a:ext cx="6502860" cy="40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1919075"/>
            <a:ext cx="59627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Switched from Google Calendar to Microsoft Project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Added more details of what needed to be done.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 On Thursday to Plan Out what needed to be done.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619254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702" y="0"/>
            <a:ext cx="30972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 (previous)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8" name="Shape 138"/>
          <p:cNvGraphicFramePr/>
          <p:nvPr/>
        </p:nvGraphicFramePr>
        <p:xfrm>
          <a:off x="4719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{210E21B9-023F-4D8A-9D24-7F7AA40A0896}</a:tableStyleId>
              </a:tblPr>
              <a:tblGrid>
                <a:gridCol w="1752600"/>
                <a:gridCol w="1409700"/>
                <a:gridCol w="4886325"/>
              </a:tblGrid>
              <a:tr h="542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2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9/24/2015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Basic Server Setup, Main Tables completed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10/1/2015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2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Host(ess)/Waiter(ress) System Food Ordering System done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Basic MySQL Utilities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10/8/2015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Final Requirements and Bug Fix Week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2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10/15/2015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Kitchen Interface Finished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 (projected)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4719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{DE23E633-CCB8-4280-BEA6-1B9844BB36D5}</a:tableStyleId>
              </a:tblPr>
              <a:tblGrid>
                <a:gridCol w="1752600"/>
                <a:gridCol w="1409700"/>
                <a:gridCol w="4886325"/>
              </a:tblGrid>
              <a:tr h="542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2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9/24/2015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Basic Server Setup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Basic MySQL Utilities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10/1/2015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2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Main Tables completed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Host(ess)/Waiter(ress) Food Ordering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Enhance MySQL Utilities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10/8/2015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Kitchen Interface Finished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This week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Main Tables must be completed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Host(ess)/Waiter(ress) Front 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Food Ordering System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Continued Upkeep of SRS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The Team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Anthony Quigley (</a:t>
            </a:r>
            <a:r>
              <a:rPr lang="en" u="sng"/>
              <a:t>ajquigle@oakland.edu</a:t>
            </a:r>
            <a:r>
              <a:rPr lang="en"/>
              <a:t>) - Computer Science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Jiann-Cherng (Mel) Chi (</a:t>
            </a:r>
            <a:r>
              <a:rPr lang="en" u="sng"/>
              <a:t>jchi@oakland.edu</a:t>
            </a:r>
            <a:r>
              <a:rPr lang="en"/>
              <a:t>) - Computer Science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Mitchell Moore (</a:t>
            </a:r>
            <a:r>
              <a:rPr lang="en" u="sng"/>
              <a:t>mamoore4@oakland.edu</a:t>
            </a:r>
            <a:r>
              <a:rPr lang="en"/>
              <a:t>) - Computer Science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Timothy Parzynski (</a:t>
            </a:r>
            <a:r>
              <a:rPr lang="en" u="sng"/>
              <a:t>tpparzyn@oakland.edu</a:t>
            </a:r>
            <a:r>
              <a:rPr lang="en"/>
              <a:t>) - Information Technology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Mostly Collaborative week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Mel - Requirements and Developmental Engineer, Project Manager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Anthony - Requirements and Developmental Engineer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 - Requirements and Quality Assurance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Mitch - Requirements Developmental Engineer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Continued research and group backend development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Iteration 2 begins our dedicated individual roles.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Previous: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Got AWS, but nothing was truly connected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Had Mel’s Server 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RDS (MySQL server) was set up but had no interactions with other services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27800"/>
            <a:ext cx="8222100" cy="270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Currently: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Login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Register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Validate email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Reset Password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Developmental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Start the MySQL Utility Class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Demo site of how the app will 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Developmental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6341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Currently: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Create Generic Utility Class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MySQL Class has all basic functionality, will need to add specific functions as time goes on to prevent injections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Ajax calls to communicate with server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Basic Framework 7 index page. Tablet and mobile view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Email Validation/Resetting Password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Developmental (cont.)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Added EC2 Instance (server) to correct CloudFormation template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Configured EC2 server to properly communicate with MySQL RDS server </a:t>
            </a:r>
          </a:p>
          <a:p>
            <a:pPr indent="-330200" lvl="2" marL="1371600" rtl="0">
              <a:spcBef>
                <a:spcPts val="0"/>
              </a:spcBef>
              <a:buSzPct val="100000"/>
              <a:buChar char="-"/>
            </a:pPr>
            <a:r>
              <a:rPr lang="en" sz="1600"/>
              <a:t>Driver issues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Configured EC2 server using Tomcat to host java servlets</a:t>
            </a:r>
          </a:p>
          <a:p>
            <a:pPr indent="-330200" lvl="2" marL="1371600" rtl="0">
              <a:spcBef>
                <a:spcPts val="0"/>
              </a:spcBef>
              <a:buSzPct val="100000"/>
              <a:buChar char="-"/>
            </a:pPr>
            <a:r>
              <a:rPr lang="en" sz="1600"/>
              <a:t>Servlet for logging in</a:t>
            </a:r>
          </a:p>
          <a:p>
            <a:pPr indent="-330200" lvl="2" marL="1371600" rtl="0">
              <a:spcBef>
                <a:spcPts val="0"/>
              </a:spcBef>
              <a:buSzPct val="100000"/>
              <a:buChar char="-"/>
            </a:pPr>
            <a:r>
              <a:rPr lang="en" sz="1600"/>
              <a:t>Servlet for registering</a:t>
            </a:r>
          </a:p>
          <a:p>
            <a:pPr indent="-330200" lvl="2" marL="1371600" rtl="0">
              <a:spcBef>
                <a:spcPts val="0"/>
              </a:spcBef>
              <a:buSzPct val="100000"/>
              <a:buChar char="-"/>
            </a:pPr>
            <a:r>
              <a:rPr lang="en" sz="1600"/>
              <a:t>Servlet for validating emails</a:t>
            </a:r>
          </a:p>
          <a:p>
            <a:pPr indent="-330200" lvl="1" marL="914400">
              <a:spcBef>
                <a:spcPts val="0"/>
              </a:spcBef>
              <a:buSzPct val="100000"/>
              <a:buChar char="-"/>
            </a:pPr>
            <a:r>
              <a:rPr lang="en" sz="1600"/>
              <a:t>Configured SES so we can send verification emails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6999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Previous QA: NONE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Current QA: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Began construction of various user stories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Created JUNIT Test Class for the MySQLUtilities (in progress)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Next Week: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Registration and login testing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Continue user stories and use cases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Consumer end UI prototype testing/poll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