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D55CE56-29EB-4942-8012-A9690729D5FB}">
  <a:tblStyle styleId="{6D55CE56-29EB-4942-8012-A9690729D5FB}" styleName="Table_0"/>
  <a:tblStyle styleId="{FAC53FA2-B383-4933-9F15-F25745F98EEA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Phoodie: Restaurant Point of Sale System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Development: DDOS Issue (EC2 Server)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919075"/>
            <a:ext cx="5596499" cy="290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EC2 Instance hijacked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Likely cause: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Tomcat applications deployed that weren’t ours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Using default username/password for WAR file deployment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Fix: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Terminate, recreate and reconfigure our EC2 server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Use uncommon tomcat manager login info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29250" y="4593450"/>
            <a:ext cx="1486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Anthony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675" y="1704150"/>
            <a:ext cx="2683450" cy="32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Development: Servlets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65025" y="1919100"/>
            <a:ext cx="3320999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Kitchen: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GetUnfinishedOrders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ItemStarted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Changes overall order state when applicable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ItemCooked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Changes overall order state when applicable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OrderStarted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OrderCooked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29250" y="4593450"/>
            <a:ext cx="1486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Anthony</a:t>
            </a:r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3268525" y="1919100"/>
            <a:ext cx="2924099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Admin: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AddRestaurantUser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GetRestaurantUsers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DeleteRestaurantUser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ChangeRestaurantUser</a:t>
            </a:r>
          </a:p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6055150" y="1919100"/>
            <a:ext cx="30888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Major error checks: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sure you don’t delete or remove admin permissions from your own account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sure multiple kitchen workers don’t undermine work via out of sync interfaces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Development: Front End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9250" y="4593450"/>
            <a:ext cx="1486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Current: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Kitchen Interface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Setting up Order Queue with order status update and order is ready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Admin Interface(Not Fully Functional)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User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list of Users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Delete User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 User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Kitchen Home Page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60950" y="18716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425" y="1871622"/>
            <a:ext cx="7010899" cy="308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80300" y="4669000"/>
            <a:ext cx="749699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Edit Orders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449" y="1804688"/>
            <a:ext cx="4970599" cy="15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924" y="3530998"/>
            <a:ext cx="4970598" cy="145716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46725" y="4678500"/>
            <a:ext cx="1015499" cy="35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Development: Helper Classes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9250" y="4593450"/>
            <a:ext cx="1486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71900" y="1919075"/>
            <a:ext cx="4888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a String Manipulation Class to Help with the Front Side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Easy string manipulation when we return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MySQL Utilities More Complex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Will add more as specific tasks come along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Still debating if it should be a static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5717225" y="2018775"/>
            <a:ext cx="2924099" cy="276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Error Checking: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/>
              <a:t>JUNIT Tests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Future: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Construct requirements for the Front of House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Servlets for Front of House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Interface for Front of House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Add More Security on our Servers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Start looking into custom templates for FOH to design table layouts*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29250" y="4593450"/>
            <a:ext cx="1486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Mel, Mitch, Anthony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QA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QA This week.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Week’s Plan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Kitchen Interface and Server Tests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Admin Interface and Server Tests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Assigned Roles Last Thursday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Assigned work that 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DDOS Issue On Tuesday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Moved Table making to what each interface needs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Schedule (previous)</a:t>
            </a:r>
          </a:p>
        </p:txBody>
      </p:sp>
      <p:graphicFrame>
        <p:nvGraphicFramePr>
          <p:cNvPr id="193" name="Shape 193"/>
          <p:cNvGraphicFramePr/>
          <p:nvPr/>
        </p:nvGraphicFramePr>
        <p:xfrm>
          <a:off x="738362" y="19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{6D55CE56-29EB-4942-8012-A9690729D5FB}</a:tableStyleId>
              </a:tblPr>
              <a:tblGrid>
                <a:gridCol w="1618375"/>
                <a:gridCol w="1301750"/>
                <a:gridCol w="4512100"/>
              </a:tblGrid>
              <a:tr h="345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Date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Iteration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Goals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18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10/1/2015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Main Tables completed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Host(ess)/Waiter(ress) Food Ordering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Enhance MySQL Utilities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8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10/8/2015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3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Kitchen Interface Finished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4" name="Shape 194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Team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4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Anthony Quigley (</a:t>
            </a:r>
            <a:r>
              <a:rPr lang="en" u="sng"/>
              <a:t>ajquigle@oakland.edu</a:t>
            </a:r>
            <a:r>
              <a:rPr lang="en"/>
              <a:t>) - Computer Science</a:t>
            </a:r>
          </a:p>
          <a:p>
            <a:pPr rtl="0">
              <a:lnSpc>
                <a:spcPct val="14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Jiann-Cherng (Mel) Chi (</a:t>
            </a:r>
            <a:r>
              <a:rPr lang="en" u="sng"/>
              <a:t>jchi@oakland.edu</a:t>
            </a:r>
            <a:r>
              <a:rPr lang="en"/>
              <a:t>) - Computer Science</a:t>
            </a:r>
          </a:p>
          <a:p>
            <a:pPr rtl="0">
              <a:lnSpc>
                <a:spcPct val="14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Mitchell Moore (</a:t>
            </a:r>
            <a:r>
              <a:rPr lang="en" u="sng"/>
              <a:t>mamoore4@oakland.edu</a:t>
            </a:r>
            <a:r>
              <a:rPr lang="en"/>
              <a:t>) - Computer Science</a:t>
            </a:r>
          </a:p>
          <a:p>
            <a:pPr rtl="0">
              <a:lnSpc>
                <a:spcPct val="14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Timothy Parzynski (</a:t>
            </a:r>
            <a:r>
              <a:rPr lang="en" u="sng"/>
              <a:t>tpparzyn@oakland.edu</a:t>
            </a:r>
            <a:r>
              <a:rPr lang="en"/>
              <a:t>) - Information Technology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Schedule (projected)</a:t>
            </a:r>
          </a:p>
        </p:txBody>
      </p:sp>
      <p:graphicFrame>
        <p:nvGraphicFramePr>
          <p:cNvPr id="200" name="Shape 200"/>
          <p:cNvGraphicFramePr/>
          <p:nvPr/>
        </p:nvGraphicFramePr>
        <p:xfrm>
          <a:off x="547687" y="171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{FAC53FA2-B383-4933-9F15-F25745F98EEA}</a:tableStyleId>
              </a:tblPr>
              <a:tblGrid>
                <a:gridCol w="1799150"/>
                <a:gridCol w="1447150"/>
                <a:gridCol w="5016100"/>
              </a:tblGrid>
              <a:tr h="414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Date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Iteration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Goals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1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10/1/2015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Kitchen Interface Finished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Admin Interface Started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MySQL Utilities and String Utilities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Main Tables for Kitchen Interface Done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42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10/8/2015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3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Host(ess)/Waiter(ress) Food Ordering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More Security on Server</a:t>
                      </a:r>
                    </a:p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Convert Old Servlets to use Utilities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Main Tables for FOH Interface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49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10/15/2015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4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Security improvements, QA, Sleeker UI</a:t>
                      </a:r>
                    </a:p>
                  </a:txBody>
                  <a:tcPr marT="66675" marB="66675" marR="66675" marL="66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1" name="Shape 201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60128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2800" y="0"/>
            <a:ext cx="3775349" cy="523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Week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Host(ess)/Waiter(ress) Food Ordering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Security on Server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Old Servlets to use Utilities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Tables for FOH Interface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making stuff more pretty.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0" y="4593450"/>
            <a:ext cx="602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 CHI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Mel - Development Engineer, Project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Anthony - Development Engineer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 - Requirements Engineer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Mitch - Requirements and Development Engineer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Previous: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Login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Register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</a:pPr>
            <a:r>
              <a:rPr lang="en"/>
              <a:t>Validate email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Reset Password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586" y="292650"/>
            <a:ext cx="2664837" cy="46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Current: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Kitchen Interface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Orders details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Changing order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Admin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Continued SRS Upkeep and Documentation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778775" y="975600"/>
            <a:ext cx="1349099" cy="638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Final Prototype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02825" y="975600"/>
            <a:ext cx="1045199" cy="8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Initial Mockup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675" y="1124075"/>
            <a:ext cx="241935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625" y="496675"/>
            <a:ext cx="2551600" cy="441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275" y="257100"/>
            <a:ext cx="2674692" cy="46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42825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Future Requirements 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Ingredients for Kitchen for inventory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050" y="257100"/>
            <a:ext cx="2674699" cy="462928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29250" y="4593450"/>
            <a:ext cx="1000499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 </a:t>
            </a:r>
            <a:r>
              <a:rPr lang="en">
                <a:solidFill>
                  <a:schemeClr val="lt2"/>
                </a:solidFill>
              </a:rPr>
              <a:t>Parzynski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