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C506956-754A-458C-9026-76BCECD0484A}">
  <a:tblStyle styleId="{0C506956-754A-458C-9026-76BCECD0484A}" styleName="Table_0"/>
  <a:tblStyle styleId="{F224ECBF-07A7-430B-A350-D75E6E04EA1C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Phoodie: Restaurant Point of Sale System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Development: Servlets Using Procedures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65025" y="1919100"/>
            <a:ext cx="35970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/>
              <a:t>Admin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 Restaurant User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 Menu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 Menu Item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Change Menu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Change Menu Item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Change Restaurant User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9250" y="4593450"/>
            <a:ext cx="10256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Anthony, Mel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206900" y="2200800"/>
            <a:ext cx="30000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Delete Menu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Delete Menu Item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Delete Restaurant User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 Restaurant User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Detail Status Changed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Menus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Restaurants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Development: Servlets Using Procedures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275" y="1761550"/>
            <a:ext cx="3249774" cy="302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51" y="1702650"/>
            <a:ext cx="4022550" cy="452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7750" y="3826475"/>
            <a:ext cx="3249775" cy="1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Continue creating MySQL procedures due to new security features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Finish implementing the picture uploads to allow pictures for menu items.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Table Grid Development 50x50 was too much work and organization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Mel, Mitch, Anthony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Last Time: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Admin Interface and Server Tests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Front of House Interface and Server Tests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 Tests and Revising tests due to new security features and Procedures implemented.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Found out some of the old tests didn’t work due to some issues with the new procedures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Recommended JUnit Testing on Procedures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0" y="4593450"/>
            <a:ext cx="140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Mel (week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 (week 2)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QA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0" y="4593450"/>
            <a:ext cx="1404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(week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 (week 2)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99" y="245750"/>
            <a:ext cx="7750799" cy="45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Current: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improvements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is finally up to date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Sleeker UI (Better options for orders and history)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3/4 Procedures Done and Tested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are behind by about 3 days: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Stuff was not working correctly after some QA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test cases for Junit 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Next Week: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additional columns and tables in preparation for Maps and Paypal API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Paypal and Google Maps API Research and Start of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 uploading to database functional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 other last parts of Procedures creation and Testing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Schedule (Previous)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547687" y="17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{0C506956-754A-458C-9026-76BCECD0484A}</a:tableStyleId>
              </a:tblPr>
              <a:tblGrid>
                <a:gridCol w="1799150"/>
                <a:gridCol w="1447150"/>
                <a:gridCol w="5016100"/>
              </a:tblGrid>
              <a:tr h="41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10/15/2015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3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Host(ess)/Waiter(ress) Food Ordering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Servlets Functionality Finished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Main Tables for FOH Interface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Start Procedures for more complex SQL, or multiple queries in one action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10/22/2015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4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Security improvements, QA, Sleeker UI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More Procedures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Schedule (Current)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547687" y="17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{F224ECBF-07A7-430B-A350-D75E6E04EA1C}</a:tableStyleId>
              </a:tblPr>
              <a:tblGrid>
                <a:gridCol w="1799150"/>
                <a:gridCol w="1447150"/>
                <a:gridCol w="5016100"/>
              </a:tblGrid>
              <a:tr h="41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10/29/2015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4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Security improvements, QA, Sleeker UI (Better options for orders and history), Continue Procedures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2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11/5/2015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Finish the picture uploads functionality for Sleeker UI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Finish Procedures of what we have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Look into Paypal API and see what we have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Look into Google Maps integration as well as potential timing for orders to be completed.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143" y="0"/>
            <a:ext cx="63618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" y="0"/>
            <a:ext cx="51930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Mel - QA, Development Engineer, Project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Anthony - Development Engineer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 - Requirements Engineer, QA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Mitch - Requirements and Development Engineer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Previous: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/>
              <a:t>Front of House Interface </a:t>
            </a:r>
          </a:p>
          <a:p>
            <a:pPr indent="-3429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/>
              <a:t>Order Food </a:t>
            </a:r>
          </a:p>
          <a:p>
            <a:pPr indent="-3429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/>
              <a:t>View Menus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Front of House Interface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Seating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UML Use Case Diagrams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175" y="1802625"/>
            <a:ext cx="37814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" y="419100"/>
            <a:ext cx="75914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99900" y="2071475"/>
            <a:ext cx="4263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Functionality (Future)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Show available seats per table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Display whether or not guest have paid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Mark which tables need to be bused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24300" y="2071475"/>
            <a:ext cx="32234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SRS Product Functions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Wait staff will be able to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view seating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assign guests to seats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remove guests from seats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75" y="161925"/>
            <a:ext cx="2724150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147637"/>
            <a:ext cx="275272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Development: Front End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418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Upgraded Order Queue for better functionality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Implemented new security into AJAX calls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Added menu editing(buggy) and adding to the admin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Did not finish seating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implemented JQuery-ui draggable function to page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Some bug fixes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Development: Back End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Anthony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82050" y="1624000"/>
            <a:ext cx="5215199" cy="29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600"/>
              <a:t>Security: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Previous: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400"/>
              <a:t>Bare Minimum after our server was used for DDOS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Passwords stored directly in database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400"/>
              <a:t>Username/password stored unencrypted in cookies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Current: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Passwords are now hashed with a salt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After login, salted &amp; hashed password stored in cookies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200"/>
              <a:t>Even if compromised, not useful after next legitimate login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New logins override previous logins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900800" y="1729050"/>
            <a:ext cx="2939100" cy="286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Miscellaneous: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Began working on ability to upload images</a:t>
            </a:r>
          </a:p>
          <a:p>
            <a:pPr indent="-228600" lvl="1" marL="914400" rtl="0">
              <a:spcBef>
                <a:spcPts val="0"/>
              </a:spcBef>
              <a:buSzPct val="77777"/>
            </a:pPr>
            <a:r>
              <a:rPr lang="en"/>
              <a:t>Used for menu items, etc.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Bug fixes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