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8D84D80-8FF7-45FA-A22F-38A98C9C3CF3}">
  <a:tblStyle styleId="{F8D84D80-8FF7-45FA-A22F-38A98C9C3CF3}" styleName="Table_0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SzPct val="100000"/>
              <a:defRPr sz="3000"/>
            </a:lvl1pPr>
            <a:lvl2pPr rtl="0">
              <a:spcBef>
                <a:spcPts val="480"/>
              </a:spcBef>
              <a:buSzPct val="100000"/>
              <a:defRPr sz="2400"/>
            </a:lvl2pPr>
            <a:lvl3pPr rtl="0">
              <a:spcBef>
                <a:spcPts val="480"/>
              </a:spcBef>
              <a:buSzPct val="100000"/>
              <a:defRPr sz="2400"/>
            </a:lvl3pPr>
            <a:lvl4pPr rtl="0">
              <a:spcBef>
                <a:spcPts val="360"/>
              </a:spcBef>
              <a:buSzPct val="100000"/>
              <a:defRPr sz="1800"/>
            </a:lvl4pPr>
            <a:lvl5pPr rtl="0">
              <a:spcBef>
                <a:spcPts val="360"/>
              </a:spcBef>
              <a:buSzPct val="100000"/>
              <a:defRPr sz="1800"/>
            </a:lvl5pPr>
            <a:lvl6pPr rtl="0">
              <a:spcBef>
                <a:spcPts val="360"/>
              </a:spcBef>
              <a:buSzPct val="100000"/>
              <a:defRPr sz="1800"/>
            </a:lvl6pPr>
            <a:lvl7pPr rtl="0">
              <a:spcBef>
                <a:spcPts val="360"/>
              </a:spcBef>
              <a:buSzPct val="100000"/>
              <a:defRPr sz="1800"/>
            </a:lvl7pPr>
            <a:lvl8pPr rtl="0">
              <a:spcBef>
                <a:spcPts val="360"/>
              </a:spcBef>
              <a:buSzPct val="100000"/>
              <a:defRPr sz="1800"/>
            </a:lvl8pPr>
            <a:lvl9pPr rtl="0"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ajquigle@oakland.edu" TargetMode="External"/><Relationship Id="rId4" Type="http://schemas.openxmlformats.org/officeDocument/2006/relationships/hyperlink" Target="mailto:jchi@oakland.edu" TargetMode="External"/><Relationship Id="rId5" Type="http://schemas.openxmlformats.org/officeDocument/2006/relationships/hyperlink" Target="mailto:mamoore4@oakland.edu" TargetMode="External"/><Relationship Id="rId6" Type="http://schemas.openxmlformats.org/officeDocument/2006/relationships/hyperlink" Target="mailto:tpparzyn@oakland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Quigs/PO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4800"/>
              <a:t>Point of Sale System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Consumer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Get Menu Details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Place Order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Place Order for Dine In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Check Valid Login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Pay for Meal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Get Order Status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Schedule</a:t>
            </a:r>
          </a:p>
        </p:txBody>
      </p:sp>
      <p:graphicFrame>
        <p:nvGraphicFramePr>
          <p:cNvPr id="137" name="Shape 137"/>
          <p:cNvGraphicFramePr/>
          <p:nvPr/>
        </p:nvGraphicFramePr>
        <p:xfrm>
          <a:off x="550962" y="93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{F8D84D80-8FF7-45FA-A22F-38A98C9C3CF3}</a:tableStyleId>
              </a:tblPr>
              <a:tblGrid>
                <a:gridCol w="1747875"/>
                <a:gridCol w="1410550"/>
                <a:gridCol w="4883650"/>
              </a:tblGrid>
              <a:tr h="53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Date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Iteration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Goals</a:t>
                      </a:r>
                    </a:p>
                  </a:txBody>
                  <a:tcPr marT="63500" marB="63500" marR="63500" marL="63500"/>
                </a:tc>
              </a:tr>
              <a:tr h="53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9/24/2015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1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Basic Server Setup, Main Tables completed</a:t>
                      </a:r>
                    </a:p>
                  </a:txBody>
                  <a:tcPr marT="63500" marB="63500" marR="63500" marL="63500"/>
                </a:tc>
              </a:tr>
              <a:tr h="53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10/1/2015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Host(ess)/Waiter(ress) System Food Ordering System done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Basic MySQL Utilities</a:t>
                      </a:r>
                    </a:p>
                  </a:txBody>
                  <a:tcPr marT="63500" marB="63500" marR="63500" marL="63500"/>
                </a:tc>
              </a:tr>
              <a:tr h="561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10/8/2015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3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Final Requirements and Bug Fix Week</a:t>
                      </a:r>
                    </a:p>
                  </a:txBody>
                  <a:tcPr marT="63500" marB="63500" marR="63500" marL="63500"/>
                </a:tc>
              </a:tr>
              <a:tr h="539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10/15/2015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Kitchen Interface Finished 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Plan for this week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Basic Logins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basic tables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staff table: (user,pass,acc type,restaurant)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customer table: (user, password)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Menu (one per restaurant) (Name of Item, Price, Calories)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Orders (order count, restaurant ID, order id, user)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Order (item #, comment)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Continue on SRS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MySQL Utilities Class Worked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Team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Anthony Quigley (</a:t>
            </a:r>
            <a:r>
              <a:rPr lang="en" sz="1800" u="sng">
                <a:solidFill>
                  <a:srgbClr val="1155CC"/>
                </a:solidFill>
                <a:hlinkClick r:id="rId3"/>
              </a:rPr>
              <a:t>ajquigle@oakland.edu</a:t>
            </a:r>
            <a:r>
              <a:rPr lang="en" sz="1800">
                <a:solidFill>
                  <a:schemeClr val="dk1"/>
                </a:solidFill>
              </a:rPr>
              <a:t>) - Computer Science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Jiann-Cherng (Mel) Chi (</a:t>
            </a:r>
            <a:r>
              <a:rPr lang="en" sz="1800" u="sng">
                <a:solidFill>
                  <a:srgbClr val="1155CC"/>
                </a:solidFill>
                <a:hlinkClick r:id="rId4"/>
              </a:rPr>
              <a:t>jchi@oakland.edu</a:t>
            </a:r>
            <a:r>
              <a:rPr lang="en" sz="1800">
                <a:solidFill>
                  <a:schemeClr val="dk1"/>
                </a:solidFill>
              </a:rPr>
              <a:t>) - Computer Science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Mitchell Moore (</a:t>
            </a:r>
            <a:r>
              <a:rPr lang="en" sz="1800" u="sng">
                <a:solidFill>
                  <a:srgbClr val="1155CC"/>
                </a:solidFill>
                <a:hlinkClick r:id="rId5"/>
              </a:rPr>
              <a:t>mamoore4@oakland.edu</a:t>
            </a:r>
            <a:r>
              <a:rPr lang="en" sz="1800">
                <a:solidFill>
                  <a:schemeClr val="dk1"/>
                </a:solidFill>
              </a:rPr>
              <a:t>) - Computer Science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Timothy Parzynski (</a:t>
            </a:r>
            <a:r>
              <a:rPr lang="en" sz="1800" u="sng">
                <a:solidFill>
                  <a:srgbClr val="1155CC"/>
                </a:solidFill>
                <a:hlinkClick r:id="rId6"/>
              </a:rPr>
              <a:t>tpparzyn@oakland.edu</a:t>
            </a:r>
            <a:r>
              <a:rPr lang="en" sz="1800">
                <a:solidFill>
                  <a:schemeClr val="dk1"/>
                </a:solidFill>
              </a:rPr>
              <a:t>) - Information Technology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Current State (Database)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Amazon AWS - MySQL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Ports not available on Oakland Network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May have to work offsite more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Additional Backup - MySQL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Hosted on private server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Current State (Project Logistics)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GitHub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https://github.com/aQuigs/POS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Contains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Daily Documentation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Project Code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Software Requirement Specification Documentation Started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Current State (Programming)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MySQL Utility Classes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Connection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Select/Insert/Delete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Add/Drop Tables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Stored Procedures (Unsure if we need these yet)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Interfaces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28773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Basic Designs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Still working on a few other ones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407" y="0"/>
            <a:ext cx="546158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Admin/Owner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add menu item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delete menu item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change menu item price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add user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remove user</a:t>
            </a:r>
          </a:p>
          <a:p>
            <a:pPr indent="-381000" lvl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get user list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Host(ess) and Waiter(ress)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Assign guests to open seats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Take orders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Get order notification when ready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Kitchen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See orders in the order it came in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Swipe to say the order is ready to notify the front of house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See statistics (average time per dish)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See expected inventory levels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Edit inventory levels when new shipment arrives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