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FB5E281-69D2-4530-8FB4-634DB4E04B55}">
  <a:tblStyle styleId="{6FB5E281-69D2-4530-8FB4-634DB4E04B55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8145C3F-65DF-4A1D-8C09-35E68784606F}" styleName="Table_1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598D6E0-909A-4B62-B7C0-EA6D14616C38}" styleName="Table_2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jquigle@oakland.edu" TargetMode="External"/><Relationship Id="rId4" Type="http://schemas.openxmlformats.org/officeDocument/2006/relationships/hyperlink" Target="mailto:jchi@oakland.edu" TargetMode="External"/><Relationship Id="rId5" Type="http://schemas.openxmlformats.org/officeDocument/2006/relationships/hyperlink" Target="mailto:mamoore4@oakland.edu" TargetMode="External"/><Relationship Id="rId6" Type="http://schemas.openxmlformats.org/officeDocument/2006/relationships/hyperlink" Target="mailto:tpparzyn@oakland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Cloud-Based Point of Sale System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550962" y="9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{6FB5E281-69D2-4530-8FB4-634DB4E04B55}</a:tableStyleId>
              </a:tblPr>
              <a:tblGrid>
                <a:gridCol w="1747875"/>
                <a:gridCol w="1410550"/>
                <a:gridCol w="4883650"/>
              </a:tblGrid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Date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Iteration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Goals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9/24/2015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Basic Server Setup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10/1/2015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Host(ess)/Waiter(ress) System Food Ordering System done</a:t>
                      </a:r>
                    </a:p>
                  </a:txBody>
                  <a:tcPr marT="63500" marB="63500" marR="63500" marL="63500"/>
                </a:tc>
              </a:tr>
              <a:tr h="56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10/8/2015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Final Requirements and Bug Fix Week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10/15/2015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Kitchen Interface Finished 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10/22/2015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Working Admin System Finished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550962" y="9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{48145C3F-65DF-4A1D-8C09-35E68784606F}</a:tableStyleId>
              </a:tblPr>
              <a:tblGrid>
                <a:gridCol w="1747875"/>
                <a:gridCol w="1410550"/>
                <a:gridCol w="4883650"/>
              </a:tblGrid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Date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Iteration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Goals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10/29/2015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User Ordering Done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11/5/2015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Bug Fix Week!</a:t>
                      </a:r>
                    </a:p>
                  </a:txBody>
                  <a:tcPr marT="63500" marB="63500" marR="63500" marL="63500"/>
                </a:tc>
              </a:tr>
              <a:tr h="56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11/12/2015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User History Done /User payment system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11/19/2015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Host(ess)/Waiter(ress) POS interface done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11/26/2015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Admin System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End User Maps and Ordering time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550962" y="9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{D598D6E0-909A-4B62-B7C0-EA6D14616C38}</a:tableStyleId>
              </a:tblPr>
              <a:tblGrid>
                <a:gridCol w="1747875"/>
                <a:gridCol w="1410550"/>
                <a:gridCol w="4883650"/>
              </a:tblGrid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Date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Iteration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Goals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12/3/2015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Dry Run Complete System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12/10/2015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Deployment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Team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Anthony Quigley (</a:t>
            </a:r>
            <a:r>
              <a:rPr lang="en" sz="1800" u="sng">
                <a:solidFill>
                  <a:srgbClr val="1155CC"/>
                </a:solidFill>
                <a:hlinkClick r:id="rId3"/>
              </a:rPr>
              <a:t>ajquigle@oakland.edu</a:t>
            </a:r>
            <a:r>
              <a:rPr lang="en" sz="1800">
                <a:solidFill>
                  <a:schemeClr val="dk1"/>
                </a:solidFill>
              </a:rPr>
              <a:t>) - Computer Science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Jiann-Cherng (Mel) Chi (</a:t>
            </a:r>
            <a:r>
              <a:rPr lang="en" sz="1800" u="sng">
                <a:solidFill>
                  <a:srgbClr val="1155CC"/>
                </a:solidFill>
                <a:hlinkClick r:id="rId4"/>
              </a:rPr>
              <a:t>jchi@oakland.edu</a:t>
            </a:r>
            <a:r>
              <a:rPr lang="en" sz="1800">
                <a:solidFill>
                  <a:schemeClr val="dk1"/>
                </a:solidFill>
              </a:rPr>
              <a:t>) - Computer Science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Mitchell Moore (</a:t>
            </a:r>
            <a:r>
              <a:rPr lang="en" sz="1800" u="sng">
                <a:solidFill>
                  <a:srgbClr val="1155CC"/>
                </a:solidFill>
                <a:hlinkClick r:id="rId5"/>
              </a:rPr>
              <a:t>mamoore4@oakland.edu</a:t>
            </a:r>
            <a:r>
              <a:rPr lang="en" sz="1800">
                <a:solidFill>
                  <a:schemeClr val="dk1"/>
                </a:solidFill>
              </a:rPr>
              <a:t>) - Computer Science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Timothy Parzynski (</a:t>
            </a:r>
            <a:r>
              <a:rPr lang="en" sz="1800" u="sng">
                <a:solidFill>
                  <a:srgbClr val="1155CC"/>
                </a:solidFill>
                <a:hlinkClick r:id="rId6"/>
              </a:rPr>
              <a:t>tpparzyn@oakland.edu</a:t>
            </a:r>
            <a:r>
              <a:rPr lang="en" sz="1800">
                <a:solidFill>
                  <a:schemeClr val="dk1"/>
                </a:solidFill>
              </a:rPr>
              <a:t>) - Information Technology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Point of Sale System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Cloud Based System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Portable and universal, any restaurant can implement it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Place Orders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Convenient for customers and business alike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Assist Restaurant Operations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Streamlines ordering, tickets, billing, and inventory management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End User Interface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Online Ordering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Pickup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Dine In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Quick Payment and Login System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Credit card and PayPal options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Queue Order and ETA until food is completed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Admin Interface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Access database, backend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Check inventory, recent order queue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Accounts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Users and staff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Roles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Front of House Interface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Table placement and customer interface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Also has access to Enduser interface for order placement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Notifications when order is up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Kitchen Interface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Display current orders in queue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Touch screen, swipe to call “order up”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View History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Backend removes products from inventory database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Will also include a manual entry and removal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Place inventory orders when supplies run low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and Hardware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Java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HTML, CSS, Javascript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MySQL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Android based application for end users, waitresses and kitchen staff. Hosting OS still to be determined.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Collab &amp; Development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Back-End/Server-Side Development: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Anthony and Mel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Front-End App Design: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Mitch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Hardware/Documentation: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Tim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