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748DAF7-454B-4AFA-8B89-0F5741573F1C}">
  <a:tblStyle styleId="{B748DAF7-454B-4AFA-8B89-0F5741573F1C}" styleName="Table_0"/>
  <a:tblStyle styleId="{3A64A088-9C0E-4F01-80A0-E5CCBC13F05A}" styleName="Table_1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Phoodie: Restaurant Point of Sale System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213" y="0"/>
            <a:ext cx="67455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653" y="0"/>
            <a:ext cx="674069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653" y="0"/>
            <a:ext cx="674069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Development: Servlets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265025" y="1919100"/>
            <a:ext cx="35970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</a:pPr>
            <a:r>
              <a:rPr lang="en"/>
              <a:t>Admin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Add Restaurant User 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Add Menu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Add Menu Item 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Change Menu 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Change Menu Item 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Change RestaurantUser 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9250" y="4593450"/>
            <a:ext cx="1025699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Anthony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206900" y="2200800"/>
            <a:ext cx="3000000" cy="26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Delete Menu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Delete Menu Item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Delete Restaurant User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 Restaurant User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Detail Status Changed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Menus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Roboto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Restaurants </a:t>
            </a:r>
          </a:p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6307950" y="2416675"/>
            <a:ext cx="2744399" cy="231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Front of House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Place Order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Customer Interface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Place Order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List Restaurants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Future: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UI Improvement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Finalize custom templates for FOH to design table layouts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Continue working on layouts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Security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29250" y="4593450"/>
            <a:ext cx="1486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Mel, Mitch, Anthony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QA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Last Time: Nothing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Current: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Kitchen Interface and Server Tests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Admin Interface and Server Tests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Front of House Interface and Server Tests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Future: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Continue Admin Interface and Server Tests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Continue Front of House Interface and Server Tests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0" y="4593450"/>
            <a:ext cx="602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 CHI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Management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Assigned Roles Thursday 10/1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Mapped out plan that day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Changed plan midweek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Changed plan again 10/8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Assigned new work, assigned research for features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0" y="4593450"/>
            <a:ext cx="602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 CHI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Schedule (Previous)</a:t>
            </a:r>
          </a:p>
        </p:txBody>
      </p:sp>
      <p:graphicFrame>
        <p:nvGraphicFramePr>
          <p:cNvPr id="179" name="Shape 179"/>
          <p:cNvGraphicFramePr/>
          <p:nvPr/>
        </p:nvGraphicFramePr>
        <p:xfrm>
          <a:off x="547687" y="171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{B748DAF7-454B-4AFA-8B89-0F5741573F1C}</a:tableStyleId>
              </a:tblPr>
              <a:tblGrid>
                <a:gridCol w="1799150"/>
                <a:gridCol w="1447150"/>
                <a:gridCol w="5016100"/>
              </a:tblGrid>
              <a:tr h="414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Date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Iteration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Goals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13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10/1/2015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Kitchen Interface Finished</a:t>
                      </a:r>
                    </a:p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Admin Interface Started</a:t>
                      </a:r>
                    </a:p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MySQL Utilities and String Utilities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Main Tables for Kitchen Interface Done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42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10/8/2015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3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Host(ess)/Waiter(ress) Food Ordering</a:t>
                      </a:r>
                    </a:p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More Security on Server</a:t>
                      </a:r>
                    </a:p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Convert Old Servlets to use Utilities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Main Tables for FOH Interface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49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10/15/2015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4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Security improvements, QA, Sleeker UI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80" name="Shape 180"/>
          <p:cNvSpPr txBox="1"/>
          <p:nvPr/>
        </p:nvSpPr>
        <p:spPr>
          <a:xfrm>
            <a:off x="0" y="4593450"/>
            <a:ext cx="602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 CHI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Schedule (Current)</a:t>
            </a:r>
          </a:p>
        </p:txBody>
      </p:sp>
      <p:graphicFrame>
        <p:nvGraphicFramePr>
          <p:cNvPr id="186" name="Shape 186"/>
          <p:cNvGraphicFramePr/>
          <p:nvPr/>
        </p:nvGraphicFramePr>
        <p:xfrm>
          <a:off x="547687" y="171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{3A64A088-9C0E-4F01-80A0-E5CCBC13F05A}</a:tableStyleId>
              </a:tblPr>
              <a:tblGrid>
                <a:gridCol w="1799150"/>
                <a:gridCol w="1447150"/>
                <a:gridCol w="5016100"/>
              </a:tblGrid>
              <a:tr h="414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Date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Iteration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Goals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42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10/15/2015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3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Host(ess)/Waiter(ress) Food Ordering</a:t>
                      </a:r>
                    </a:p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Servlets Functionality Finished</a:t>
                      </a:r>
                    </a:p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Main Tables for FOH Interface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Start Procedures for more complex SQL, or multiple queries in one action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4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10/22/2015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4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Security improvements, QA, Sleeker UI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87" name="Shape 187"/>
          <p:cNvSpPr txBox="1"/>
          <p:nvPr/>
        </p:nvSpPr>
        <p:spPr>
          <a:xfrm>
            <a:off x="0" y="4593450"/>
            <a:ext cx="602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 CHI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0" y="4593450"/>
            <a:ext cx="602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 CHI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52" y="0"/>
            <a:ext cx="515604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060" y="0"/>
            <a:ext cx="32979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Roles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Mel - Development Engineer, QA, Project Manager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Anthony - Development Engineer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 - Requirements Engineer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Mitch - Requirements and Development Engineer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Week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Front of House Seating Interface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Security Interface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Bug Fixes, Potential Bugs found through QA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0" y="4593450"/>
            <a:ext cx="602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 CHI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Previous: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Kitchen Interface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Admin Interface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29250" y="4593450"/>
            <a:ext cx="1000499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 </a:t>
            </a:r>
            <a:r>
              <a:rPr lang="en">
                <a:solidFill>
                  <a:schemeClr val="lt2"/>
                </a:solidFill>
              </a:rPr>
              <a:t>Parzynski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29250" y="4593450"/>
            <a:ext cx="1000499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 </a:t>
            </a:r>
            <a:r>
              <a:rPr lang="en">
                <a:solidFill>
                  <a:schemeClr val="lt2"/>
                </a:solidFill>
              </a:rPr>
              <a:t>Parzynski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175" y="0"/>
            <a:ext cx="30330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29250" y="399500"/>
            <a:ext cx="1568699" cy="98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Admin Interface</a:t>
            </a:r>
          </a:p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Iteration 2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885500" y="516025"/>
            <a:ext cx="1254000" cy="10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Kitchen Interface</a:t>
            </a:r>
          </a:p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Iteration 2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5419" y="0"/>
            <a:ext cx="299886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Current: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Front of House Interface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Order Food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View Menus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Customer Interface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Order Food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9250" y="4593450"/>
            <a:ext cx="1000499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 </a:t>
            </a:r>
            <a:r>
              <a:rPr lang="en">
                <a:solidFill>
                  <a:schemeClr val="lt2"/>
                </a:solidFill>
              </a:rPr>
              <a:t>Parzynski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SRS Product 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Front of House will be able to:</a:t>
            </a:r>
          </a:p>
          <a:p>
            <a:pPr indent="-228600" lvl="1" marL="9144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View open seating</a:t>
            </a:r>
          </a:p>
          <a:p>
            <a:pPr indent="-228600" lvl="1" marL="914400" rtl="0">
              <a:lnSpc>
                <a:spcPct val="138000"/>
              </a:lnSpc>
              <a:spcBef>
                <a:spcPts val="0"/>
              </a:spcBef>
            </a:pPr>
            <a:r>
              <a:rPr lang="en"/>
              <a:t>Assign guests to open seats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Clear full seats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View the menu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Place orders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29250" y="4593450"/>
            <a:ext cx="1000499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 </a:t>
            </a:r>
            <a:r>
              <a:rPr lang="en">
                <a:solidFill>
                  <a:schemeClr val="lt2"/>
                </a:solidFill>
              </a:rPr>
              <a:t>Parzynski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29250" y="4593450"/>
            <a:ext cx="1000499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 </a:t>
            </a:r>
            <a:r>
              <a:rPr lang="en">
                <a:solidFill>
                  <a:schemeClr val="lt2"/>
                </a:solidFill>
              </a:rPr>
              <a:t>Parzynski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9250" y="399500"/>
            <a:ext cx="1839900" cy="98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Front of House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Iteration 3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137" y="171450"/>
            <a:ext cx="2733675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8387" y="219075"/>
            <a:ext cx="271462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29250" y="4593450"/>
            <a:ext cx="1000499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 </a:t>
            </a:r>
            <a:r>
              <a:rPr lang="en">
                <a:solidFill>
                  <a:schemeClr val="lt2"/>
                </a:solidFill>
              </a:rPr>
              <a:t>Parzynski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9250" y="399500"/>
            <a:ext cx="1839900" cy="98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Front of House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Iteration 3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637" y="166687"/>
            <a:ext cx="2714625" cy="48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612" y="180987"/>
            <a:ext cx="2714625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Development: Front End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9250" y="4593450"/>
            <a:ext cx="1486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Mitch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Current: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Front of House Interface - Menu Page, Wait Staff Ordering, Current Order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Admin Interface - User Controls, Menu Controls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incorporated more jQuery throughout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