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"/>
  </p:notesMasterIdLst>
  <p:sldIdLst>
    <p:sldId id="333" r:id="rId2"/>
    <p:sldId id="352" r:id="rId3"/>
    <p:sldId id="354" r:id="rId4"/>
    <p:sldId id="355" r:id="rId5"/>
    <p:sldId id="356" r:id="rId6"/>
    <p:sldId id="35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8" autoAdjust="0"/>
  </p:normalViewPr>
  <p:slideViewPr>
    <p:cSldViewPr>
      <p:cViewPr varScale="1">
        <p:scale>
          <a:sx n="62" d="100"/>
          <a:sy n="62" d="100"/>
        </p:scale>
        <p:origin x="1332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65CEAD-7BBA-49A1-9D79-2C25D1DE86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85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0766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15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436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0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75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4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50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157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298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A300430F-A654-488A-8861-8672CEA1D1B0}" type="slidenum"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/>
              <a:t>‹#›</a:t>
            </a:fld>
            <a:endParaRPr lang="en-US" altLang="zh-TW" sz="1400" b="1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資料庫管理 </a:t>
            </a:r>
            <a:r>
              <a:rPr lang="en-US" altLang="zh-TW" dirty="0"/>
              <a:t>Homework #3</a:t>
            </a:r>
            <a:br>
              <a:rPr lang="en-US" altLang="zh-TW" dirty="0"/>
            </a:br>
            <a:r>
              <a:rPr lang="zh-TW" altLang="en-US" sz="2400" dirty="0"/>
              <a:t>課本習題 </a:t>
            </a:r>
            <a:r>
              <a:rPr lang="en-US" altLang="zh-TW" sz="2400" dirty="0"/>
              <a:t>(12</a:t>
            </a:r>
            <a:r>
              <a:rPr lang="zh-TW" altLang="en-US" sz="2400" dirty="0"/>
              <a:t>版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/>
              <a:t>楊立偉教授</a:t>
            </a:r>
          </a:p>
          <a:p>
            <a:r>
              <a:rPr lang="zh-TW" altLang="en-US" dirty="0"/>
              <a:t>台灣大學工管系</a:t>
            </a:r>
            <a:endParaRPr lang="en-US" altLang="zh-TW" dirty="0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#3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800" dirty="0"/>
              <a:t>Ch6 Problems and Exercises (p320)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6-38: (a) (b)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6-39: (a) </a:t>
            </a:r>
            <a:r>
              <a:rPr lang="zh-TW" altLang="en-US" sz="2400" dirty="0"/>
              <a:t>一種即可 </a:t>
            </a:r>
            <a:r>
              <a:rPr lang="en-US" altLang="zh-TW" sz="2400" dirty="0"/>
              <a:t>(b) (c)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6-40: (a) (b) (c) </a:t>
            </a:r>
            <a:r>
              <a:rPr lang="zh-TW" altLang="en-US" sz="2400" dirty="0"/>
              <a:t>可用</a:t>
            </a:r>
            <a:r>
              <a:rPr lang="en-US" altLang="zh-TW" sz="2400" dirty="0"/>
              <a:t>MIN</a:t>
            </a:r>
            <a:r>
              <a:rPr lang="zh-TW" altLang="en-US" sz="2400" dirty="0"/>
              <a:t>函數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6-41: (a) (b)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6-43: (a) </a:t>
            </a:r>
            <a:r>
              <a:rPr lang="zh-TW" altLang="en-US" sz="2400" dirty="0"/>
              <a:t>可用</a:t>
            </a:r>
            <a:r>
              <a:rPr lang="en-US" altLang="zh-TW" sz="2400" dirty="0"/>
              <a:t>DISTINCT (b)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6-45: </a:t>
            </a:r>
            <a:r>
              <a:rPr lang="zh-TW" altLang="en-US" sz="2400" dirty="0"/>
              <a:t>回答前半即可</a:t>
            </a:r>
            <a:endParaRPr lang="en-US" altLang="zh-TW" sz="24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6-46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6-47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/>
              <a:t>6-48: </a:t>
            </a:r>
            <a:r>
              <a:rPr lang="zh-TW" altLang="en-US" sz="2400" dirty="0"/>
              <a:t>可用</a:t>
            </a:r>
            <a:r>
              <a:rPr lang="en-US" altLang="zh-TW" sz="2400" dirty="0"/>
              <a:t>WHERE…NOT IN…(subquery)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/>
              <a:t>請於 </a:t>
            </a:r>
            <a:r>
              <a:rPr lang="en-US" altLang="zh-TW" sz="2800" dirty="0"/>
              <a:t>2020.11.05 6am</a:t>
            </a:r>
            <a:r>
              <a:rPr lang="zh-TW" altLang="en-US" sz="2800" dirty="0"/>
              <a:t>前繳交至</a:t>
            </a:r>
            <a:r>
              <a:rPr lang="en-US" altLang="zh-TW" sz="2800" dirty="0" err="1"/>
              <a:t>ceiba</a:t>
            </a:r>
            <a:endParaRPr lang="zh-TW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個人繳交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答案寫於 </a:t>
            </a:r>
            <a:r>
              <a:rPr lang="en-US" altLang="zh-TW" sz="2400" dirty="0"/>
              <a:t>Word </a:t>
            </a:r>
            <a:r>
              <a:rPr lang="zh-TW" altLang="en-US" sz="2400" dirty="0"/>
              <a:t>檔中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/>
              <a:t>	取名為「學號</a:t>
            </a:r>
            <a:r>
              <a:rPr lang="en-US" altLang="zh-TW" sz="2400" dirty="0"/>
              <a:t>(</a:t>
            </a:r>
            <a:r>
              <a:rPr lang="zh-TW" altLang="en-US" sz="2400" dirty="0"/>
              <a:t>小寫</a:t>
            </a:r>
            <a:r>
              <a:rPr lang="en-US" altLang="zh-TW" sz="2400" dirty="0"/>
              <a:t>)_hw3.doc</a:t>
            </a:r>
            <a:r>
              <a:rPr lang="zh-TW" altLang="en-US" sz="2400" dirty="0"/>
              <a:t>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5721DAE-A693-4013-8A9C-3833B598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0"/>
            <a:ext cx="5360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E5F1BD7-3EC7-4B66-8B9D-FF279DB3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0"/>
            <a:ext cx="5360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55062F-2590-452D-892B-53E85025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0"/>
            <a:ext cx="5360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4463"/>
      </p:ext>
    </p:extLst>
  </p:cSld>
  <p:clrMapOvr>
    <a:masterClrMapping/>
  </p:clrMapOvr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129</Words>
  <Application>Microsoft Office PowerPoint</Application>
  <PresentationFormat>如螢幕大小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新細明體</vt:lpstr>
      <vt:lpstr>Arial</vt:lpstr>
      <vt:lpstr>Whitten_Intro_temp</vt:lpstr>
      <vt:lpstr>資料庫管理 Homework #3 課本習題 (12版)</vt:lpstr>
      <vt:lpstr>Homework #3</vt:lpstr>
      <vt:lpstr>Deadline</vt:lpstr>
      <vt:lpstr>PowerPoint 簡報</vt:lpstr>
      <vt:lpstr>PowerPoint 簡報</vt:lpstr>
      <vt:lpstr>PowerPoint 簡報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51</cp:revision>
  <dcterms:created xsi:type="dcterms:W3CDTF">2005-07-27T16:50:27Z</dcterms:created>
  <dcterms:modified xsi:type="dcterms:W3CDTF">2020-10-27T08:41:33Z</dcterms:modified>
</cp:coreProperties>
</file>