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ppt/media/image1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5384C2-C6F8-4BE5-B39A-5C284EE1E517}" type="doc">
      <dgm:prSet loTypeId="urn:microsoft.com/office/officeart/2005/8/layout/hierarchy6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45E061F-FE41-46D9-9165-3DB183648576}">
      <dgm:prSet phldrT="[Text]" custT="1"/>
      <dgm:spPr/>
      <dgm:t>
        <a:bodyPr/>
        <a:lstStyle/>
        <a:p>
          <a:r>
            <a:rPr lang="el-GR" sz="2800" dirty="0" smtClean="0"/>
            <a:t>π</a:t>
          </a:r>
          <a:endParaRPr lang="en-US" sz="2800" dirty="0"/>
        </a:p>
      </dgm:t>
    </dgm:pt>
    <dgm:pt modelId="{0A0FB1E4-21B1-4784-9A9A-14C5380E4643}" type="parTrans" cxnId="{EB05B8CA-D150-458F-815A-C1409B02FBAA}">
      <dgm:prSet/>
      <dgm:spPr/>
      <dgm:t>
        <a:bodyPr/>
        <a:lstStyle/>
        <a:p>
          <a:endParaRPr lang="en-US"/>
        </a:p>
      </dgm:t>
    </dgm:pt>
    <dgm:pt modelId="{4680BCC3-E736-4D7A-B8C1-333D1586EF57}" type="sibTrans" cxnId="{EB05B8CA-D150-458F-815A-C1409B02FBAA}">
      <dgm:prSet/>
      <dgm:spPr/>
      <dgm:t>
        <a:bodyPr/>
        <a:lstStyle/>
        <a:p>
          <a:endParaRPr lang="en-US"/>
        </a:p>
      </dgm:t>
    </dgm:pt>
    <dgm:pt modelId="{BE68095C-D9B6-4CF5-8E94-F8C9945B28C4}">
      <dgm:prSet phldrT="[Text]"/>
      <dgm:spPr/>
      <dgm:t>
        <a:bodyPr/>
        <a:lstStyle/>
        <a:p>
          <a:r>
            <a:rPr lang="en-US" dirty="0" smtClean="0"/>
            <a:t>Dictionary A</a:t>
          </a:r>
          <a:endParaRPr lang="en-US" dirty="0"/>
        </a:p>
      </dgm:t>
    </dgm:pt>
    <dgm:pt modelId="{DEC04E71-BCCF-4620-B860-6742C04238F4}" type="parTrans" cxnId="{C0FA8760-9068-4070-9B7D-8E683781A85B}">
      <dgm:prSet/>
      <dgm:spPr/>
      <dgm:t>
        <a:bodyPr/>
        <a:lstStyle/>
        <a:p>
          <a:endParaRPr lang="en-US"/>
        </a:p>
      </dgm:t>
    </dgm:pt>
    <dgm:pt modelId="{253B3B05-906C-48ED-B9E7-3C8EE626C79F}" type="sibTrans" cxnId="{C0FA8760-9068-4070-9B7D-8E683781A85B}">
      <dgm:prSet/>
      <dgm:spPr/>
      <dgm:t>
        <a:bodyPr/>
        <a:lstStyle/>
        <a:p>
          <a:endParaRPr lang="en-US"/>
        </a:p>
      </dgm:t>
    </dgm:pt>
    <dgm:pt modelId="{6780A32D-9DD5-4FC5-ACCA-ADA1620789F2}">
      <dgm:prSet phldrT="[Text]"/>
      <dgm:spPr/>
      <dgm:t>
        <a:bodyPr/>
        <a:lstStyle/>
        <a:p>
          <a:r>
            <a:rPr lang="en-US" dirty="0" smtClean="0"/>
            <a:t>Action 2</a:t>
          </a:r>
        </a:p>
        <a:p>
          <a:r>
            <a:rPr lang="en-US" dirty="0" smtClean="0"/>
            <a:t>value</a:t>
          </a:r>
          <a:endParaRPr lang="en-US" dirty="0"/>
        </a:p>
      </dgm:t>
    </dgm:pt>
    <dgm:pt modelId="{973725F4-59DA-445C-925A-D83AFE9CF3A5}" type="parTrans" cxnId="{24FE29ED-BB18-4AB4-B05F-4ABBE6C42CE3}">
      <dgm:prSet/>
      <dgm:spPr/>
      <dgm:t>
        <a:bodyPr/>
        <a:lstStyle/>
        <a:p>
          <a:endParaRPr lang="en-US"/>
        </a:p>
      </dgm:t>
    </dgm:pt>
    <dgm:pt modelId="{57226FED-0D96-4EA0-AF3D-B846DCA0248F}" type="sibTrans" cxnId="{24FE29ED-BB18-4AB4-B05F-4ABBE6C42CE3}">
      <dgm:prSet/>
      <dgm:spPr/>
      <dgm:t>
        <a:bodyPr/>
        <a:lstStyle/>
        <a:p>
          <a:endParaRPr lang="en-US"/>
        </a:p>
      </dgm:t>
    </dgm:pt>
    <dgm:pt modelId="{C5BA8889-729D-40FF-8C5D-A1AF35AFC705}">
      <dgm:prSet phldrT="[Text]"/>
      <dgm:spPr/>
      <dgm:t>
        <a:bodyPr/>
        <a:lstStyle/>
        <a:p>
          <a:r>
            <a:rPr lang="en-US" dirty="0" smtClean="0"/>
            <a:t>Action 1 value</a:t>
          </a:r>
          <a:endParaRPr lang="en-US" dirty="0"/>
        </a:p>
      </dgm:t>
    </dgm:pt>
    <dgm:pt modelId="{BDAE7CF9-4409-4A8A-812E-B68A6CDFCFFE}" type="parTrans" cxnId="{AC16567B-87A2-4EEC-A257-EFC4E9E6ED29}">
      <dgm:prSet/>
      <dgm:spPr/>
      <dgm:t>
        <a:bodyPr/>
        <a:lstStyle/>
        <a:p>
          <a:endParaRPr lang="en-US"/>
        </a:p>
      </dgm:t>
    </dgm:pt>
    <dgm:pt modelId="{D5A26B8A-4284-4104-8B9B-4E88BE6EFB56}" type="sibTrans" cxnId="{AC16567B-87A2-4EEC-A257-EFC4E9E6ED29}">
      <dgm:prSet/>
      <dgm:spPr/>
      <dgm:t>
        <a:bodyPr/>
        <a:lstStyle/>
        <a:p>
          <a:endParaRPr lang="en-US"/>
        </a:p>
      </dgm:t>
    </dgm:pt>
    <dgm:pt modelId="{E12673BE-E29C-4FC6-873B-0FCA87C8BFC8}">
      <dgm:prSet phldrT="[Text]"/>
      <dgm:spPr/>
      <dgm:t>
        <a:bodyPr/>
        <a:lstStyle/>
        <a:p>
          <a:r>
            <a:rPr lang="en-US" dirty="0" smtClean="0"/>
            <a:t>State A</a:t>
          </a:r>
          <a:endParaRPr lang="en-US" dirty="0"/>
        </a:p>
      </dgm:t>
    </dgm:pt>
    <dgm:pt modelId="{3A15BE6F-3E1B-46BB-A983-80A3B509AB0C}" type="parTrans" cxnId="{A58FE5ED-13B4-467A-AEDB-3651FF53478B}">
      <dgm:prSet/>
      <dgm:spPr/>
      <dgm:t>
        <a:bodyPr/>
        <a:lstStyle/>
        <a:p>
          <a:endParaRPr lang="en-US"/>
        </a:p>
      </dgm:t>
    </dgm:pt>
    <dgm:pt modelId="{59DE2EB6-32A4-467A-9341-C0CEFD7431A7}" type="sibTrans" cxnId="{A58FE5ED-13B4-467A-AEDB-3651FF53478B}">
      <dgm:prSet/>
      <dgm:spPr/>
      <dgm:t>
        <a:bodyPr/>
        <a:lstStyle/>
        <a:p>
          <a:endParaRPr lang="en-US"/>
        </a:p>
      </dgm:t>
    </dgm:pt>
    <dgm:pt modelId="{9ACBAE31-542F-42FF-B51B-0A78A1243072}">
      <dgm:prSet phldrT="[Text]"/>
      <dgm:spPr/>
      <dgm:t>
        <a:bodyPr/>
        <a:lstStyle/>
        <a:p>
          <a:r>
            <a:rPr lang="en-US" dirty="0" smtClean="0"/>
            <a:t>Policy Table</a:t>
          </a:r>
          <a:endParaRPr lang="en-US" dirty="0"/>
        </a:p>
      </dgm:t>
    </dgm:pt>
    <dgm:pt modelId="{871F7401-70FE-4708-8F13-3B3026242296}" type="parTrans" cxnId="{996F60F5-98B2-4493-BD2C-C2BFC61863E6}">
      <dgm:prSet/>
      <dgm:spPr/>
      <dgm:t>
        <a:bodyPr/>
        <a:lstStyle/>
        <a:p>
          <a:endParaRPr lang="en-US"/>
        </a:p>
      </dgm:t>
    </dgm:pt>
    <dgm:pt modelId="{788BEC8F-46D3-4C85-953A-4809A17D9B21}" type="sibTrans" cxnId="{996F60F5-98B2-4493-BD2C-C2BFC61863E6}">
      <dgm:prSet/>
      <dgm:spPr/>
      <dgm:t>
        <a:bodyPr/>
        <a:lstStyle/>
        <a:p>
          <a:endParaRPr lang="en-US"/>
        </a:p>
      </dgm:t>
    </dgm:pt>
    <dgm:pt modelId="{653D58AC-33E1-4358-B120-DCA2A003C880}">
      <dgm:prSet phldrT="[Text]"/>
      <dgm:spPr/>
      <dgm:t>
        <a:bodyPr/>
        <a:lstStyle/>
        <a:p>
          <a:r>
            <a:rPr lang="en-US" dirty="0" smtClean="0"/>
            <a:t>For Each State</a:t>
          </a:r>
          <a:endParaRPr lang="en-US" dirty="0"/>
        </a:p>
      </dgm:t>
    </dgm:pt>
    <dgm:pt modelId="{C59490F3-60C4-4C19-A91A-633393712145}" type="parTrans" cxnId="{70F4D2C1-CA06-4B97-AF80-158BA022831C}">
      <dgm:prSet/>
      <dgm:spPr/>
      <dgm:t>
        <a:bodyPr/>
        <a:lstStyle/>
        <a:p>
          <a:endParaRPr lang="en-US"/>
        </a:p>
      </dgm:t>
    </dgm:pt>
    <dgm:pt modelId="{612DB3DC-229E-4256-B630-F33AB8F529DB}" type="sibTrans" cxnId="{70F4D2C1-CA06-4B97-AF80-158BA022831C}">
      <dgm:prSet/>
      <dgm:spPr/>
      <dgm:t>
        <a:bodyPr/>
        <a:lstStyle/>
        <a:p>
          <a:endParaRPr lang="en-US"/>
        </a:p>
      </dgm:t>
    </dgm:pt>
    <dgm:pt modelId="{1D0AF43C-DB24-48A3-976C-3DB84DC951C8}">
      <dgm:prSet phldrT="[Text]"/>
      <dgm:spPr/>
      <dgm:t>
        <a:bodyPr/>
        <a:lstStyle/>
        <a:p>
          <a:r>
            <a:rPr lang="en-US" dirty="0" smtClean="0"/>
            <a:t>Actions</a:t>
          </a:r>
          <a:endParaRPr lang="en-US" dirty="0"/>
        </a:p>
      </dgm:t>
    </dgm:pt>
    <dgm:pt modelId="{A24CBF2D-AA35-4453-A672-D0E6BD42F6DD}" type="parTrans" cxnId="{8C94B329-4474-4C5E-B36B-E9DDC1D16AD5}">
      <dgm:prSet/>
      <dgm:spPr/>
      <dgm:t>
        <a:bodyPr/>
        <a:lstStyle/>
        <a:p>
          <a:endParaRPr lang="en-US"/>
        </a:p>
      </dgm:t>
    </dgm:pt>
    <dgm:pt modelId="{6E6F946D-E880-4FC2-B1E1-D77D2AE0964F}" type="sibTrans" cxnId="{8C94B329-4474-4C5E-B36B-E9DDC1D16AD5}">
      <dgm:prSet/>
      <dgm:spPr/>
      <dgm:t>
        <a:bodyPr/>
        <a:lstStyle/>
        <a:p>
          <a:endParaRPr lang="en-US"/>
        </a:p>
      </dgm:t>
    </dgm:pt>
    <dgm:pt modelId="{DB425459-206C-4DEF-85BB-1C49489AB7BF}" type="pres">
      <dgm:prSet presAssocID="{FE5384C2-C6F8-4BE5-B39A-5C284EE1E51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AB2DE6-F184-4ED3-8474-25AA6E88CA7D}" type="pres">
      <dgm:prSet presAssocID="{FE5384C2-C6F8-4BE5-B39A-5C284EE1E517}" presName="hierFlow" presStyleCnt="0"/>
      <dgm:spPr/>
    </dgm:pt>
    <dgm:pt modelId="{7F0D2626-A302-4017-9E43-1846856C4CE1}" type="pres">
      <dgm:prSet presAssocID="{FE5384C2-C6F8-4BE5-B39A-5C284EE1E517}" presName="firstBuf" presStyleCnt="0"/>
      <dgm:spPr/>
    </dgm:pt>
    <dgm:pt modelId="{DD5903EA-ED33-4F02-97BC-1301C36F4326}" type="pres">
      <dgm:prSet presAssocID="{FE5384C2-C6F8-4BE5-B39A-5C284EE1E51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4311C37-F469-4063-BB4B-133291D873BF}" type="pres">
      <dgm:prSet presAssocID="{345E061F-FE41-46D9-9165-3DB183648576}" presName="Name14" presStyleCnt="0"/>
      <dgm:spPr/>
    </dgm:pt>
    <dgm:pt modelId="{57E7D791-D88E-4011-9A46-B5F9943A703B}" type="pres">
      <dgm:prSet presAssocID="{345E061F-FE41-46D9-9165-3DB18364857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25FF9C-CAEC-4766-A415-02A3569A0CDC}" type="pres">
      <dgm:prSet presAssocID="{345E061F-FE41-46D9-9165-3DB183648576}" presName="hierChild2" presStyleCnt="0"/>
      <dgm:spPr/>
    </dgm:pt>
    <dgm:pt modelId="{D7ADBD21-0103-4B9C-97D8-882C1023E08D}" type="pres">
      <dgm:prSet presAssocID="{DEC04E71-BCCF-4620-B860-6742C04238F4}" presName="Name19" presStyleLbl="parChTrans1D2" presStyleIdx="0" presStyleCnt="2"/>
      <dgm:spPr/>
      <dgm:t>
        <a:bodyPr/>
        <a:lstStyle/>
        <a:p>
          <a:endParaRPr lang="en-US"/>
        </a:p>
      </dgm:t>
    </dgm:pt>
    <dgm:pt modelId="{8B9C2FF1-F8E3-4BF1-9D7B-A01B54EAA533}" type="pres">
      <dgm:prSet presAssocID="{BE68095C-D9B6-4CF5-8E94-F8C9945B28C4}" presName="Name21" presStyleCnt="0"/>
      <dgm:spPr/>
    </dgm:pt>
    <dgm:pt modelId="{4284F532-D533-48C7-BA9A-6CEDB69AD676}" type="pres">
      <dgm:prSet presAssocID="{BE68095C-D9B6-4CF5-8E94-F8C9945B28C4}" presName="level2Shape" presStyleLbl="node2" presStyleIdx="0" presStyleCnt="2"/>
      <dgm:spPr/>
      <dgm:t>
        <a:bodyPr/>
        <a:lstStyle/>
        <a:p>
          <a:endParaRPr lang="en-US"/>
        </a:p>
      </dgm:t>
    </dgm:pt>
    <dgm:pt modelId="{F2334509-69AD-4AB1-B34E-59979C94CFF2}" type="pres">
      <dgm:prSet presAssocID="{BE68095C-D9B6-4CF5-8E94-F8C9945B28C4}" presName="hierChild3" presStyleCnt="0"/>
      <dgm:spPr/>
    </dgm:pt>
    <dgm:pt modelId="{3D7B727C-72FE-4449-B502-AEAC65AF2D7B}" type="pres">
      <dgm:prSet presAssocID="{973725F4-59DA-445C-925A-D83AFE9CF3A5}" presName="Name19" presStyleLbl="parChTrans1D3" presStyleIdx="0" presStyleCnt="2"/>
      <dgm:spPr/>
      <dgm:t>
        <a:bodyPr/>
        <a:lstStyle/>
        <a:p>
          <a:endParaRPr lang="en-US"/>
        </a:p>
      </dgm:t>
    </dgm:pt>
    <dgm:pt modelId="{E6B09925-B5B4-4BAA-A543-F73768FC65AA}" type="pres">
      <dgm:prSet presAssocID="{6780A32D-9DD5-4FC5-ACCA-ADA1620789F2}" presName="Name21" presStyleCnt="0"/>
      <dgm:spPr/>
    </dgm:pt>
    <dgm:pt modelId="{D937F089-CFFC-437A-9623-FB89B239BA3E}" type="pres">
      <dgm:prSet presAssocID="{6780A32D-9DD5-4FC5-ACCA-ADA1620789F2}" presName="level2Shape" presStyleLbl="node3" presStyleIdx="0" presStyleCnt="2"/>
      <dgm:spPr/>
      <dgm:t>
        <a:bodyPr/>
        <a:lstStyle/>
        <a:p>
          <a:endParaRPr lang="en-US"/>
        </a:p>
      </dgm:t>
    </dgm:pt>
    <dgm:pt modelId="{BE75DB97-6A7C-452C-AC48-95BF25BF7CB6}" type="pres">
      <dgm:prSet presAssocID="{6780A32D-9DD5-4FC5-ACCA-ADA1620789F2}" presName="hierChild3" presStyleCnt="0"/>
      <dgm:spPr/>
    </dgm:pt>
    <dgm:pt modelId="{DAAD2D78-2921-4E2A-B46F-1BA2A1FE03AD}" type="pres">
      <dgm:prSet presAssocID="{BDAE7CF9-4409-4A8A-812E-B68A6CDFCFFE}" presName="Name19" presStyleLbl="parChTrans1D3" presStyleIdx="1" presStyleCnt="2"/>
      <dgm:spPr/>
      <dgm:t>
        <a:bodyPr/>
        <a:lstStyle/>
        <a:p>
          <a:endParaRPr lang="en-US"/>
        </a:p>
      </dgm:t>
    </dgm:pt>
    <dgm:pt modelId="{24DBCBA0-7E49-4796-8D71-CA981EC53DDF}" type="pres">
      <dgm:prSet presAssocID="{C5BA8889-729D-40FF-8C5D-A1AF35AFC705}" presName="Name21" presStyleCnt="0"/>
      <dgm:spPr/>
    </dgm:pt>
    <dgm:pt modelId="{A6028E1F-1F11-4C25-BBC4-5F64EFDC6315}" type="pres">
      <dgm:prSet presAssocID="{C5BA8889-729D-40FF-8C5D-A1AF35AFC705}" presName="level2Shape" presStyleLbl="node3" presStyleIdx="1" presStyleCnt="2"/>
      <dgm:spPr/>
      <dgm:t>
        <a:bodyPr/>
        <a:lstStyle/>
        <a:p>
          <a:endParaRPr lang="en-US"/>
        </a:p>
      </dgm:t>
    </dgm:pt>
    <dgm:pt modelId="{A6C0C4EF-8E08-4F2C-BC31-3504B7419455}" type="pres">
      <dgm:prSet presAssocID="{C5BA8889-729D-40FF-8C5D-A1AF35AFC705}" presName="hierChild3" presStyleCnt="0"/>
      <dgm:spPr/>
    </dgm:pt>
    <dgm:pt modelId="{47CB21A5-C59F-47A1-90A1-75298E73AB31}" type="pres">
      <dgm:prSet presAssocID="{3A15BE6F-3E1B-46BB-A983-80A3B509AB0C}" presName="Name19" presStyleLbl="parChTrans1D2" presStyleIdx="1" presStyleCnt="2"/>
      <dgm:spPr/>
      <dgm:t>
        <a:bodyPr/>
        <a:lstStyle/>
        <a:p>
          <a:endParaRPr lang="en-US"/>
        </a:p>
      </dgm:t>
    </dgm:pt>
    <dgm:pt modelId="{5932093C-65A4-4209-A6FB-74242F0AEC60}" type="pres">
      <dgm:prSet presAssocID="{E12673BE-E29C-4FC6-873B-0FCA87C8BFC8}" presName="Name21" presStyleCnt="0"/>
      <dgm:spPr/>
    </dgm:pt>
    <dgm:pt modelId="{3379BC64-A9C5-4CC9-8550-47F2FBD40237}" type="pres">
      <dgm:prSet presAssocID="{E12673BE-E29C-4FC6-873B-0FCA87C8BFC8}" presName="level2Shape" presStyleLbl="node2" presStyleIdx="1" presStyleCnt="2"/>
      <dgm:spPr/>
      <dgm:t>
        <a:bodyPr/>
        <a:lstStyle/>
        <a:p>
          <a:endParaRPr lang="en-US"/>
        </a:p>
      </dgm:t>
    </dgm:pt>
    <dgm:pt modelId="{7D2C3204-CE8D-4A2D-B90C-E266660AE647}" type="pres">
      <dgm:prSet presAssocID="{E12673BE-E29C-4FC6-873B-0FCA87C8BFC8}" presName="hierChild3" presStyleCnt="0"/>
      <dgm:spPr/>
    </dgm:pt>
    <dgm:pt modelId="{C22C4FE5-D9FE-41DA-B45C-FF11B01BDA28}" type="pres">
      <dgm:prSet presAssocID="{FE5384C2-C6F8-4BE5-B39A-5C284EE1E517}" presName="bgShapesFlow" presStyleCnt="0"/>
      <dgm:spPr/>
    </dgm:pt>
    <dgm:pt modelId="{2AA86F41-D06C-424D-92EA-91D728669F96}" type="pres">
      <dgm:prSet presAssocID="{9ACBAE31-542F-42FF-B51B-0A78A1243072}" presName="rectComp" presStyleCnt="0"/>
      <dgm:spPr/>
    </dgm:pt>
    <dgm:pt modelId="{12DBE4ED-1303-4709-8495-449EAFF18E74}" type="pres">
      <dgm:prSet presAssocID="{9ACBAE31-542F-42FF-B51B-0A78A1243072}" presName="bgRect" presStyleLbl="bgShp" presStyleIdx="0" presStyleCnt="3"/>
      <dgm:spPr/>
      <dgm:t>
        <a:bodyPr/>
        <a:lstStyle/>
        <a:p>
          <a:endParaRPr lang="en-US"/>
        </a:p>
      </dgm:t>
    </dgm:pt>
    <dgm:pt modelId="{72D328C3-0D13-4F7C-AA7B-BDDEC83736FB}" type="pres">
      <dgm:prSet presAssocID="{9ACBAE31-542F-42FF-B51B-0A78A1243072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025783-B3D5-4621-9DE3-24A61AA15CC9}" type="pres">
      <dgm:prSet presAssocID="{9ACBAE31-542F-42FF-B51B-0A78A1243072}" presName="spComp" presStyleCnt="0"/>
      <dgm:spPr/>
    </dgm:pt>
    <dgm:pt modelId="{DAE868F5-4784-451A-81E4-19CA8330AF4F}" type="pres">
      <dgm:prSet presAssocID="{9ACBAE31-542F-42FF-B51B-0A78A1243072}" presName="vSp" presStyleCnt="0"/>
      <dgm:spPr/>
    </dgm:pt>
    <dgm:pt modelId="{39B67A5B-3AA0-4A7E-A17C-598FBD4222BD}" type="pres">
      <dgm:prSet presAssocID="{653D58AC-33E1-4358-B120-DCA2A003C880}" presName="rectComp" presStyleCnt="0"/>
      <dgm:spPr/>
    </dgm:pt>
    <dgm:pt modelId="{ACDB68F6-5ABF-496B-855B-DA953E4F7DC9}" type="pres">
      <dgm:prSet presAssocID="{653D58AC-33E1-4358-B120-DCA2A003C880}" presName="bgRect" presStyleLbl="bgShp" presStyleIdx="1" presStyleCnt="3"/>
      <dgm:spPr/>
      <dgm:t>
        <a:bodyPr/>
        <a:lstStyle/>
        <a:p>
          <a:endParaRPr lang="en-US"/>
        </a:p>
      </dgm:t>
    </dgm:pt>
    <dgm:pt modelId="{06E97880-C367-4E85-A306-1508DDDEDABB}" type="pres">
      <dgm:prSet presAssocID="{653D58AC-33E1-4358-B120-DCA2A003C880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C11A5-682C-4F00-B7C4-A0C66E381A9E}" type="pres">
      <dgm:prSet presAssocID="{653D58AC-33E1-4358-B120-DCA2A003C880}" presName="spComp" presStyleCnt="0"/>
      <dgm:spPr/>
    </dgm:pt>
    <dgm:pt modelId="{A439436B-E1B3-467B-BB9B-B132AD9081A0}" type="pres">
      <dgm:prSet presAssocID="{653D58AC-33E1-4358-B120-DCA2A003C880}" presName="vSp" presStyleCnt="0"/>
      <dgm:spPr/>
    </dgm:pt>
    <dgm:pt modelId="{6A2296DC-5F79-4CA2-806E-27BCD189CDAD}" type="pres">
      <dgm:prSet presAssocID="{1D0AF43C-DB24-48A3-976C-3DB84DC951C8}" presName="rectComp" presStyleCnt="0"/>
      <dgm:spPr/>
    </dgm:pt>
    <dgm:pt modelId="{1A7A2774-9260-4F4D-B5FF-A27BE1568898}" type="pres">
      <dgm:prSet presAssocID="{1D0AF43C-DB24-48A3-976C-3DB84DC951C8}" presName="bgRect" presStyleLbl="bgShp" presStyleIdx="2" presStyleCnt="3" custLinFactNeighborX="-42" custLinFactNeighborY="-2045"/>
      <dgm:spPr/>
      <dgm:t>
        <a:bodyPr/>
        <a:lstStyle/>
        <a:p>
          <a:endParaRPr lang="en-US"/>
        </a:p>
      </dgm:t>
    </dgm:pt>
    <dgm:pt modelId="{C4E11F5E-53B7-45B8-8E95-F578364408C6}" type="pres">
      <dgm:prSet presAssocID="{1D0AF43C-DB24-48A3-976C-3DB84DC951C8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F21135-47EB-46B5-90BC-7DD9CE887E29}" type="presOf" srcId="{345E061F-FE41-46D9-9165-3DB183648576}" destId="{57E7D791-D88E-4011-9A46-B5F9943A703B}" srcOrd="0" destOrd="0" presId="urn:microsoft.com/office/officeart/2005/8/layout/hierarchy6"/>
    <dgm:cxn modelId="{C525F9D2-9B54-45A2-B674-4501C0971098}" type="presOf" srcId="{653D58AC-33E1-4358-B120-DCA2A003C880}" destId="{ACDB68F6-5ABF-496B-855B-DA953E4F7DC9}" srcOrd="0" destOrd="0" presId="urn:microsoft.com/office/officeart/2005/8/layout/hierarchy6"/>
    <dgm:cxn modelId="{AC16567B-87A2-4EEC-A257-EFC4E9E6ED29}" srcId="{BE68095C-D9B6-4CF5-8E94-F8C9945B28C4}" destId="{C5BA8889-729D-40FF-8C5D-A1AF35AFC705}" srcOrd="1" destOrd="0" parTransId="{BDAE7CF9-4409-4A8A-812E-B68A6CDFCFFE}" sibTransId="{D5A26B8A-4284-4104-8B9B-4E88BE6EFB56}"/>
    <dgm:cxn modelId="{996F60F5-98B2-4493-BD2C-C2BFC61863E6}" srcId="{FE5384C2-C6F8-4BE5-B39A-5C284EE1E517}" destId="{9ACBAE31-542F-42FF-B51B-0A78A1243072}" srcOrd="1" destOrd="0" parTransId="{871F7401-70FE-4708-8F13-3B3026242296}" sibTransId="{788BEC8F-46D3-4C85-953A-4809A17D9B21}"/>
    <dgm:cxn modelId="{24FE29ED-BB18-4AB4-B05F-4ABBE6C42CE3}" srcId="{BE68095C-D9B6-4CF5-8E94-F8C9945B28C4}" destId="{6780A32D-9DD5-4FC5-ACCA-ADA1620789F2}" srcOrd="0" destOrd="0" parTransId="{973725F4-59DA-445C-925A-D83AFE9CF3A5}" sibTransId="{57226FED-0D96-4EA0-AF3D-B846DCA0248F}"/>
    <dgm:cxn modelId="{956BE681-93D3-44B4-8762-142C8FD41717}" type="presOf" srcId="{DEC04E71-BCCF-4620-B860-6742C04238F4}" destId="{D7ADBD21-0103-4B9C-97D8-882C1023E08D}" srcOrd="0" destOrd="0" presId="urn:microsoft.com/office/officeart/2005/8/layout/hierarchy6"/>
    <dgm:cxn modelId="{FB03A632-2EAA-444A-B6FE-A4132E641BCF}" type="presOf" srcId="{BDAE7CF9-4409-4A8A-812E-B68A6CDFCFFE}" destId="{DAAD2D78-2921-4E2A-B46F-1BA2A1FE03AD}" srcOrd="0" destOrd="0" presId="urn:microsoft.com/office/officeart/2005/8/layout/hierarchy6"/>
    <dgm:cxn modelId="{81324D5B-4BAA-43AB-81DE-0139D1A18886}" type="presOf" srcId="{9ACBAE31-542F-42FF-B51B-0A78A1243072}" destId="{12DBE4ED-1303-4709-8495-449EAFF18E74}" srcOrd="0" destOrd="0" presId="urn:microsoft.com/office/officeart/2005/8/layout/hierarchy6"/>
    <dgm:cxn modelId="{EB05B8CA-D150-458F-815A-C1409B02FBAA}" srcId="{FE5384C2-C6F8-4BE5-B39A-5C284EE1E517}" destId="{345E061F-FE41-46D9-9165-3DB183648576}" srcOrd="0" destOrd="0" parTransId="{0A0FB1E4-21B1-4784-9A9A-14C5380E4643}" sibTransId="{4680BCC3-E736-4D7A-B8C1-333D1586EF57}"/>
    <dgm:cxn modelId="{9E51F5BB-0B26-4242-991B-47342583DCC5}" type="presOf" srcId="{C5BA8889-729D-40FF-8C5D-A1AF35AFC705}" destId="{A6028E1F-1F11-4C25-BBC4-5F64EFDC6315}" srcOrd="0" destOrd="0" presId="urn:microsoft.com/office/officeart/2005/8/layout/hierarchy6"/>
    <dgm:cxn modelId="{C0FA8760-9068-4070-9B7D-8E683781A85B}" srcId="{345E061F-FE41-46D9-9165-3DB183648576}" destId="{BE68095C-D9B6-4CF5-8E94-F8C9945B28C4}" srcOrd="0" destOrd="0" parTransId="{DEC04E71-BCCF-4620-B860-6742C04238F4}" sibTransId="{253B3B05-906C-48ED-B9E7-3C8EE626C79F}"/>
    <dgm:cxn modelId="{E182451F-3088-4B2D-859B-DBA4F45A8DE7}" type="presOf" srcId="{1D0AF43C-DB24-48A3-976C-3DB84DC951C8}" destId="{C4E11F5E-53B7-45B8-8E95-F578364408C6}" srcOrd="1" destOrd="0" presId="urn:microsoft.com/office/officeart/2005/8/layout/hierarchy6"/>
    <dgm:cxn modelId="{EDDCF3FA-E820-482B-9951-582486734962}" type="presOf" srcId="{E12673BE-E29C-4FC6-873B-0FCA87C8BFC8}" destId="{3379BC64-A9C5-4CC9-8550-47F2FBD40237}" srcOrd="0" destOrd="0" presId="urn:microsoft.com/office/officeart/2005/8/layout/hierarchy6"/>
    <dgm:cxn modelId="{8C94B329-4474-4C5E-B36B-E9DDC1D16AD5}" srcId="{FE5384C2-C6F8-4BE5-B39A-5C284EE1E517}" destId="{1D0AF43C-DB24-48A3-976C-3DB84DC951C8}" srcOrd="3" destOrd="0" parTransId="{A24CBF2D-AA35-4453-A672-D0E6BD42F6DD}" sibTransId="{6E6F946D-E880-4FC2-B1E1-D77D2AE0964F}"/>
    <dgm:cxn modelId="{572ECCDE-792C-4F04-A5BC-797EB29EE2A5}" type="presOf" srcId="{653D58AC-33E1-4358-B120-DCA2A003C880}" destId="{06E97880-C367-4E85-A306-1508DDDEDABB}" srcOrd="1" destOrd="0" presId="urn:microsoft.com/office/officeart/2005/8/layout/hierarchy6"/>
    <dgm:cxn modelId="{CE1247BD-F5EB-4E30-BF29-69D15B21EC90}" type="presOf" srcId="{3A15BE6F-3E1B-46BB-A983-80A3B509AB0C}" destId="{47CB21A5-C59F-47A1-90A1-75298E73AB31}" srcOrd="0" destOrd="0" presId="urn:microsoft.com/office/officeart/2005/8/layout/hierarchy6"/>
    <dgm:cxn modelId="{70F4D2C1-CA06-4B97-AF80-158BA022831C}" srcId="{FE5384C2-C6F8-4BE5-B39A-5C284EE1E517}" destId="{653D58AC-33E1-4358-B120-DCA2A003C880}" srcOrd="2" destOrd="0" parTransId="{C59490F3-60C4-4C19-A91A-633393712145}" sibTransId="{612DB3DC-229E-4256-B630-F33AB8F529DB}"/>
    <dgm:cxn modelId="{F2AC8865-D39F-47C8-8DFC-F830AB9BBB01}" type="presOf" srcId="{BE68095C-D9B6-4CF5-8E94-F8C9945B28C4}" destId="{4284F532-D533-48C7-BA9A-6CEDB69AD676}" srcOrd="0" destOrd="0" presId="urn:microsoft.com/office/officeart/2005/8/layout/hierarchy6"/>
    <dgm:cxn modelId="{368A1A09-685B-45D7-9670-56BAEDD1C60A}" type="presOf" srcId="{FE5384C2-C6F8-4BE5-B39A-5C284EE1E517}" destId="{DB425459-206C-4DEF-85BB-1C49489AB7BF}" srcOrd="0" destOrd="0" presId="urn:microsoft.com/office/officeart/2005/8/layout/hierarchy6"/>
    <dgm:cxn modelId="{83DBA603-B11A-4EFC-A2B5-854F50FC0E03}" type="presOf" srcId="{973725F4-59DA-445C-925A-D83AFE9CF3A5}" destId="{3D7B727C-72FE-4449-B502-AEAC65AF2D7B}" srcOrd="0" destOrd="0" presId="urn:microsoft.com/office/officeart/2005/8/layout/hierarchy6"/>
    <dgm:cxn modelId="{A58FE5ED-13B4-467A-AEDB-3651FF53478B}" srcId="{345E061F-FE41-46D9-9165-3DB183648576}" destId="{E12673BE-E29C-4FC6-873B-0FCA87C8BFC8}" srcOrd="1" destOrd="0" parTransId="{3A15BE6F-3E1B-46BB-A983-80A3B509AB0C}" sibTransId="{59DE2EB6-32A4-467A-9341-C0CEFD7431A7}"/>
    <dgm:cxn modelId="{9F9B8BA0-FFE2-4522-94A2-6ECBC31A1540}" type="presOf" srcId="{9ACBAE31-542F-42FF-B51B-0A78A1243072}" destId="{72D328C3-0D13-4F7C-AA7B-BDDEC83736FB}" srcOrd="1" destOrd="0" presId="urn:microsoft.com/office/officeart/2005/8/layout/hierarchy6"/>
    <dgm:cxn modelId="{93F8725E-24D7-419E-ABB0-75F95E403ECF}" type="presOf" srcId="{6780A32D-9DD5-4FC5-ACCA-ADA1620789F2}" destId="{D937F089-CFFC-437A-9623-FB89B239BA3E}" srcOrd="0" destOrd="0" presId="urn:microsoft.com/office/officeart/2005/8/layout/hierarchy6"/>
    <dgm:cxn modelId="{97A49DFD-04E8-4AF5-BF30-2DCBC034B860}" type="presOf" srcId="{1D0AF43C-DB24-48A3-976C-3DB84DC951C8}" destId="{1A7A2774-9260-4F4D-B5FF-A27BE1568898}" srcOrd="0" destOrd="0" presId="urn:microsoft.com/office/officeart/2005/8/layout/hierarchy6"/>
    <dgm:cxn modelId="{3B30D38D-2652-4B57-A834-245DB89B5371}" type="presParOf" srcId="{DB425459-206C-4DEF-85BB-1C49489AB7BF}" destId="{33AB2DE6-F184-4ED3-8474-25AA6E88CA7D}" srcOrd="0" destOrd="0" presId="urn:microsoft.com/office/officeart/2005/8/layout/hierarchy6"/>
    <dgm:cxn modelId="{1C5ECB18-EE90-42BF-8914-BC48FA4AC917}" type="presParOf" srcId="{33AB2DE6-F184-4ED3-8474-25AA6E88CA7D}" destId="{7F0D2626-A302-4017-9E43-1846856C4CE1}" srcOrd="0" destOrd="0" presId="urn:microsoft.com/office/officeart/2005/8/layout/hierarchy6"/>
    <dgm:cxn modelId="{5F2B4A30-431F-427E-AD27-35EAF98A05AD}" type="presParOf" srcId="{33AB2DE6-F184-4ED3-8474-25AA6E88CA7D}" destId="{DD5903EA-ED33-4F02-97BC-1301C36F4326}" srcOrd="1" destOrd="0" presId="urn:microsoft.com/office/officeart/2005/8/layout/hierarchy6"/>
    <dgm:cxn modelId="{0C49AF36-2979-44B8-824D-2F78DA0710BD}" type="presParOf" srcId="{DD5903EA-ED33-4F02-97BC-1301C36F4326}" destId="{14311C37-F469-4063-BB4B-133291D873BF}" srcOrd="0" destOrd="0" presId="urn:microsoft.com/office/officeart/2005/8/layout/hierarchy6"/>
    <dgm:cxn modelId="{4827649A-4D4E-4699-93C0-636B7C825148}" type="presParOf" srcId="{14311C37-F469-4063-BB4B-133291D873BF}" destId="{57E7D791-D88E-4011-9A46-B5F9943A703B}" srcOrd="0" destOrd="0" presId="urn:microsoft.com/office/officeart/2005/8/layout/hierarchy6"/>
    <dgm:cxn modelId="{38A2274F-8B03-449A-9A06-7D7C224BB199}" type="presParOf" srcId="{14311C37-F469-4063-BB4B-133291D873BF}" destId="{7225FF9C-CAEC-4766-A415-02A3569A0CDC}" srcOrd="1" destOrd="0" presId="urn:microsoft.com/office/officeart/2005/8/layout/hierarchy6"/>
    <dgm:cxn modelId="{6EBB0C62-5EB1-4875-8276-20678E1885B7}" type="presParOf" srcId="{7225FF9C-CAEC-4766-A415-02A3569A0CDC}" destId="{D7ADBD21-0103-4B9C-97D8-882C1023E08D}" srcOrd="0" destOrd="0" presId="urn:microsoft.com/office/officeart/2005/8/layout/hierarchy6"/>
    <dgm:cxn modelId="{DE6FCE67-BCB8-4A69-98C4-9F28C6533154}" type="presParOf" srcId="{7225FF9C-CAEC-4766-A415-02A3569A0CDC}" destId="{8B9C2FF1-F8E3-4BF1-9D7B-A01B54EAA533}" srcOrd="1" destOrd="0" presId="urn:microsoft.com/office/officeart/2005/8/layout/hierarchy6"/>
    <dgm:cxn modelId="{A59BC7FE-650B-486B-8979-B09F343769B9}" type="presParOf" srcId="{8B9C2FF1-F8E3-4BF1-9D7B-A01B54EAA533}" destId="{4284F532-D533-48C7-BA9A-6CEDB69AD676}" srcOrd="0" destOrd="0" presId="urn:microsoft.com/office/officeart/2005/8/layout/hierarchy6"/>
    <dgm:cxn modelId="{3EE0055E-26D0-4BA8-B07A-68BBF95A0B7F}" type="presParOf" srcId="{8B9C2FF1-F8E3-4BF1-9D7B-A01B54EAA533}" destId="{F2334509-69AD-4AB1-B34E-59979C94CFF2}" srcOrd="1" destOrd="0" presId="urn:microsoft.com/office/officeart/2005/8/layout/hierarchy6"/>
    <dgm:cxn modelId="{BEF900F9-D07F-4E5F-B1B7-3C86D844824B}" type="presParOf" srcId="{F2334509-69AD-4AB1-B34E-59979C94CFF2}" destId="{3D7B727C-72FE-4449-B502-AEAC65AF2D7B}" srcOrd="0" destOrd="0" presId="urn:microsoft.com/office/officeart/2005/8/layout/hierarchy6"/>
    <dgm:cxn modelId="{21E4F82B-49F2-43F1-98BA-E2D2626AEDDE}" type="presParOf" srcId="{F2334509-69AD-4AB1-B34E-59979C94CFF2}" destId="{E6B09925-B5B4-4BAA-A543-F73768FC65AA}" srcOrd="1" destOrd="0" presId="urn:microsoft.com/office/officeart/2005/8/layout/hierarchy6"/>
    <dgm:cxn modelId="{F084202B-4DFD-4BFB-B213-EECA812822E2}" type="presParOf" srcId="{E6B09925-B5B4-4BAA-A543-F73768FC65AA}" destId="{D937F089-CFFC-437A-9623-FB89B239BA3E}" srcOrd="0" destOrd="0" presId="urn:microsoft.com/office/officeart/2005/8/layout/hierarchy6"/>
    <dgm:cxn modelId="{3B85FB9E-87E9-417B-A9A8-46F542B6E3F3}" type="presParOf" srcId="{E6B09925-B5B4-4BAA-A543-F73768FC65AA}" destId="{BE75DB97-6A7C-452C-AC48-95BF25BF7CB6}" srcOrd="1" destOrd="0" presId="urn:microsoft.com/office/officeart/2005/8/layout/hierarchy6"/>
    <dgm:cxn modelId="{86C253D3-61C7-4070-B5FD-07927DF3642E}" type="presParOf" srcId="{F2334509-69AD-4AB1-B34E-59979C94CFF2}" destId="{DAAD2D78-2921-4E2A-B46F-1BA2A1FE03AD}" srcOrd="2" destOrd="0" presId="urn:microsoft.com/office/officeart/2005/8/layout/hierarchy6"/>
    <dgm:cxn modelId="{EE20D1D1-C1EE-441E-9732-A5A1E077C857}" type="presParOf" srcId="{F2334509-69AD-4AB1-B34E-59979C94CFF2}" destId="{24DBCBA0-7E49-4796-8D71-CA981EC53DDF}" srcOrd="3" destOrd="0" presId="urn:microsoft.com/office/officeart/2005/8/layout/hierarchy6"/>
    <dgm:cxn modelId="{7C825865-FEB9-4FDB-9885-CBF8DD2FE254}" type="presParOf" srcId="{24DBCBA0-7E49-4796-8D71-CA981EC53DDF}" destId="{A6028E1F-1F11-4C25-BBC4-5F64EFDC6315}" srcOrd="0" destOrd="0" presId="urn:microsoft.com/office/officeart/2005/8/layout/hierarchy6"/>
    <dgm:cxn modelId="{4C99F642-7074-4A55-9D51-5E8F82CCC05C}" type="presParOf" srcId="{24DBCBA0-7E49-4796-8D71-CA981EC53DDF}" destId="{A6C0C4EF-8E08-4F2C-BC31-3504B7419455}" srcOrd="1" destOrd="0" presId="urn:microsoft.com/office/officeart/2005/8/layout/hierarchy6"/>
    <dgm:cxn modelId="{AAD06ED1-47B7-47AF-B6CF-EA8720645D19}" type="presParOf" srcId="{7225FF9C-CAEC-4766-A415-02A3569A0CDC}" destId="{47CB21A5-C59F-47A1-90A1-75298E73AB31}" srcOrd="2" destOrd="0" presId="urn:microsoft.com/office/officeart/2005/8/layout/hierarchy6"/>
    <dgm:cxn modelId="{96B1A8E9-B019-4F6C-BFF3-98756968B726}" type="presParOf" srcId="{7225FF9C-CAEC-4766-A415-02A3569A0CDC}" destId="{5932093C-65A4-4209-A6FB-74242F0AEC60}" srcOrd="3" destOrd="0" presId="urn:microsoft.com/office/officeart/2005/8/layout/hierarchy6"/>
    <dgm:cxn modelId="{D76BBAB2-5A1E-49DF-A62F-9FABA2DE6173}" type="presParOf" srcId="{5932093C-65A4-4209-A6FB-74242F0AEC60}" destId="{3379BC64-A9C5-4CC9-8550-47F2FBD40237}" srcOrd="0" destOrd="0" presId="urn:microsoft.com/office/officeart/2005/8/layout/hierarchy6"/>
    <dgm:cxn modelId="{891C43CA-5B58-4ACB-A3BF-BB4F902B4872}" type="presParOf" srcId="{5932093C-65A4-4209-A6FB-74242F0AEC60}" destId="{7D2C3204-CE8D-4A2D-B90C-E266660AE647}" srcOrd="1" destOrd="0" presId="urn:microsoft.com/office/officeart/2005/8/layout/hierarchy6"/>
    <dgm:cxn modelId="{57A89B4A-3C42-40FB-93D9-802B0730430E}" type="presParOf" srcId="{DB425459-206C-4DEF-85BB-1C49489AB7BF}" destId="{C22C4FE5-D9FE-41DA-B45C-FF11B01BDA28}" srcOrd="1" destOrd="0" presId="urn:microsoft.com/office/officeart/2005/8/layout/hierarchy6"/>
    <dgm:cxn modelId="{203FE334-779E-496D-9A30-7CD550D49460}" type="presParOf" srcId="{C22C4FE5-D9FE-41DA-B45C-FF11B01BDA28}" destId="{2AA86F41-D06C-424D-92EA-91D728669F96}" srcOrd="0" destOrd="0" presId="urn:microsoft.com/office/officeart/2005/8/layout/hierarchy6"/>
    <dgm:cxn modelId="{1311CCD8-A507-4D8E-BBDF-517533FE8A06}" type="presParOf" srcId="{2AA86F41-D06C-424D-92EA-91D728669F96}" destId="{12DBE4ED-1303-4709-8495-449EAFF18E74}" srcOrd="0" destOrd="0" presId="urn:microsoft.com/office/officeart/2005/8/layout/hierarchy6"/>
    <dgm:cxn modelId="{C7490433-7736-4DB2-B3CA-2CB06D462EF4}" type="presParOf" srcId="{2AA86F41-D06C-424D-92EA-91D728669F96}" destId="{72D328C3-0D13-4F7C-AA7B-BDDEC83736FB}" srcOrd="1" destOrd="0" presId="urn:microsoft.com/office/officeart/2005/8/layout/hierarchy6"/>
    <dgm:cxn modelId="{1B951056-B5B6-4F9B-865C-D4E5E01F328D}" type="presParOf" srcId="{C22C4FE5-D9FE-41DA-B45C-FF11B01BDA28}" destId="{38025783-B3D5-4621-9DE3-24A61AA15CC9}" srcOrd="1" destOrd="0" presId="urn:microsoft.com/office/officeart/2005/8/layout/hierarchy6"/>
    <dgm:cxn modelId="{73E1DD1C-0269-4C2B-AA0B-9373F35760D3}" type="presParOf" srcId="{38025783-B3D5-4621-9DE3-24A61AA15CC9}" destId="{DAE868F5-4784-451A-81E4-19CA8330AF4F}" srcOrd="0" destOrd="0" presId="urn:microsoft.com/office/officeart/2005/8/layout/hierarchy6"/>
    <dgm:cxn modelId="{101DB5FF-1DCE-44D2-9AC5-BD9E8993ACB6}" type="presParOf" srcId="{C22C4FE5-D9FE-41DA-B45C-FF11B01BDA28}" destId="{39B67A5B-3AA0-4A7E-A17C-598FBD4222BD}" srcOrd="2" destOrd="0" presId="urn:microsoft.com/office/officeart/2005/8/layout/hierarchy6"/>
    <dgm:cxn modelId="{889D4BDC-E7F2-40BC-B516-92807FBA6D05}" type="presParOf" srcId="{39B67A5B-3AA0-4A7E-A17C-598FBD4222BD}" destId="{ACDB68F6-5ABF-496B-855B-DA953E4F7DC9}" srcOrd="0" destOrd="0" presId="urn:microsoft.com/office/officeart/2005/8/layout/hierarchy6"/>
    <dgm:cxn modelId="{F0B99982-5328-4D22-B141-D18C84E04256}" type="presParOf" srcId="{39B67A5B-3AA0-4A7E-A17C-598FBD4222BD}" destId="{06E97880-C367-4E85-A306-1508DDDEDABB}" srcOrd="1" destOrd="0" presId="urn:microsoft.com/office/officeart/2005/8/layout/hierarchy6"/>
    <dgm:cxn modelId="{7E4DE8CC-3BB4-444E-AA85-2FEA82878661}" type="presParOf" srcId="{C22C4FE5-D9FE-41DA-B45C-FF11B01BDA28}" destId="{687C11A5-682C-4F00-B7C4-A0C66E381A9E}" srcOrd="3" destOrd="0" presId="urn:microsoft.com/office/officeart/2005/8/layout/hierarchy6"/>
    <dgm:cxn modelId="{1F7B681D-7CE7-4FC1-A956-E351931A7155}" type="presParOf" srcId="{687C11A5-682C-4F00-B7C4-A0C66E381A9E}" destId="{A439436B-E1B3-467B-BB9B-B132AD9081A0}" srcOrd="0" destOrd="0" presId="urn:microsoft.com/office/officeart/2005/8/layout/hierarchy6"/>
    <dgm:cxn modelId="{2C89F3D4-6195-4F82-80E4-70821117967C}" type="presParOf" srcId="{C22C4FE5-D9FE-41DA-B45C-FF11B01BDA28}" destId="{6A2296DC-5F79-4CA2-806E-27BCD189CDAD}" srcOrd="4" destOrd="0" presId="urn:microsoft.com/office/officeart/2005/8/layout/hierarchy6"/>
    <dgm:cxn modelId="{C270F282-149E-43E1-AC48-2DF7C7897F65}" type="presParOf" srcId="{6A2296DC-5F79-4CA2-806E-27BCD189CDAD}" destId="{1A7A2774-9260-4F4D-B5FF-A27BE1568898}" srcOrd="0" destOrd="0" presId="urn:microsoft.com/office/officeart/2005/8/layout/hierarchy6"/>
    <dgm:cxn modelId="{80365588-42AB-4852-8F06-C55C56C4DA97}" type="presParOf" srcId="{6A2296DC-5F79-4CA2-806E-27BCD189CDAD}" destId="{C4E11F5E-53B7-45B8-8E95-F578364408C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7A2774-9260-4F4D-B5FF-A27BE1568898}">
      <dsp:nvSpPr>
        <dsp:cNvPr id="0" name=""/>
        <dsp:cNvSpPr/>
      </dsp:nvSpPr>
      <dsp:spPr>
        <a:xfrm>
          <a:off x="0" y="2669925"/>
          <a:ext cx="4754562" cy="876622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Actions</a:t>
          </a:r>
          <a:endParaRPr lang="en-US" sz="2000" kern="1200" dirty="0"/>
        </a:p>
      </dsp:txBody>
      <dsp:txXfrm>
        <a:off x="0" y="2669925"/>
        <a:ext cx="1426368" cy="876622"/>
      </dsp:txXfrm>
    </dsp:sp>
    <dsp:sp modelId="{ACDB68F6-5ABF-496B-855B-DA953E4F7DC9}">
      <dsp:nvSpPr>
        <dsp:cNvPr id="0" name=""/>
        <dsp:cNvSpPr/>
      </dsp:nvSpPr>
      <dsp:spPr>
        <a:xfrm>
          <a:off x="0" y="1665126"/>
          <a:ext cx="4754562" cy="876622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For Each State</a:t>
          </a:r>
          <a:endParaRPr lang="en-US" sz="2000" kern="1200" dirty="0"/>
        </a:p>
      </dsp:txBody>
      <dsp:txXfrm>
        <a:off x="0" y="1665126"/>
        <a:ext cx="1426368" cy="876622"/>
      </dsp:txXfrm>
    </dsp:sp>
    <dsp:sp modelId="{12DBE4ED-1303-4709-8495-449EAFF18E74}">
      <dsp:nvSpPr>
        <dsp:cNvPr id="0" name=""/>
        <dsp:cNvSpPr/>
      </dsp:nvSpPr>
      <dsp:spPr>
        <a:xfrm>
          <a:off x="0" y="642400"/>
          <a:ext cx="4754562" cy="876622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Policy Table</a:t>
          </a:r>
          <a:endParaRPr lang="en-US" sz="2000" kern="1200" dirty="0"/>
        </a:p>
      </dsp:txBody>
      <dsp:txXfrm>
        <a:off x="0" y="642400"/>
        <a:ext cx="1426368" cy="876622"/>
      </dsp:txXfrm>
    </dsp:sp>
    <dsp:sp modelId="{57E7D791-D88E-4011-9A46-B5F9943A703B}">
      <dsp:nvSpPr>
        <dsp:cNvPr id="0" name=""/>
        <dsp:cNvSpPr/>
      </dsp:nvSpPr>
      <dsp:spPr>
        <a:xfrm>
          <a:off x="2851158" y="715452"/>
          <a:ext cx="1095777" cy="73051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800" kern="1200" dirty="0" smtClean="0"/>
            <a:t>π</a:t>
          </a:r>
          <a:endParaRPr lang="en-US" sz="2800" kern="1200" dirty="0"/>
        </a:p>
      </dsp:txBody>
      <dsp:txXfrm>
        <a:off x="2872554" y="736848"/>
        <a:ext cx="1052985" cy="687726"/>
      </dsp:txXfrm>
    </dsp:sp>
    <dsp:sp modelId="{D7ADBD21-0103-4B9C-97D8-882C1023E08D}">
      <dsp:nvSpPr>
        <dsp:cNvPr id="0" name=""/>
        <dsp:cNvSpPr/>
      </dsp:nvSpPr>
      <dsp:spPr>
        <a:xfrm>
          <a:off x="2686791" y="1445970"/>
          <a:ext cx="712255" cy="292207"/>
        </a:xfrm>
        <a:custGeom>
          <a:avLst/>
          <a:gdLst/>
          <a:ahLst/>
          <a:cxnLst/>
          <a:rect l="0" t="0" r="0" b="0"/>
          <a:pathLst>
            <a:path>
              <a:moveTo>
                <a:pt x="712255" y="0"/>
              </a:moveTo>
              <a:lnTo>
                <a:pt x="712255" y="146103"/>
              </a:lnTo>
              <a:lnTo>
                <a:pt x="0" y="146103"/>
              </a:lnTo>
              <a:lnTo>
                <a:pt x="0" y="29220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84F532-D533-48C7-BA9A-6CEDB69AD676}">
      <dsp:nvSpPr>
        <dsp:cNvPr id="0" name=""/>
        <dsp:cNvSpPr/>
      </dsp:nvSpPr>
      <dsp:spPr>
        <a:xfrm>
          <a:off x="2138902" y="1738178"/>
          <a:ext cx="1095777" cy="73051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Dictionary A</a:t>
          </a:r>
          <a:endParaRPr lang="en-US" sz="1600" kern="1200" dirty="0"/>
        </a:p>
      </dsp:txBody>
      <dsp:txXfrm>
        <a:off x="2160298" y="1759574"/>
        <a:ext cx="1052985" cy="687726"/>
      </dsp:txXfrm>
    </dsp:sp>
    <dsp:sp modelId="{3D7B727C-72FE-4449-B502-AEAC65AF2D7B}">
      <dsp:nvSpPr>
        <dsp:cNvPr id="0" name=""/>
        <dsp:cNvSpPr/>
      </dsp:nvSpPr>
      <dsp:spPr>
        <a:xfrm>
          <a:off x="1974536" y="2468696"/>
          <a:ext cx="712255" cy="292207"/>
        </a:xfrm>
        <a:custGeom>
          <a:avLst/>
          <a:gdLst/>
          <a:ahLst/>
          <a:cxnLst/>
          <a:rect l="0" t="0" r="0" b="0"/>
          <a:pathLst>
            <a:path>
              <a:moveTo>
                <a:pt x="712255" y="0"/>
              </a:moveTo>
              <a:lnTo>
                <a:pt x="712255" y="146103"/>
              </a:lnTo>
              <a:lnTo>
                <a:pt x="0" y="146103"/>
              </a:lnTo>
              <a:lnTo>
                <a:pt x="0" y="29220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7F089-CFFC-437A-9623-FB89B239BA3E}">
      <dsp:nvSpPr>
        <dsp:cNvPr id="0" name=""/>
        <dsp:cNvSpPr/>
      </dsp:nvSpPr>
      <dsp:spPr>
        <a:xfrm>
          <a:off x="1426647" y="2760904"/>
          <a:ext cx="1095777" cy="73051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Action 2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value</a:t>
          </a:r>
          <a:endParaRPr lang="en-US" sz="1600" kern="1200" dirty="0"/>
        </a:p>
      </dsp:txBody>
      <dsp:txXfrm>
        <a:off x="1448043" y="2782300"/>
        <a:ext cx="1052985" cy="687726"/>
      </dsp:txXfrm>
    </dsp:sp>
    <dsp:sp modelId="{DAAD2D78-2921-4E2A-B46F-1BA2A1FE03AD}">
      <dsp:nvSpPr>
        <dsp:cNvPr id="0" name=""/>
        <dsp:cNvSpPr/>
      </dsp:nvSpPr>
      <dsp:spPr>
        <a:xfrm>
          <a:off x="2686791" y="2468696"/>
          <a:ext cx="712255" cy="292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03"/>
              </a:lnTo>
              <a:lnTo>
                <a:pt x="712255" y="146103"/>
              </a:lnTo>
              <a:lnTo>
                <a:pt x="712255" y="29220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028E1F-1F11-4C25-BBC4-5F64EFDC6315}">
      <dsp:nvSpPr>
        <dsp:cNvPr id="0" name=""/>
        <dsp:cNvSpPr/>
      </dsp:nvSpPr>
      <dsp:spPr>
        <a:xfrm>
          <a:off x="2851158" y="2760904"/>
          <a:ext cx="1095777" cy="73051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Action 1 value</a:t>
          </a:r>
          <a:endParaRPr lang="en-US" sz="1600" kern="1200" dirty="0"/>
        </a:p>
      </dsp:txBody>
      <dsp:txXfrm>
        <a:off x="2872554" y="2782300"/>
        <a:ext cx="1052985" cy="687726"/>
      </dsp:txXfrm>
    </dsp:sp>
    <dsp:sp modelId="{47CB21A5-C59F-47A1-90A1-75298E73AB31}">
      <dsp:nvSpPr>
        <dsp:cNvPr id="0" name=""/>
        <dsp:cNvSpPr/>
      </dsp:nvSpPr>
      <dsp:spPr>
        <a:xfrm>
          <a:off x="3399047" y="1445970"/>
          <a:ext cx="712255" cy="292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03"/>
              </a:lnTo>
              <a:lnTo>
                <a:pt x="712255" y="146103"/>
              </a:lnTo>
              <a:lnTo>
                <a:pt x="712255" y="29220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9BC64-A9C5-4CC9-8550-47F2FBD40237}">
      <dsp:nvSpPr>
        <dsp:cNvPr id="0" name=""/>
        <dsp:cNvSpPr/>
      </dsp:nvSpPr>
      <dsp:spPr>
        <a:xfrm>
          <a:off x="3563414" y="1738178"/>
          <a:ext cx="1095777" cy="73051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State A</a:t>
          </a:r>
          <a:endParaRPr lang="en-US" sz="1600" kern="1200" dirty="0"/>
        </a:p>
      </dsp:txBody>
      <dsp:txXfrm>
        <a:off x="3584810" y="1759574"/>
        <a:ext cx="1052985" cy="687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media" Target="../media/media4.mp4"/><Relationship Id="rId7" Type="http://schemas.openxmlformats.org/officeDocument/2006/relationships/image" Target="../media/image14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4.mp4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Bipedal walker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15883"/>
            <a:ext cx="9144000" cy="1309255"/>
          </a:xfrm>
        </p:spPr>
        <p:txBody>
          <a:bodyPr>
            <a:noAutofit/>
          </a:bodyPr>
          <a:lstStyle/>
          <a:p>
            <a:r>
              <a:rPr lang="fa-IR" sz="3600" dirty="0" smtClean="0">
                <a:cs typeface="B Badr" panose="00000400000000000000" pitchFamily="2" charset="-78"/>
              </a:rPr>
              <a:t>علی صفرپور دهکردی</a:t>
            </a:r>
          </a:p>
          <a:p>
            <a:r>
              <a:rPr lang="fa-IR" sz="3600" dirty="0" smtClean="0">
                <a:cs typeface="B Badr" panose="00000400000000000000" pitchFamily="2" charset="-78"/>
              </a:rPr>
              <a:t>امیرحسین منسوبی حسینی</a:t>
            </a:r>
          </a:p>
          <a:p>
            <a:r>
              <a:rPr lang="fa-IR" sz="3600" dirty="0" smtClean="0">
                <a:cs typeface="B Badr" panose="00000400000000000000" pitchFamily="2" charset="-78"/>
              </a:rPr>
              <a:t>زمستان 97</a:t>
            </a:r>
            <a:endParaRPr lang="en-US" sz="3600" dirty="0">
              <a:cs typeface="B Badr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4494" y="197224"/>
            <a:ext cx="45166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Badr" panose="00000400000000000000" pitchFamily="2" charset="-78"/>
              </a:rPr>
              <a:t>به نام خدا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Bad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3861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Badr" panose="00000400000000000000" pitchFamily="2" charset="-78"/>
              </a:rPr>
              <a:t>کاربرد</a:t>
            </a:r>
            <a:endParaRPr lang="en-US" dirty="0">
              <a:cs typeface="B Badr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1"/>
            <a:ext cx="9784080" cy="2286896"/>
          </a:xfrm>
        </p:spPr>
        <p:txBody>
          <a:bodyPr>
            <a:normAutofit/>
          </a:bodyPr>
          <a:lstStyle/>
          <a:p>
            <a:pPr algn="r" rtl="1"/>
            <a:r>
              <a:rPr lang="fa-IR" sz="3200" dirty="0" smtClean="0">
                <a:cs typeface="B Badr" panose="00000400000000000000" pitchFamily="2" charset="-78"/>
              </a:rPr>
              <a:t>بدست آوردن سیاست مناسب برای حرکت روبات ها</a:t>
            </a:r>
            <a:endParaRPr lang="en-US" sz="3200" dirty="0">
              <a:cs typeface="B Badr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19" y="3574413"/>
            <a:ext cx="3529007" cy="18243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3" y="2988392"/>
            <a:ext cx="3057859" cy="3057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85" y="3342945"/>
            <a:ext cx="4084383" cy="228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212" y="284176"/>
            <a:ext cx="11613776" cy="1508760"/>
          </a:xfrm>
        </p:spPr>
        <p:txBody>
          <a:bodyPr/>
          <a:lstStyle/>
          <a:p>
            <a:pPr algn="ctr" rtl="1"/>
            <a:r>
              <a:rPr lang="fa-IR" dirty="0" smtClean="0">
                <a:cs typeface="B Badr" panose="00000400000000000000" pitchFamily="2" charset="-78"/>
              </a:rPr>
              <a:t>راه حل های دیگر</a:t>
            </a:r>
            <a:r>
              <a:rPr lang="en-US" dirty="0" smtClean="0">
                <a:cs typeface="B Badr" panose="00000400000000000000" pitchFamily="2" charset="-78"/>
              </a:rPr>
              <a:t>      Deep reinforcement learning    </a:t>
            </a:r>
            <a:endParaRPr lang="en-US" dirty="0">
              <a:cs typeface="B Badr" panose="00000400000000000000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376" y="2858000"/>
            <a:ext cx="5295778" cy="2462778"/>
          </a:xfrm>
        </p:spPr>
      </p:pic>
      <p:sp>
        <p:nvSpPr>
          <p:cNvPr id="5" name="Rectangle 4"/>
          <p:cNvSpPr/>
          <p:nvPr/>
        </p:nvSpPr>
        <p:spPr>
          <a:xfrm>
            <a:off x="484094" y="3416478"/>
            <a:ext cx="53922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Deep reinforcement learning is the combination of reinforcement learning (RL) and deep learning. This field of research has been able to solve a wide range of complex decision-making tasks that were previously out of reach for a machine.</a:t>
            </a:r>
          </a:p>
        </p:txBody>
      </p:sp>
    </p:spTree>
    <p:extLst>
      <p:ext uri="{BB962C8B-B14F-4D97-AF65-F5344CB8AC3E}">
        <p14:creationId xmlns:p14="http://schemas.microsoft.com/office/powerpoint/2010/main" val="290368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Badr" panose="00000400000000000000" pitchFamily="2" charset="-78"/>
              </a:rPr>
              <a:t>راه حل های دیگر</a:t>
            </a:r>
            <a:r>
              <a:rPr lang="en-US" dirty="0" smtClean="0">
                <a:cs typeface="B Badr" panose="00000400000000000000" pitchFamily="2" charset="-78"/>
              </a:rPr>
              <a:t>   poet </a:t>
            </a:r>
            <a:endParaRPr lang="en-US" dirty="0">
              <a:cs typeface="B Badr" panose="00000400000000000000" pitchFamily="2" charset="-78"/>
            </a:endParaRPr>
          </a:p>
        </p:txBody>
      </p:sp>
      <p:pic>
        <p:nvPicPr>
          <p:cNvPr id="6" name="poet-gif-1.gif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86379" y="3878050"/>
            <a:ext cx="3757893" cy="2515410"/>
          </a:xfrm>
        </p:spPr>
      </p:pic>
      <p:pic>
        <p:nvPicPr>
          <p:cNvPr id="7" name="poet-final.gif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230034" y="3878050"/>
            <a:ext cx="3838949" cy="25692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62129" y="2450772"/>
            <a:ext cx="98656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Paired Open-Ended Trailblazer</a:t>
            </a:r>
          </a:p>
        </p:txBody>
      </p:sp>
    </p:spTree>
    <p:extLst>
      <p:ext uri="{BB962C8B-B14F-4D97-AF65-F5344CB8AC3E}">
        <p14:creationId xmlns:p14="http://schemas.microsoft.com/office/powerpoint/2010/main" val="63160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61" y="2118779"/>
            <a:ext cx="4860862" cy="273423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934087" y="2956998"/>
            <a:ext cx="165782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8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Badr" panose="00000400000000000000" pitchFamily="2" charset="-78"/>
              </a:rPr>
              <a:t>پایان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Bad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0186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Badr" panose="00000400000000000000" pitchFamily="2" charset="-78"/>
              </a:rPr>
              <a:t>توضیح مساله</a:t>
            </a:r>
            <a:endParaRPr lang="en-US" dirty="0">
              <a:cs typeface="B Badr" panose="00000400000000000000" pitchFamily="2" charset="-78"/>
            </a:endParaRPr>
          </a:p>
        </p:txBody>
      </p:sp>
      <p:pic>
        <p:nvPicPr>
          <p:cNvPr id="5" name="خود بازی">
            <a:hlinkClick r:id="" action="ppaction://media"/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04913" y="2524125"/>
            <a:ext cx="4754562" cy="318135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 rtl="1"/>
            <a:r>
              <a:rPr lang="fa-IR" dirty="0">
                <a:cs typeface="B Badr" panose="00000400000000000000" pitchFamily="2" charset="-78"/>
              </a:rPr>
              <a:t>یک متحرک 4 مفصلی و متشکل از یک بدنه و دو پا برای راه </a:t>
            </a:r>
            <a:r>
              <a:rPr lang="fa-IR" dirty="0" smtClean="0">
                <a:cs typeface="B Badr" panose="00000400000000000000" pitchFamily="2" charset="-78"/>
              </a:rPr>
              <a:t>رفتن</a:t>
            </a:r>
          </a:p>
          <a:p>
            <a:pPr algn="r" rtl="1"/>
            <a:r>
              <a:rPr lang="fa-IR" dirty="0">
                <a:cs typeface="B Badr" panose="00000400000000000000" pitchFamily="2" charset="-78"/>
              </a:rPr>
              <a:t>.محیط دوبعدی ، پیوسته ، کاملاً قابل مشاهده ، </a:t>
            </a:r>
            <a:r>
              <a:rPr lang="fa-IR" dirty="0" smtClean="0">
                <a:cs typeface="B Badr" panose="00000400000000000000" pitchFamily="2" charset="-78"/>
              </a:rPr>
              <a:t>تک </a:t>
            </a:r>
            <a:r>
              <a:rPr lang="fa-IR" dirty="0">
                <a:cs typeface="B Badr" panose="00000400000000000000" pitchFamily="2" charset="-78"/>
              </a:rPr>
              <a:t>عاملی ، قطعی و ایستا </a:t>
            </a:r>
            <a:endParaRPr lang="fa-IR" dirty="0" smtClean="0">
              <a:cs typeface="B Badr" panose="00000400000000000000" pitchFamily="2" charset="-78"/>
            </a:endParaRPr>
          </a:p>
          <a:p>
            <a:pPr algn="r" rtl="1"/>
            <a:r>
              <a:rPr lang="fa-IR" dirty="0">
                <a:cs typeface="B Badr" panose="00000400000000000000" pitchFamily="2" charset="-78"/>
              </a:rPr>
              <a:t>فضای حالت شامل </a:t>
            </a:r>
            <a:r>
              <a:rPr lang="fa-IR" dirty="0" smtClean="0">
                <a:cs typeface="B Badr" panose="00000400000000000000" pitchFamily="2" charset="-78"/>
              </a:rPr>
              <a:t>14 </a:t>
            </a:r>
            <a:r>
              <a:rPr lang="fa-IR" dirty="0">
                <a:cs typeface="B Badr" panose="00000400000000000000" pitchFamily="2" charset="-78"/>
              </a:rPr>
              <a:t>آیتم می‌باشد شامل موارد </a:t>
            </a:r>
            <a:r>
              <a:rPr lang="fa-IR" dirty="0" smtClean="0">
                <a:cs typeface="B Badr" panose="00000400000000000000" pitchFamily="2" charset="-78"/>
              </a:rPr>
              <a:t>روبه‌رو : زاویه بدنه ، سرعت </a:t>
            </a:r>
            <a:r>
              <a:rPr lang="fa-IR" dirty="0">
                <a:cs typeface="B Badr" panose="00000400000000000000" pitchFamily="2" charset="-78"/>
              </a:rPr>
              <a:t>زاویه ای </a:t>
            </a:r>
            <a:r>
              <a:rPr lang="fa-IR" dirty="0" smtClean="0">
                <a:cs typeface="B Badr" panose="00000400000000000000" pitchFamily="2" charset="-78"/>
              </a:rPr>
              <a:t>بدنه ، </a:t>
            </a:r>
            <a:r>
              <a:rPr lang="fa-IR" dirty="0">
                <a:cs typeface="B Badr" panose="00000400000000000000" pitchFamily="2" charset="-78"/>
              </a:rPr>
              <a:t>سرعت عمودی و </a:t>
            </a:r>
            <a:r>
              <a:rPr lang="fa-IR" dirty="0" smtClean="0">
                <a:cs typeface="B Badr" panose="00000400000000000000" pitchFamily="2" charset="-78"/>
              </a:rPr>
              <a:t>افقی ، سرعت </a:t>
            </a:r>
            <a:r>
              <a:rPr lang="fa-IR" dirty="0">
                <a:cs typeface="B Badr" panose="00000400000000000000" pitchFamily="2" charset="-78"/>
              </a:rPr>
              <a:t>و زاویه هر </a:t>
            </a:r>
            <a:r>
              <a:rPr lang="fa-IR" dirty="0" smtClean="0">
                <a:cs typeface="B Badr" panose="00000400000000000000" pitchFamily="2" charset="-78"/>
              </a:rPr>
              <a:t>بازو ، روی </a:t>
            </a:r>
            <a:r>
              <a:rPr lang="fa-IR" dirty="0">
                <a:cs typeface="B Badr" panose="00000400000000000000" pitchFamily="2" charset="-78"/>
              </a:rPr>
              <a:t>زمین بودن هر </a:t>
            </a:r>
            <a:r>
              <a:rPr lang="fa-IR" dirty="0" smtClean="0">
                <a:cs typeface="B Badr" panose="00000400000000000000" pitchFamily="2" charset="-78"/>
              </a:rPr>
              <a:t>پا</a:t>
            </a:r>
          </a:p>
          <a:p>
            <a:pPr algn="r" rtl="1"/>
            <a:r>
              <a:rPr lang="fa-IR" dirty="0">
                <a:cs typeface="B Badr" panose="00000400000000000000" pitchFamily="2" charset="-78"/>
              </a:rPr>
              <a:t>اکشن های ممکن تعیین مقادیر نسبت گشتاور به سرعت هر </a:t>
            </a:r>
            <a:r>
              <a:rPr lang="fa-IR" dirty="0" smtClean="0">
                <a:cs typeface="B Badr" panose="00000400000000000000" pitchFamily="2" charset="-78"/>
              </a:rPr>
              <a:t>بازو</a:t>
            </a:r>
          </a:p>
          <a:p>
            <a:pPr algn="r" rtl="1"/>
            <a:r>
              <a:rPr lang="fa-IR" dirty="0">
                <a:cs typeface="B Badr" panose="00000400000000000000" pitchFamily="2" charset="-78"/>
              </a:rPr>
              <a:t>هدف راه رفتن متحرک</a:t>
            </a:r>
            <a:endParaRPr lang="en-US" dirty="0">
              <a:cs typeface="B Bad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4527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Badr" panose="00000400000000000000" pitchFamily="2" charset="-78"/>
              </a:rPr>
              <a:t>توضیح راه حل</a:t>
            </a:r>
            <a:r>
              <a:rPr lang="fa-IR" dirty="0">
                <a:cs typeface="B Badr" panose="00000400000000000000" pitchFamily="2" charset="-78"/>
              </a:rPr>
              <a:t> </a:t>
            </a:r>
            <a:r>
              <a:rPr lang="fa-IR" dirty="0" smtClean="0">
                <a:cs typeface="B Badr" panose="00000400000000000000" pitchFamily="2" charset="-78"/>
              </a:rPr>
              <a:t>: یادگیری تقویتی</a:t>
            </a:r>
            <a:endParaRPr lang="en-US" dirty="0">
              <a:cs typeface="B Badr" panose="00000400000000000000" pitchFamily="2" charset="-78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55319" y="2164080"/>
            <a:ext cx="9784080" cy="2513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800" dirty="0" smtClean="0">
                <a:cs typeface="B Badr" panose="00000400000000000000" pitchFamily="2" charset="-78"/>
              </a:rPr>
              <a:t>بخشی از یادگیری ماشین است.</a:t>
            </a:r>
          </a:p>
          <a:p>
            <a:pPr algn="r" rtl="1"/>
            <a:r>
              <a:rPr lang="fa-IR" sz="2800" dirty="0" smtClean="0">
                <a:cs typeface="B Badr" panose="00000400000000000000" pitchFamily="2" charset="-78"/>
              </a:rPr>
              <a:t>هر حالت به یک رفتار نظیر می شود.</a:t>
            </a:r>
          </a:p>
          <a:p>
            <a:pPr algn="r" rtl="1"/>
            <a:r>
              <a:rPr lang="fa-IR" sz="2800" dirty="0" smtClean="0">
                <a:cs typeface="B Badr" panose="00000400000000000000" pitchFamily="2" charset="-78"/>
              </a:rPr>
              <a:t>به دنبال بیشترین پاداش هستیم.</a:t>
            </a:r>
          </a:p>
          <a:p>
            <a:pPr algn="r" rtl="1"/>
            <a:r>
              <a:rPr lang="fa-IR" sz="2800" dirty="0" smtClean="0">
                <a:cs typeface="B Badr" panose="00000400000000000000" pitchFamily="2" charset="-78"/>
              </a:rPr>
              <a:t>یادگیری بر اساس تجربه خود عامل شکل می گیرد.</a:t>
            </a:r>
          </a:p>
          <a:p>
            <a:pPr algn="r" rtl="1"/>
            <a:r>
              <a:rPr lang="fa-IR" sz="2800" dirty="0" smtClean="0">
                <a:cs typeface="B Badr" panose="00000400000000000000" pitchFamily="2" charset="-78"/>
              </a:rPr>
              <a:t>پر کاربرد در مسائل با پیچیدگی بالا</a:t>
            </a:r>
            <a:endParaRPr lang="en-US" sz="2800" dirty="0">
              <a:cs typeface="B Badr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4713055"/>
            <a:ext cx="6209328" cy="143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1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Badr" panose="00000400000000000000" pitchFamily="2" charset="-78"/>
              </a:rPr>
              <a:t>توضیح راه حل : محدود کردن حالت ها</a:t>
            </a:r>
            <a:endParaRPr lang="en-US" dirty="0">
              <a:cs typeface="B Badr" panose="00000400000000000000" pitchFamily="2" charset="-78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48062523"/>
              </p:ext>
            </p:extLst>
          </p:nvPr>
        </p:nvGraphicFramePr>
        <p:xfrm>
          <a:off x="744067" y="2104044"/>
          <a:ext cx="4065498" cy="44542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4326">
                  <a:extLst>
                    <a:ext uri="{9D8B030D-6E8A-4147-A177-3AD203B41FA5}">
                      <a16:colId xmlns:a16="http://schemas.microsoft.com/office/drawing/2014/main" val="3616203339"/>
                    </a:ext>
                  </a:extLst>
                </a:gridCol>
                <a:gridCol w="2514798">
                  <a:extLst>
                    <a:ext uri="{9D8B030D-6E8A-4147-A177-3AD203B41FA5}">
                      <a16:colId xmlns:a16="http://schemas.microsoft.com/office/drawing/2014/main" val="3497584186"/>
                    </a:ext>
                  </a:extLst>
                </a:gridCol>
                <a:gridCol w="516898">
                  <a:extLst>
                    <a:ext uri="{9D8B030D-6E8A-4147-A177-3AD203B41FA5}">
                      <a16:colId xmlns:a16="http://schemas.microsoft.com/office/drawing/2014/main" val="1315579589"/>
                    </a:ext>
                  </a:extLst>
                </a:gridCol>
                <a:gridCol w="499476">
                  <a:extLst>
                    <a:ext uri="{9D8B030D-6E8A-4147-A177-3AD203B41FA5}">
                      <a16:colId xmlns:a16="http://schemas.microsoft.com/office/drawing/2014/main" val="1141858306"/>
                    </a:ext>
                  </a:extLst>
                </a:gridCol>
              </a:tblGrid>
              <a:tr h="296949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Num</a:t>
                      </a:r>
                      <a:endParaRPr lang="en-US" sz="10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Observation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Min</a:t>
                      </a:r>
                      <a:endParaRPr lang="en-US" sz="10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Max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extLst>
                  <a:ext uri="{0D108BD9-81ED-4DB2-BD59-A6C34878D82A}">
                    <a16:rowId xmlns:a16="http://schemas.microsoft.com/office/drawing/2014/main" val="1507877465"/>
                  </a:ext>
                </a:extLst>
              </a:tr>
              <a:tr h="296949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hull_angle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2*pi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extLst>
                  <a:ext uri="{0D108BD9-81ED-4DB2-BD59-A6C34878D82A}">
                    <a16:rowId xmlns:a16="http://schemas.microsoft.com/office/drawing/2014/main" val="1144869281"/>
                  </a:ext>
                </a:extLst>
              </a:tr>
              <a:tr h="296949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hull_angularVelocity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-inf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+inf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extLst>
                  <a:ext uri="{0D108BD9-81ED-4DB2-BD59-A6C34878D82A}">
                    <a16:rowId xmlns:a16="http://schemas.microsoft.com/office/drawing/2014/main" val="3448961455"/>
                  </a:ext>
                </a:extLst>
              </a:tr>
              <a:tr h="296949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vel_x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-1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+1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extLst>
                  <a:ext uri="{0D108BD9-81ED-4DB2-BD59-A6C34878D82A}">
                    <a16:rowId xmlns:a16="http://schemas.microsoft.com/office/drawing/2014/main" val="2169021578"/>
                  </a:ext>
                </a:extLst>
              </a:tr>
              <a:tr h="296949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vel_y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-1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+1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extLst>
                  <a:ext uri="{0D108BD9-81ED-4DB2-BD59-A6C34878D82A}">
                    <a16:rowId xmlns:a16="http://schemas.microsoft.com/office/drawing/2014/main" val="1691737544"/>
                  </a:ext>
                </a:extLst>
              </a:tr>
              <a:tr h="296949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hip_joint_1_angle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-inf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+inf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extLst>
                  <a:ext uri="{0D108BD9-81ED-4DB2-BD59-A6C34878D82A}">
                    <a16:rowId xmlns:a16="http://schemas.microsoft.com/office/drawing/2014/main" val="2718117999"/>
                  </a:ext>
                </a:extLst>
              </a:tr>
              <a:tr h="296949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hip_joint_1_speed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-inf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+inf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extLst>
                  <a:ext uri="{0D108BD9-81ED-4DB2-BD59-A6C34878D82A}">
                    <a16:rowId xmlns:a16="http://schemas.microsoft.com/office/drawing/2014/main" val="3585030287"/>
                  </a:ext>
                </a:extLst>
              </a:tr>
              <a:tr h="296949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6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knee_joint_1_angle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-inf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+inf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extLst>
                  <a:ext uri="{0D108BD9-81ED-4DB2-BD59-A6C34878D82A}">
                    <a16:rowId xmlns:a16="http://schemas.microsoft.com/office/drawing/2014/main" val="2257813671"/>
                  </a:ext>
                </a:extLst>
              </a:tr>
              <a:tr h="296949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7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knee_joint_1_speed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-inf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+inf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extLst>
                  <a:ext uri="{0D108BD9-81ED-4DB2-BD59-A6C34878D82A}">
                    <a16:rowId xmlns:a16="http://schemas.microsoft.com/office/drawing/2014/main" val="2696362371"/>
                  </a:ext>
                </a:extLst>
              </a:tr>
              <a:tr h="296949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8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leg_1_ground_contact_flag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extLst>
                  <a:ext uri="{0D108BD9-81ED-4DB2-BD59-A6C34878D82A}">
                    <a16:rowId xmlns:a16="http://schemas.microsoft.com/office/drawing/2014/main" val="977165942"/>
                  </a:ext>
                </a:extLst>
              </a:tr>
              <a:tr h="296949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9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hip_joint_2_angle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-inf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+inf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extLst>
                  <a:ext uri="{0D108BD9-81ED-4DB2-BD59-A6C34878D82A}">
                    <a16:rowId xmlns:a16="http://schemas.microsoft.com/office/drawing/2014/main" val="2942180325"/>
                  </a:ext>
                </a:extLst>
              </a:tr>
              <a:tr h="296949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hip_joint_2_speed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-inf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+inf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extLst>
                  <a:ext uri="{0D108BD9-81ED-4DB2-BD59-A6C34878D82A}">
                    <a16:rowId xmlns:a16="http://schemas.microsoft.com/office/drawing/2014/main" val="425010887"/>
                  </a:ext>
                </a:extLst>
              </a:tr>
              <a:tr h="296949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knee_joint_2_angle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-inf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+inf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extLst>
                  <a:ext uri="{0D108BD9-81ED-4DB2-BD59-A6C34878D82A}">
                    <a16:rowId xmlns:a16="http://schemas.microsoft.com/office/drawing/2014/main" val="745404649"/>
                  </a:ext>
                </a:extLst>
              </a:tr>
              <a:tr h="296949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12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knee_joint_2_speed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-inf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+inf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extLst>
                  <a:ext uri="{0D108BD9-81ED-4DB2-BD59-A6C34878D82A}">
                    <a16:rowId xmlns:a16="http://schemas.microsoft.com/office/drawing/2014/main" val="700246754"/>
                  </a:ext>
                </a:extLst>
              </a:tr>
              <a:tr h="296949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13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leg_2_ground_contact_flag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929" marR="9929" marT="4583" marB="4583" anchor="ctr"/>
                </a:tc>
                <a:extLst>
                  <a:ext uri="{0D108BD9-81ED-4DB2-BD59-A6C34878D82A}">
                    <a16:rowId xmlns:a16="http://schemas.microsoft.com/office/drawing/2014/main" val="465318432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1928308"/>
          </a:xfrm>
        </p:spPr>
        <p:txBody>
          <a:bodyPr>
            <a:noAutofit/>
          </a:bodyPr>
          <a:lstStyle/>
          <a:p>
            <a:pPr algn="r" rtl="1"/>
            <a:r>
              <a:rPr lang="fa-IR" sz="2800" dirty="0" smtClean="0">
                <a:cs typeface="B Badr" panose="00000400000000000000" pitchFamily="2" charset="-78"/>
              </a:rPr>
              <a:t>12 متغیر پیوسته</a:t>
            </a:r>
          </a:p>
          <a:p>
            <a:pPr algn="r" rtl="1"/>
            <a:r>
              <a:rPr lang="fa-IR" sz="2800" dirty="0" smtClean="0">
                <a:cs typeface="B Badr" panose="00000400000000000000" pitchFamily="2" charset="-78"/>
              </a:rPr>
              <a:t>2 متغیر گسسته</a:t>
            </a:r>
          </a:p>
          <a:p>
            <a:pPr algn="r" rtl="1"/>
            <a:r>
              <a:rPr lang="fa-IR" sz="2800" dirty="0" smtClean="0">
                <a:cs typeface="B Badr" panose="00000400000000000000" pitchFamily="2" charset="-78"/>
              </a:rPr>
              <a:t>برای پیاده سازی جدول سیاست ها باید حالت ها را محدود کنیم</a:t>
            </a:r>
          </a:p>
          <a:p>
            <a:pPr algn="r" rtl="1"/>
            <a:endParaRPr lang="fa-IR" sz="2800" dirty="0">
              <a:cs typeface="B Badr" panose="00000400000000000000" pitchFamily="2" charset="-78"/>
            </a:endParaRPr>
          </a:p>
          <a:p>
            <a:pPr algn="r" rtl="1"/>
            <a:endParaRPr lang="fa-IR" sz="2800" dirty="0" smtClean="0">
              <a:cs typeface="B Badr" panose="00000400000000000000" pitchFamily="2" charset="-78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279697" y="4383740"/>
            <a:ext cx="4754880" cy="1869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endParaRPr lang="fa-IR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954" y="5016574"/>
            <a:ext cx="7122459" cy="95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4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Badr" panose="00000400000000000000" pitchFamily="2" charset="-78"/>
              </a:rPr>
              <a:t>توضیح راه حل : محدود کردن </a:t>
            </a:r>
            <a:r>
              <a:rPr lang="fa-IR" dirty="0" smtClean="0">
                <a:cs typeface="B Badr" panose="00000400000000000000" pitchFamily="2" charset="-78"/>
              </a:rPr>
              <a:t>رفتار </a:t>
            </a:r>
            <a:r>
              <a:rPr lang="fa-IR" dirty="0">
                <a:cs typeface="B Badr" panose="00000400000000000000" pitchFamily="2" charset="-78"/>
              </a:rPr>
              <a:t>ها</a:t>
            </a:r>
            <a:endParaRPr lang="en-US" dirty="0">
              <a:cs typeface="B Badr" panose="00000400000000000000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1928308"/>
          </a:xfrm>
        </p:spPr>
        <p:txBody>
          <a:bodyPr>
            <a:normAutofit/>
          </a:bodyPr>
          <a:lstStyle/>
          <a:p>
            <a:pPr algn="r" rtl="1"/>
            <a:r>
              <a:rPr lang="fa-IR" sz="3200" dirty="0" smtClean="0">
                <a:cs typeface="B Badr" panose="00000400000000000000" pitchFamily="2" charset="-78"/>
              </a:rPr>
              <a:t>4 متغیر پیوسته</a:t>
            </a:r>
          </a:p>
          <a:p>
            <a:pPr algn="r" rtl="1"/>
            <a:r>
              <a:rPr lang="fa-IR" sz="3200" dirty="0" smtClean="0">
                <a:cs typeface="B Badr" panose="00000400000000000000" pitchFamily="2" charset="-78"/>
              </a:rPr>
              <a:t>برای پیاده سازی جدول سیاست ها باید رفتارها را نیز محدود کنیم</a:t>
            </a:r>
          </a:p>
          <a:p>
            <a:pPr algn="r" rtl="1"/>
            <a:endParaRPr lang="fa-IR" sz="3200" dirty="0">
              <a:cs typeface="B Badr" panose="00000400000000000000" pitchFamily="2" charset="-78"/>
            </a:endParaRPr>
          </a:p>
          <a:p>
            <a:pPr algn="r" rtl="1"/>
            <a:endParaRPr lang="fa-IR" sz="3200" dirty="0" smtClean="0">
              <a:cs typeface="B Badr" panose="00000400000000000000" pitchFamily="2" charset="-78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266250" y="4369398"/>
            <a:ext cx="4754880" cy="1928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endParaRPr lang="fa-IR" dirty="0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99103028"/>
              </p:ext>
            </p:extLst>
          </p:nvPr>
        </p:nvGraphicFramePr>
        <p:xfrm>
          <a:off x="542364" y="2204104"/>
          <a:ext cx="4159624" cy="42068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6506">
                  <a:extLst>
                    <a:ext uri="{9D8B030D-6E8A-4147-A177-3AD203B41FA5}">
                      <a16:colId xmlns:a16="http://schemas.microsoft.com/office/drawing/2014/main" val="288870663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394431494"/>
                    </a:ext>
                  </a:extLst>
                </a:gridCol>
                <a:gridCol w="488576">
                  <a:extLst>
                    <a:ext uri="{9D8B030D-6E8A-4147-A177-3AD203B41FA5}">
                      <a16:colId xmlns:a16="http://schemas.microsoft.com/office/drawing/2014/main" val="525077898"/>
                    </a:ext>
                  </a:extLst>
                </a:gridCol>
                <a:gridCol w="421342">
                  <a:extLst>
                    <a:ext uri="{9D8B030D-6E8A-4147-A177-3AD203B41FA5}">
                      <a16:colId xmlns:a16="http://schemas.microsoft.com/office/drawing/2014/main" val="2893011063"/>
                    </a:ext>
                  </a:extLst>
                </a:gridCol>
              </a:tblGrid>
              <a:tr h="33968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Num</a:t>
                      </a:r>
                      <a:endParaRPr lang="en-US" sz="1200" b="1">
                        <a:effectLst/>
                      </a:endParaRPr>
                    </a:p>
                  </a:txBody>
                  <a:tcPr marL="28307" marR="28307" marT="13065" marB="130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b="1" dirty="0">
                        <a:effectLst/>
                      </a:endParaRPr>
                    </a:p>
                  </a:txBody>
                  <a:tcPr marL="28307" marR="28307" marT="13065" marB="130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Min</a:t>
                      </a:r>
                      <a:endParaRPr lang="en-US" sz="1200" b="1">
                        <a:effectLst/>
                      </a:endParaRPr>
                    </a:p>
                  </a:txBody>
                  <a:tcPr marL="28307" marR="28307" marT="13065" marB="130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Max</a:t>
                      </a:r>
                      <a:endParaRPr lang="en-US" sz="1200" b="1">
                        <a:effectLst/>
                      </a:endParaRPr>
                    </a:p>
                  </a:txBody>
                  <a:tcPr marL="28307" marR="28307" marT="13065" marB="13065" anchor="ctr"/>
                </a:tc>
                <a:extLst>
                  <a:ext uri="{0D108BD9-81ED-4DB2-BD59-A6C34878D82A}">
                    <a16:rowId xmlns:a16="http://schemas.microsoft.com/office/drawing/2014/main" val="2152934938"/>
                  </a:ext>
                </a:extLst>
              </a:tr>
              <a:tr h="96679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28307" marR="28307" marT="13065" marB="130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Hip_1 (Torque / Velocity)</a:t>
                      </a:r>
                    </a:p>
                  </a:txBody>
                  <a:tcPr marL="28307" marR="28307" marT="13065" marB="130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-1</a:t>
                      </a:r>
                    </a:p>
                  </a:txBody>
                  <a:tcPr marL="28307" marR="28307" marT="13065" marB="130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+1</a:t>
                      </a:r>
                    </a:p>
                  </a:txBody>
                  <a:tcPr marL="28307" marR="28307" marT="13065" marB="13065" anchor="ctr"/>
                </a:tc>
                <a:extLst>
                  <a:ext uri="{0D108BD9-81ED-4DB2-BD59-A6C34878D82A}">
                    <a16:rowId xmlns:a16="http://schemas.microsoft.com/office/drawing/2014/main" val="1034544507"/>
                  </a:ext>
                </a:extLst>
              </a:tr>
              <a:tr h="96679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28307" marR="28307" marT="13065" marB="130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Knee_1 (Torque / Velocity)</a:t>
                      </a:r>
                    </a:p>
                  </a:txBody>
                  <a:tcPr marL="28307" marR="28307" marT="13065" marB="130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-1</a:t>
                      </a:r>
                    </a:p>
                  </a:txBody>
                  <a:tcPr marL="28307" marR="28307" marT="13065" marB="130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+1</a:t>
                      </a:r>
                    </a:p>
                  </a:txBody>
                  <a:tcPr marL="28307" marR="28307" marT="13065" marB="13065" anchor="ctr"/>
                </a:tc>
                <a:extLst>
                  <a:ext uri="{0D108BD9-81ED-4DB2-BD59-A6C34878D82A}">
                    <a16:rowId xmlns:a16="http://schemas.microsoft.com/office/drawing/2014/main" val="3895038448"/>
                  </a:ext>
                </a:extLst>
              </a:tr>
              <a:tr h="96679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marL="28307" marR="28307" marT="13065" marB="130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Hip_2 (Torque / Velocity)</a:t>
                      </a:r>
                    </a:p>
                  </a:txBody>
                  <a:tcPr marL="28307" marR="28307" marT="13065" marB="130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-1</a:t>
                      </a:r>
                    </a:p>
                  </a:txBody>
                  <a:tcPr marL="28307" marR="28307" marT="13065" marB="130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+1</a:t>
                      </a:r>
                    </a:p>
                  </a:txBody>
                  <a:tcPr marL="28307" marR="28307" marT="13065" marB="13065" anchor="ctr"/>
                </a:tc>
                <a:extLst>
                  <a:ext uri="{0D108BD9-81ED-4DB2-BD59-A6C34878D82A}">
                    <a16:rowId xmlns:a16="http://schemas.microsoft.com/office/drawing/2014/main" val="2971163853"/>
                  </a:ext>
                </a:extLst>
              </a:tr>
              <a:tr h="96679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28307" marR="28307" marT="13065" marB="130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Knee_2 (Torque / Velocity)</a:t>
                      </a:r>
                    </a:p>
                  </a:txBody>
                  <a:tcPr marL="28307" marR="28307" marT="13065" marB="130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-1</a:t>
                      </a:r>
                    </a:p>
                  </a:txBody>
                  <a:tcPr marL="28307" marR="28307" marT="13065" marB="130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+1</a:t>
                      </a:r>
                    </a:p>
                  </a:txBody>
                  <a:tcPr marL="28307" marR="28307" marT="13065" marB="13065" anchor="ctr"/>
                </a:tc>
                <a:extLst>
                  <a:ext uri="{0D108BD9-81ED-4DB2-BD59-A6C34878D82A}">
                    <a16:rowId xmlns:a16="http://schemas.microsoft.com/office/drawing/2014/main" val="339239005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579" y="4530762"/>
            <a:ext cx="6592469" cy="126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0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Badr" panose="00000400000000000000" pitchFamily="2" charset="-78"/>
              </a:rPr>
              <a:t>توضیح راه حل : </a:t>
            </a:r>
            <a:r>
              <a:rPr lang="fa-IR" dirty="0" smtClean="0">
                <a:cs typeface="B Badr" panose="00000400000000000000" pitchFamily="2" charset="-78"/>
              </a:rPr>
              <a:t>جدول سیاست</a:t>
            </a:r>
            <a:endParaRPr lang="en-US" dirty="0">
              <a:cs typeface="B Badr" panose="00000400000000000000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4294" y="2011680"/>
            <a:ext cx="5090977" cy="1928308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Badr" panose="00000400000000000000" pitchFamily="2" charset="-78"/>
              </a:rPr>
              <a:t>استفاده از دیکشنری</a:t>
            </a:r>
          </a:p>
          <a:p>
            <a:pPr algn="r" rtl="1"/>
            <a:r>
              <a:rPr lang="fa-IR" dirty="0" smtClean="0">
                <a:cs typeface="B Badr" panose="00000400000000000000" pitchFamily="2" charset="-78"/>
              </a:rPr>
              <a:t>کلید : حالت</a:t>
            </a:r>
          </a:p>
          <a:p>
            <a:pPr algn="r" rtl="1"/>
            <a:r>
              <a:rPr lang="fa-IR" dirty="0" smtClean="0">
                <a:cs typeface="B Badr" panose="00000400000000000000" pitchFamily="2" charset="-78"/>
              </a:rPr>
              <a:t>مقدار : ابتدا آرایه سپس دیکشنری</a:t>
            </a:r>
          </a:p>
          <a:p>
            <a:pPr lvl="1" algn="r" rtl="1"/>
            <a:r>
              <a:rPr lang="fa-IR" dirty="0" smtClean="0">
                <a:cs typeface="B Badr" panose="00000400000000000000" pitchFamily="2" charset="-78"/>
              </a:rPr>
              <a:t>کلید : رفتار     مقدار : ارزش آن سیاست</a:t>
            </a:r>
          </a:p>
          <a:p>
            <a:pPr algn="r" rtl="1"/>
            <a:endParaRPr lang="fa-IR" dirty="0" smtClean="0">
              <a:cs typeface="B Badr" panose="00000400000000000000" pitchFamily="2" charset="-78"/>
            </a:endParaRPr>
          </a:p>
          <a:p>
            <a:pPr algn="r" rtl="1"/>
            <a:endParaRPr lang="fa-IR" dirty="0">
              <a:cs typeface="B Badr" panose="00000400000000000000" pitchFamily="2" charset="-78"/>
            </a:endParaRPr>
          </a:p>
          <a:p>
            <a:pPr algn="r" rtl="1"/>
            <a:endParaRPr lang="fa-IR" dirty="0" smtClean="0">
              <a:cs typeface="B Badr" panose="00000400000000000000" pitchFamily="2" charset="-78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279697" y="4051151"/>
            <a:ext cx="4754880" cy="350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 smtClean="0">
                <a:cs typeface="B Badr" panose="00000400000000000000" pitchFamily="2" charset="-78"/>
              </a:rPr>
              <a:t>به روز کردن دیکشنری با استفاده از: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93699972"/>
              </p:ext>
            </p:extLst>
          </p:nvPr>
        </p:nvGraphicFramePr>
        <p:xfrm>
          <a:off x="1202919" y="2011680"/>
          <a:ext cx="4754562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552" y="4662808"/>
            <a:ext cx="5109195" cy="118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8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Badr" panose="00000400000000000000" pitchFamily="2" charset="-78"/>
              </a:rPr>
              <a:t>چالش ها : آموختن بیش از حد حالت خاص</a:t>
            </a:r>
            <a:endParaRPr lang="en-US" dirty="0">
              <a:cs typeface="B Badr" panose="00000400000000000000" pitchFamily="2" charset="-78"/>
            </a:endParaRPr>
          </a:p>
        </p:txBody>
      </p:sp>
      <p:pic>
        <p:nvPicPr>
          <p:cNvPr id="5" name="lengbaz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5142" y="2395600"/>
            <a:ext cx="4763948" cy="3175965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5374341" y="2164080"/>
            <a:ext cx="5765058" cy="194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800" dirty="0" smtClean="0">
                <a:cs typeface="B Badr" panose="00000400000000000000" pitchFamily="2" charset="-78"/>
              </a:rPr>
              <a:t>متغیر های </a:t>
            </a:r>
            <a:r>
              <a:rPr lang="en-US" sz="2800" dirty="0" smtClean="0">
                <a:cs typeface="B Badr" panose="00000400000000000000" pitchFamily="2" charset="-78"/>
              </a:rPr>
              <a:t>hit</a:t>
            </a:r>
            <a:r>
              <a:rPr lang="fa-IR" sz="2800" dirty="0" smtClean="0">
                <a:cs typeface="B Badr" panose="00000400000000000000" pitchFamily="2" charset="-78"/>
              </a:rPr>
              <a:t> و </a:t>
            </a:r>
            <a:r>
              <a:rPr lang="en-US" sz="2800" dirty="0" smtClean="0">
                <a:cs typeface="B Badr" panose="00000400000000000000" pitchFamily="2" charset="-78"/>
              </a:rPr>
              <a:t>miss </a:t>
            </a:r>
            <a:r>
              <a:rPr lang="fa-IR" sz="2800" dirty="0" smtClean="0">
                <a:cs typeface="B Badr" panose="00000400000000000000" pitchFamily="2" charset="-78"/>
              </a:rPr>
              <a:t> را تعریف کردیم</a:t>
            </a:r>
          </a:p>
          <a:p>
            <a:pPr algn="r" rtl="1"/>
            <a:r>
              <a:rPr lang="fa-IR" sz="2800" dirty="0" smtClean="0">
                <a:cs typeface="B Badr" panose="00000400000000000000" pitchFamily="2" charset="-78"/>
              </a:rPr>
              <a:t>توانستیم حالت های خاص را که بیش از حد یادگیری می شدند پیدا کنیم</a:t>
            </a:r>
          </a:p>
          <a:p>
            <a:pPr algn="r" rtl="1"/>
            <a:r>
              <a:rPr lang="fa-IR" sz="2800" dirty="0" smtClean="0">
                <a:cs typeface="B Badr" panose="00000400000000000000" pitchFamily="2" charset="-78"/>
              </a:rPr>
              <a:t>اعمال شرایط کنترلی برای خلاص شدن از این حالت ها</a:t>
            </a:r>
          </a:p>
        </p:txBody>
      </p:sp>
    </p:spTree>
    <p:extLst>
      <p:ext uri="{BB962C8B-B14F-4D97-AF65-F5344CB8AC3E}">
        <p14:creationId xmlns:p14="http://schemas.microsoft.com/office/powerpoint/2010/main" val="25359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Badr" panose="00000400000000000000" pitchFamily="2" charset="-78"/>
              </a:rPr>
              <a:t>چالش ها : سرعت بخشیدن به یادگیری</a:t>
            </a:r>
            <a:endParaRPr lang="en-US" dirty="0">
              <a:cs typeface="B Badr" panose="00000400000000000000" pitchFamily="2" charset="-78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55319" y="2164080"/>
            <a:ext cx="9784080" cy="2340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400" dirty="0" smtClean="0">
                <a:cs typeface="B Badr" panose="00000400000000000000" pitchFamily="2" charset="-78"/>
              </a:rPr>
              <a:t>با توجه به بالا بودن حجم فضای حالت و همچنین تعداد رفتار ها یادگیری بسیار کند انجام می شود</a:t>
            </a:r>
          </a:p>
          <a:p>
            <a:pPr algn="r" rtl="1"/>
            <a:r>
              <a:rPr lang="fa-IR" sz="2400" dirty="0" smtClean="0">
                <a:cs typeface="B Badr" panose="00000400000000000000" pitchFamily="2" charset="-78"/>
              </a:rPr>
              <a:t>هر حالت شامل 12 متغیر پیوسته و 2 متغیر گسسته و هر رفتار شامل 4 متغیر پیوسته</a:t>
            </a:r>
          </a:p>
          <a:p>
            <a:pPr algn="r" rtl="1"/>
            <a:r>
              <a:rPr lang="fa-IR" sz="2400" dirty="0" smtClean="0">
                <a:cs typeface="B Badr" panose="00000400000000000000" pitchFamily="2" charset="-78"/>
              </a:rPr>
              <a:t>استفاده از سیاست ثابت برای تسریع در رسیدن به سیاست بهینه</a:t>
            </a:r>
            <a:endParaRPr lang="en-US" sz="2400" dirty="0">
              <a:cs typeface="B Badr" panose="00000400000000000000" pitchFamily="2" charset="-78"/>
            </a:endParaRPr>
          </a:p>
        </p:txBody>
      </p:sp>
      <p:pic>
        <p:nvPicPr>
          <p:cNvPr id="5" name="خود بازی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03389" y="3383565"/>
            <a:ext cx="4459609" cy="2984687"/>
          </a:xfrm>
        </p:spPr>
      </p:pic>
    </p:spTree>
    <p:extLst>
      <p:ext uri="{BB962C8B-B14F-4D97-AF65-F5344CB8AC3E}">
        <p14:creationId xmlns:p14="http://schemas.microsoft.com/office/powerpoint/2010/main" val="161799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Badr" panose="00000400000000000000" pitchFamily="2" charset="-78"/>
              </a:rPr>
              <a:t>نتایج</a:t>
            </a:r>
            <a:endParaRPr lang="en-US" dirty="0">
              <a:cs typeface="B Badr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2919" y="2011681"/>
                <a:ext cx="9784080" cy="2286896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fa-IR" sz="2800" dirty="0" smtClean="0">
                    <a:cs typeface="B Badr" panose="00000400000000000000" pitchFamily="2" charset="-78"/>
                  </a:rPr>
                  <a:t>بعد از حدود 12 ساعت یادگیری</a:t>
                </a:r>
              </a:p>
              <a:p>
                <a:pPr algn="r" rtl="1"/>
                <a:r>
                  <a:rPr lang="fa-IR" sz="2800" dirty="0" smtClean="0">
                    <a:cs typeface="B Badr" panose="00000400000000000000" pitchFamily="2" charset="-78"/>
                  </a:rPr>
                  <a:t>مقدار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a-I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𝐻𝐼𝑇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𝐻𝐼𝑇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𝑀𝐼𝑆𝑆</m:t>
                        </m:r>
                      </m:den>
                    </m:f>
                  </m:oMath>
                </a14:m>
                <a:r>
                  <a:rPr lang="fa-IR" sz="2800" dirty="0" smtClean="0">
                    <a:cs typeface="B Badr" panose="00000400000000000000" pitchFamily="2" charset="-78"/>
                  </a:rPr>
                  <a:t>  را برای حالت و رفتار محاسبه کردیم</a:t>
                </a:r>
              </a:p>
              <a:p>
                <a:pPr algn="r" rtl="1"/>
                <a:r>
                  <a:rPr lang="fa-IR" sz="2800" dirty="0" smtClean="0">
                    <a:cs typeface="B Badr" panose="00000400000000000000" pitchFamily="2" charset="-78"/>
                  </a:rPr>
                  <a:t>با وجود اینکه تقریبا 75% حالات با موفقیت روبرو می شدند ولی تنها 25% رفتار ها موفق بودند</a:t>
                </a:r>
                <a:endParaRPr lang="en-US" sz="2800" dirty="0">
                  <a:cs typeface="B Badr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2011681"/>
                <a:ext cx="9784080" cy="2286896"/>
              </a:xfrm>
              <a:blipFill>
                <a:blip r:embed="rId2"/>
                <a:stretch>
                  <a:fillRect l="-312" t="-6667" r="-1184" b="-2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1301531" y="4634753"/>
            <a:ext cx="9784080" cy="1712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" y="4517322"/>
            <a:ext cx="11698941" cy="109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2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117</TotalTime>
  <Words>539</Words>
  <Application>Microsoft Office PowerPoint</Application>
  <PresentationFormat>Widescreen</PresentationFormat>
  <Paragraphs>139</Paragraphs>
  <Slides>13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 Rounded MT Bold</vt:lpstr>
      <vt:lpstr>B Badr</vt:lpstr>
      <vt:lpstr>Cambria Math</vt:lpstr>
      <vt:lpstr>Corbel</vt:lpstr>
      <vt:lpstr>Tahoma</vt:lpstr>
      <vt:lpstr>Wingdings</vt:lpstr>
      <vt:lpstr>Banded</vt:lpstr>
      <vt:lpstr>Bipedal walker</vt:lpstr>
      <vt:lpstr>توضیح مساله</vt:lpstr>
      <vt:lpstr>توضیح راه حل : یادگیری تقویتی</vt:lpstr>
      <vt:lpstr>توضیح راه حل : محدود کردن حالت ها</vt:lpstr>
      <vt:lpstr>توضیح راه حل : محدود کردن رفتار ها</vt:lpstr>
      <vt:lpstr>توضیح راه حل : جدول سیاست</vt:lpstr>
      <vt:lpstr>چالش ها : آموختن بیش از حد حالت خاص</vt:lpstr>
      <vt:lpstr>چالش ها : سرعت بخشیدن به یادگیری</vt:lpstr>
      <vt:lpstr>نتایج</vt:lpstr>
      <vt:lpstr>کاربرد</vt:lpstr>
      <vt:lpstr>راه حل های دیگر      Deep reinforcement learning    </vt:lpstr>
      <vt:lpstr>راه حل های دیگر   poet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Bipedal walker</dc:title>
  <dc:creator>amirmansoubi828@gmail.com</dc:creator>
  <cp:lastModifiedBy>amirmansoubi828@gmail.com</cp:lastModifiedBy>
  <cp:revision>19</cp:revision>
  <dcterms:created xsi:type="dcterms:W3CDTF">2019-01-26T18:48:02Z</dcterms:created>
  <dcterms:modified xsi:type="dcterms:W3CDTF">2019-01-28T08:51:47Z</dcterms:modified>
</cp:coreProperties>
</file>