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1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10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93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69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33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35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49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785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49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0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70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4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7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61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6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4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53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97D1-D9B2-4526-90B1-F830E2C18F6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067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AD907-409D-47D4-A1F7-C4BE1050C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bb.dd </a:t>
            </a:r>
            <a:br>
              <a:rPr lang="es-MX" dirty="0"/>
            </a:br>
            <a:r>
              <a:rPr lang="es-MX" dirty="0"/>
              <a:t>de ventas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A03E61-F21D-4B6E-B960-D44DC5B43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Lab1 en </a:t>
            </a:r>
            <a:r>
              <a:rPr lang="es-MX" dirty="0" err="1"/>
              <a:t>excel</a:t>
            </a:r>
            <a:r>
              <a:rPr lang="es-MX" dirty="0"/>
              <a:t> #Hackio!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93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DD493-75B1-4E64-A2F3-0451AEC3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CE4D2-F0B0-460E-AC89-739DEB99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0" y="1935921"/>
            <a:ext cx="4479654" cy="3695136"/>
          </a:xfrm>
        </p:spPr>
        <p:txBody>
          <a:bodyPr/>
          <a:lstStyle/>
          <a:p>
            <a:pPr marL="0" indent="0" algn="r">
              <a:buNone/>
            </a:pPr>
            <a:r>
              <a:rPr lang="es-ES" dirty="0"/>
              <a:t>E</a:t>
            </a:r>
            <a:r>
              <a:rPr lang="es-ES" sz="2000" u="none" dirty="0"/>
              <a:t>n los últimos cuatro años el </a:t>
            </a:r>
            <a:r>
              <a:rPr lang="es-ES" sz="2000" u="sng" dirty="0"/>
              <a:t>20,40%</a:t>
            </a:r>
            <a:r>
              <a:rPr lang="es-ES" sz="2000" u="none" dirty="0"/>
              <a:t> de las órdenes registradas presentan </a:t>
            </a:r>
            <a:r>
              <a:rPr lang="es-ES" sz="2000" u="sng" dirty="0"/>
              <a:t>márgenes de ganancia negativos</a:t>
            </a:r>
            <a:r>
              <a:rPr lang="es-ES" sz="2000" u="none" dirty="0"/>
              <a:t>, lo que resulta en pérdidas financieras para la empresa.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618843-85B9-4DCF-B5EB-75600A42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96" y="1935921"/>
            <a:ext cx="3695136" cy="36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5787C-EDAD-49CC-8BEA-955D3514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u="sng" dirty="0"/>
              <a:t>Objetivo del Análisis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520BD-0BA2-46CF-9955-96290550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284" y="1935921"/>
            <a:ext cx="5292272" cy="3695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0" u="none" dirty="0"/>
              <a:t>Identificar los factores que contribuyen a estos márgenes negativos, evaluando el impacto de los precios de venta, los descuentos aplicados, los costos (COGS), el segmento de clientes y las categorías de productos. </a:t>
            </a:r>
          </a:p>
          <a:p>
            <a:pPr marL="0" indent="0">
              <a:buNone/>
            </a:pPr>
            <a:r>
              <a:rPr lang="es-ES" sz="2000" b="0" u="none" dirty="0"/>
              <a:t>Esto permitirá entender mejor las causas detrás de las órdenes con márgenes bajos y orientar estrategias para mejorar la rentabilidad.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BCA1BA-0200-40F8-94E7-453945CD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16664"/>
            <a:ext cx="4762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8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10596-E0C0-4B62-8D47-7C2C8E55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61EED-7BE8-4B3A-AA0C-0ADBAE1E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5797"/>
            <a:ext cx="6731605" cy="47534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1600" dirty="0"/>
              <a:t>La base de datos esta compuesta de 9996 muestras.</a:t>
            </a:r>
          </a:p>
          <a:p>
            <a:pPr marL="0" indent="0">
              <a:buNone/>
            </a:pPr>
            <a:r>
              <a:rPr lang="es-MX" sz="1900" dirty="0"/>
              <a:t>1.Limpieza de datos:</a:t>
            </a:r>
          </a:p>
          <a:p>
            <a:pPr marL="0" indent="0">
              <a:buNone/>
            </a:pPr>
            <a:r>
              <a:rPr lang="es-MX" sz="1600" u="sng" dirty="0"/>
              <a:t>Eliminación</a:t>
            </a:r>
          </a:p>
          <a:p>
            <a:pPr lvl="1"/>
            <a:r>
              <a:rPr lang="es-MX" sz="1600" dirty="0"/>
              <a:t>Columna “Country” ya que toda la muestra pertenece al mismo país.</a:t>
            </a:r>
          </a:p>
          <a:p>
            <a:pPr lvl="1"/>
            <a:r>
              <a:rPr lang="es-MX" sz="1600" dirty="0"/>
              <a:t>Filas 1, 2 y 3406 por duplicados.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1600" u="sng" dirty="0"/>
              <a:t>Tratamiento de valores faltantes</a:t>
            </a:r>
          </a:p>
          <a:p>
            <a:pPr lvl="1"/>
            <a:r>
              <a:rPr lang="es-MX" sz="1600" dirty="0"/>
              <a:t>Los espacios vacíos de “City” se rellenan en base al Código Postal</a:t>
            </a:r>
          </a:p>
          <a:p>
            <a:pPr lvl="1"/>
            <a:r>
              <a:rPr lang="es-MX" sz="1600" dirty="0"/>
              <a:t>Rellenamos celdas con nombre vacío en base al “</a:t>
            </a:r>
            <a:r>
              <a:rPr lang="es-MX" sz="1600" dirty="0" err="1"/>
              <a:t>customer</a:t>
            </a:r>
            <a:r>
              <a:rPr lang="es-MX" sz="1600" dirty="0"/>
              <a:t> ID”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1600" u="sng" dirty="0"/>
              <a:t>Transformación de datos</a:t>
            </a:r>
          </a:p>
          <a:p>
            <a:pPr lvl="1"/>
            <a:r>
              <a:rPr lang="es-MX" sz="1600" dirty="0"/>
              <a:t>Transformación a números la columna cantidad de la fila 17 a 22</a:t>
            </a:r>
          </a:p>
          <a:p>
            <a:pPr lvl="1"/>
            <a:r>
              <a:rPr lang="es-MX" sz="1600" dirty="0"/>
              <a:t>Transformación a fecha columna “fecha” que se encontraban en numero</a:t>
            </a:r>
          </a:p>
        </p:txBody>
      </p:sp>
      <p:pic>
        <p:nvPicPr>
          <p:cNvPr id="1026" name="Picture 2" descr="Limpieza de datos - Iconos gratis de seguridad">
            <a:extLst>
              <a:ext uri="{FF2B5EF4-FFF2-40B4-BE49-F238E27FC236}">
                <a16:creationId xmlns:a16="http://schemas.microsoft.com/office/drawing/2014/main" id="{B56C1CC9-C3A7-414F-B5C0-538F4903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11" y="1935921"/>
            <a:ext cx="3293533" cy="32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2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00267-A4DA-40D4-9D2B-11203380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4AD9F-A76E-404D-97D0-DCF251E3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675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31</TotalTime>
  <Words>202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Análisis bb.dd  de ventas</vt:lpstr>
      <vt:lpstr>Problema</vt:lpstr>
      <vt:lpstr>Objetivo del Análisis</vt:lpstr>
      <vt:lpstr>Metodología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bb.dd  de ventas</dc:title>
  <dc:creator>Agus</dc:creator>
  <cp:lastModifiedBy>Agus</cp:lastModifiedBy>
  <cp:revision>4</cp:revision>
  <dcterms:created xsi:type="dcterms:W3CDTF">2024-11-03T20:00:52Z</dcterms:created>
  <dcterms:modified xsi:type="dcterms:W3CDTF">2024-11-03T20:31:56Z</dcterms:modified>
</cp:coreProperties>
</file>