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315" r:id="rId1"/>
  </p:sldMasterIdLst>
  <p:notesMasterIdLst>
    <p:notesMasterId r:id="rId14"/>
  </p:notes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C6A481-79AF-4D6C-88C9-57DAB8FB4380}" v="43" dt="2023-09-29T06:40:13.971"/>
    <p1510:client id="{5913DA72-7E02-4E7C-8303-BB32FDEB4BCB}" v="54" dt="2023-09-28T12:05:53.9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3464" autoAdjust="0"/>
  </p:normalViewPr>
  <p:slideViewPr>
    <p:cSldViewPr snapToGrid="0">
      <p:cViewPr varScale="1">
        <p:scale>
          <a:sx n="73" d="100"/>
          <a:sy n="73" d="100"/>
        </p:scale>
        <p:origin x="10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ED ASHRAF ALI M" userId="b2d54dde23085a73" providerId="LiveId" clId="{31C6A481-79AF-4D6C-88C9-57DAB8FB4380}"/>
    <pc:docChg chg="undo custSel addSld modSld modMainMaster modNotesMaster">
      <pc:chgData name="MOHAMED ASHRAF ALI M" userId="b2d54dde23085a73" providerId="LiveId" clId="{31C6A481-79AF-4D6C-88C9-57DAB8FB4380}" dt="2023-09-29T06:41:51.359" v="386" actId="20577"/>
      <pc:docMkLst>
        <pc:docMk/>
      </pc:docMkLst>
      <pc:sldChg chg="addSp delSp modSp mod modClrScheme chgLayout modNotes">
        <pc:chgData name="MOHAMED ASHRAF ALI M" userId="b2d54dde23085a73" providerId="LiveId" clId="{31C6A481-79AF-4D6C-88C9-57DAB8FB4380}" dt="2023-09-28T12:56:26.190" v="223" actId="207"/>
        <pc:sldMkLst>
          <pc:docMk/>
          <pc:sldMk cId="902626129" sldId="256"/>
        </pc:sldMkLst>
        <pc:spChg chg="mod">
          <ac:chgData name="MOHAMED ASHRAF ALI M" userId="b2d54dde23085a73" providerId="LiveId" clId="{31C6A481-79AF-4D6C-88C9-57DAB8FB4380}" dt="2023-09-28T12:33:54.465" v="9"/>
          <ac:spMkLst>
            <pc:docMk/>
            <pc:sldMk cId="902626129" sldId="256"/>
            <ac:spMk id="2" creationId="{A5AB3708-E2E4-CD96-BF45-B83004676C5D}"/>
          </ac:spMkLst>
        </pc:spChg>
        <pc:spChg chg="del mod">
          <ac:chgData name="MOHAMED ASHRAF ALI M" userId="b2d54dde23085a73" providerId="LiveId" clId="{31C6A481-79AF-4D6C-88C9-57DAB8FB4380}" dt="2023-09-28T12:53:03.522" v="172"/>
          <ac:spMkLst>
            <pc:docMk/>
            <pc:sldMk cId="902626129" sldId="256"/>
            <ac:spMk id="3" creationId="{936591E3-D8AC-766D-1D52-CDE1DF9BDB4A}"/>
          </ac:spMkLst>
        </pc:spChg>
        <pc:spChg chg="add del mod ord">
          <ac:chgData name="MOHAMED ASHRAF ALI M" userId="b2d54dde23085a73" providerId="LiveId" clId="{31C6A481-79AF-4D6C-88C9-57DAB8FB4380}" dt="2023-09-28T12:40:36.710" v="71" actId="700"/>
          <ac:spMkLst>
            <pc:docMk/>
            <pc:sldMk cId="902626129" sldId="256"/>
            <ac:spMk id="4" creationId="{964DBFE3-1F74-8C62-8348-ED92058015CF}"/>
          </ac:spMkLst>
        </pc:spChg>
        <pc:spChg chg="add del mod ord">
          <ac:chgData name="MOHAMED ASHRAF ALI M" userId="b2d54dde23085a73" providerId="LiveId" clId="{31C6A481-79AF-4D6C-88C9-57DAB8FB4380}" dt="2023-09-28T12:40:36.710" v="71" actId="700"/>
          <ac:spMkLst>
            <pc:docMk/>
            <pc:sldMk cId="902626129" sldId="256"/>
            <ac:spMk id="5" creationId="{29879526-2D20-6A8D-C0C4-575707854037}"/>
          </ac:spMkLst>
        </pc:spChg>
        <pc:spChg chg="mod">
          <ac:chgData name="MOHAMED ASHRAF ALI M" userId="b2d54dde23085a73" providerId="LiveId" clId="{31C6A481-79AF-4D6C-88C9-57DAB8FB4380}" dt="2023-09-28T12:56:26.190" v="223" actId="207"/>
          <ac:spMkLst>
            <pc:docMk/>
            <pc:sldMk cId="902626129" sldId="256"/>
            <ac:spMk id="8" creationId="{B9D8535D-5379-EA08-D07C-DCFBF6607A84}"/>
          </ac:spMkLst>
        </pc:spChg>
        <pc:spChg chg="mod">
          <ac:chgData name="MOHAMED ASHRAF ALI M" userId="b2d54dde23085a73" providerId="LiveId" clId="{31C6A481-79AF-4D6C-88C9-57DAB8FB4380}" dt="2023-09-28T12:33:54.465" v="9"/>
          <ac:spMkLst>
            <pc:docMk/>
            <pc:sldMk cId="902626129" sldId="256"/>
            <ac:spMk id="9" creationId="{7B973754-03C4-C666-EDE1-AF589EBBD9EC}"/>
          </ac:spMkLst>
        </pc:spChg>
        <pc:picChg chg="mod">
          <ac:chgData name="MOHAMED ASHRAF ALI M" userId="b2d54dde23085a73" providerId="LiveId" clId="{31C6A481-79AF-4D6C-88C9-57DAB8FB4380}" dt="2023-09-28T12:33:54.465" v="9"/>
          <ac:picMkLst>
            <pc:docMk/>
            <pc:sldMk cId="902626129" sldId="256"/>
            <ac:picMk id="12" creationId="{FB8250B9-38D6-3E20-52EB-AD3D708DEE91}"/>
          </ac:picMkLst>
        </pc:picChg>
      </pc:sldChg>
      <pc:sldChg chg="delSp modSp mod modNotes">
        <pc:chgData name="MOHAMED ASHRAF ALI M" userId="b2d54dde23085a73" providerId="LiveId" clId="{31C6A481-79AF-4D6C-88C9-57DAB8FB4380}" dt="2023-09-28T12:53:59" v="190" actId="207"/>
        <pc:sldMkLst>
          <pc:docMk/>
          <pc:sldMk cId="770905654" sldId="257"/>
        </pc:sldMkLst>
        <pc:spChg chg="del mod">
          <ac:chgData name="MOHAMED ASHRAF ALI M" userId="b2d54dde23085a73" providerId="LiveId" clId="{31C6A481-79AF-4D6C-88C9-57DAB8FB4380}" dt="2023-09-28T12:53:05.324" v="173" actId="478"/>
          <ac:spMkLst>
            <pc:docMk/>
            <pc:sldMk cId="770905654" sldId="257"/>
            <ac:spMk id="2" creationId="{C4190F2A-98E0-7EE4-CC51-C1E973E20AB7}"/>
          </ac:spMkLst>
        </pc:spChg>
        <pc:spChg chg="mod">
          <ac:chgData name="MOHAMED ASHRAF ALI M" userId="b2d54dde23085a73" providerId="LiveId" clId="{31C6A481-79AF-4D6C-88C9-57DAB8FB4380}" dt="2023-09-28T12:33:54.465" v="9"/>
          <ac:spMkLst>
            <pc:docMk/>
            <pc:sldMk cId="770905654" sldId="257"/>
            <ac:spMk id="4" creationId="{3D1624B8-C3C1-2CC1-AA78-EE416CE9CF93}"/>
          </ac:spMkLst>
        </pc:spChg>
        <pc:spChg chg="mod">
          <ac:chgData name="MOHAMED ASHRAF ALI M" userId="b2d54dde23085a73" providerId="LiveId" clId="{31C6A481-79AF-4D6C-88C9-57DAB8FB4380}" dt="2023-09-28T12:53:59" v="190" actId="207"/>
          <ac:spMkLst>
            <pc:docMk/>
            <pc:sldMk cId="770905654" sldId="257"/>
            <ac:spMk id="6" creationId="{17557EB5-EC8F-7196-739D-37D6AA1EB6FA}"/>
          </ac:spMkLst>
        </pc:spChg>
        <pc:spChg chg="mod">
          <ac:chgData name="MOHAMED ASHRAF ALI M" userId="b2d54dde23085a73" providerId="LiveId" clId="{31C6A481-79AF-4D6C-88C9-57DAB8FB4380}" dt="2023-09-28T12:33:54.465" v="9"/>
          <ac:spMkLst>
            <pc:docMk/>
            <pc:sldMk cId="770905654" sldId="257"/>
            <ac:spMk id="8" creationId="{52022A8B-90E8-98AF-2488-306E4ECB042E}"/>
          </ac:spMkLst>
        </pc:spChg>
        <pc:spChg chg="mod">
          <ac:chgData name="MOHAMED ASHRAF ALI M" userId="b2d54dde23085a73" providerId="LiveId" clId="{31C6A481-79AF-4D6C-88C9-57DAB8FB4380}" dt="2023-09-28T12:33:54.465" v="9"/>
          <ac:spMkLst>
            <pc:docMk/>
            <pc:sldMk cId="770905654" sldId="257"/>
            <ac:spMk id="9" creationId="{BFC05492-3FE1-EB30-A0E7-0B51004BC19F}"/>
          </ac:spMkLst>
        </pc:spChg>
        <pc:spChg chg="mod">
          <ac:chgData name="MOHAMED ASHRAF ALI M" userId="b2d54dde23085a73" providerId="LiveId" clId="{31C6A481-79AF-4D6C-88C9-57DAB8FB4380}" dt="2023-09-28T12:33:54.465" v="9"/>
          <ac:spMkLst>
            <pc:docMk/>
            <pc:sldMk cId="770905654" sldId="257"/>
            <ac:spMk id="11" creationId="{DF5B837A-8DA6-CCC6-7170-88309B471AE8}"/>
          </ac:spMkLst>
        </pc:spChg>
        <pc:spChg chg="mod">
          <ac:chgData name="MOHAMED ASHRAF ALI M" userId="b2d54dde23085a73" providerId="LiveId" clId="{31C6A481-79AF-4D6C-88C9-57DAB8FB4380}" dt="2023-09-28T12:33:54.465" v="9"/>
          <ac:spMkLst>
            <pc:docMk/>
            <pc:sldMk cId="770905654" sldId="257"/>
            <ac:spMk id="13" creationId="{0F6FDC58-083B-F632-A26A-EC62D1272EB0}"/>
          </ac:spMkLst>
        </pc:spChg>
        <pc:spChg chg="mod">
          <ac:chgData name="MOHAMED ASHRAF ALI M" userId="b2d54dde23085a73" providerId="LiveId" clId="{31C6A481-79AF-4D6C-88C9-57DAB8FB4380}" dt="2023-09-28T12:53:45.698" v="189" actId="207"/>
          <ac:spMkLst>
            <pc:docMk/>
            <pc:sldMk cId="770905654" sldId="257"/>
            <ac:spMk id="14" creationId="{29BF1F5D-1732-EAE7-D638-270C3C4C34A0}"/>
          </ac:spMkLst>
        </pc:spChg>
        <pc:spChg chg="mod">
          <ac:chgData name="MOHAMED ASHRAF ALI M" userId="b2d54dde23085a73" providerId="LiveId" clId="{31C6A481-79AF-4D6C-88C9-57DAB8FB4380}" dt="2023-09-28T12:46:34.108" v="109" actId="1076"/>
          <ac:spMkLst>
            <pc:docMk/>
            <pc:sldMk cId="770905654" sldId="257"/>
            <ac:spMk id="15" creationId="{FB1D0FD7-EF18-750D-BF4E-7F1136BB86CE}"/>
          </ac:spMkLst>
        </pc:spChg>
      </pc:sldChg>
      <pc:sldChg chg="addSp delSp modSp mod">
        <pc:chgData name="MOHAMED ASHRAF ALI M" userId="b2d54dde23085a73" providerId="LiveId" clId="{31C6A481-79AF-4D6C-88C9-57DAB8FB4380}" dt="2023-09-28T12:58:57.225" v="233" actId="2711"/>
        <pc:sldMkLst>
          <pc:docMk/>
          <pc:sldMk cId="1682512368" sldId="258"/>
        </pc:sldMkLst>
        <pc:spChg chg="del mod">
          <ac:chgData name="MOHAMED ASHRAF ALI M" userId="b2d54dde23085a73" providerId="LiveId" clId="{31C6A481-79AF-4D6C-88C9-57DAB8FB4380}" dt="2023-09-28T12:53:08.374" v="174" actId="478"/>
          <ac:spMkLst>
            <pc:docMk/>
            <pc:sldMk cId="1682512368" sldId="258"/>
            <ac:spMk id="2" creationId="{035F5C7A-10A7-1B94-E994-5ACDEE20233C}"/>
          </ac:spMkLst>
        </pc:spChg>
        <pc:spChg chg="mod">
          <ac:chgData name="MOHAMED ASHRAF ALI M" userId="b2d54dde23085a73" providerId="LiveId" clId="{31C6A481-79AF-4D6C-88C9-57DAB8FB4380}" dt="2023-09-28T12:54:27.939" v="193" actId="207"/>
          <ac:spMkLst>
            <pc:docMk/>
            <pc:sldMk cId="1682512368" sldId="258"/>
            <ac:spMk id="4" creationId="{DE0128CF-A101-9A0E-52B4-A351ECD6EF66}"/>
          </ac:spMkLst>
        </pc:spChg>
        <pc:spChg chg="mod">
          <ac:chgData name="MOHAMED ASHRAF ALI M" userId="b2d54dde23085a73" providerId="LiveId" clId="{31C6A481-79AF-4D6C-88C9-57DAB8FB4380}" dt="2023-09-28T12:54:17.989" v="192" actId="207"/>
          <ac:spMkLst>
            <pc:docMk/>
            <pc:sldMk cId="1682512368" sldId="258"/>
            <ac:spMk id="5" creationId="{248D584C-B101-7F4A-5B38-FD74BEFD3DDD}"/>
          </ac:spMkLst>
        </pc:spChg>
        <pc:spChg chg="add mod">
          <ac:chgData name="MOHAMED ASHRAF ALI M" userId="b2d54dde23085a73" providerId="LiveId" clId="{31C6A481-79AF-4D6C-88C9-57DAB8FB4380}" dt="2023-09-28T12:58:57.225" v="233" actId="2711"/>
          <ac:spMkLst>
            <pc:docMk/>
            <pc:sldMk cId="1682512368" sldId="258"/>
            <ac:spMk id="6" creationId="{3C4A3F6F-003B-CA4E-023C-6842EF25CE9C}"/>
          </ac:spMkLst>
        </pc:spChg>
        <pc:spChg chg="mod">
          <ac:chgData name="MOHAMED ASHRAF ALI M" userId="b2d54dde23085a73" providerId="LiveId" clId="{31C6A481-79AF-4D6C-88C9-57DAB8FB4380}" dt="2023-09-28T12:33:54.465" v="9"/>
          <ac:spMkLst>
            <pc:docMk/>
            <pc:sldMk cId="1682512368" sldId="258"/>
            <ac:spMk id="8" creationId="{75E5AF6A-3EB9-7834-D9F4-F8CD32E92A54}"/>
          </ac:spMkLst>
        </pc:spChg>
        <pc:spChg chg="mod">
          <ac:chgData name="MOHAMED ASHRAF ALI M" userId="b2d54dde23085a73" providerId="LiveId" clId="{31C6A481-79AF-4D6C-88C9-57DAB8FB4380}" dt="2023-09-28T12:54:33.634" v="194" actId="207"/>
          <ac:spMkLst>
            <pc:docMk/>
            <pc:sldMk cId="1682512368" sldId="258"/>
            <ac:spMk id="9" creationId="{12D758CD-FF75-148E-C803-8FEB4E0292E9}"/>
          </ac:spMkLst>
        </pc:spChg>
        <pc:spChg chg="mod">
          <ac:chgData name="MOHAMED ASHRAF ALI M" userId="b2d54dde23085a73" providerId="LiveId" clId="{31C6A481-79AF-4D6C-88C9-57DAB8FB4380}" dt="2023-09-28T12:40:16.520" v="68" actId="1076"/>
          <ac:spMkLst>
            <pc:docMk/>
            <pc:sldMk cId="1682512368" sldId="258"/>
            <ac:spMk id="13" creationId="{486F05CA-0CF5-D369-8394-D76BC4DBC429}"/>
          </ac:spMkLst>
        </pc:spChg>
        <pc:spChg chg="mod">
          <ac:chgData name="MOHAMED ASHRAF ALI M" userId="b2d54dde23085a73" providerId="LiveId" clId="{31C6A481-79AF-4D6C-88C9-57DAB8FB4380}" dt="2023-09-28T12:54:11.068" v="191" actId="207"/>
          <ac:spMkLst>
            <pc:docMk/>
            <pc:sldMk cId="1682512368" sldId="258"/>
            <ac:spMk id="16" creationId="{5BB3FF19-6648-B3CB-0A70-D3D7DD9CEB49}"/>
          </ac:spMkLst>
        </pc:spChg>
        <pc:spChg chg="mod">
          <ac:chgData name="MOHAMED ASHRAF ALI M" userId="b2d54dde23085a73" providerId="LiveId" clId="{31C6A481-79AF-4D6C-88C9-57DAB8FB4380}" dt="2023-09-28T12:54:39.645" v="195" actId="207"/>
          <ac:spMkLst>
            <pc:docMk/>
            <pc:sldMk cId="1682512368" sldId="258"/>
            <ac:spMk id="20" creationId="{19F32422-3A6C-16F1-DC36-FE42DC2944BD}"/>
          </ac:spMkLst>
        </pc:spChg>
      </pc:sldChg>
      <pc:sldChg chg="delSp modSp mod modNotes">
        <pc:chgData name="MOHAMED ASHRAF ALI M" userId="b2d54dde23085a73" providerId="LiveId" clId="{31C6A481-79AF-4D6C-88C9-57DAB8FB4380}" dt="2023-09-28T12:55:10.825" v="198" actId="207"/>
        <pc:sldMkLst>
          <pc:docMk/>
          <pc:sldMk cId="3899800793" sldId="259"/>
        </pc:sldMkLst>
        <pc:spChg chg="del mod">
          <ac:chgData name="MOHAMED ASHRAF ALI M" userId="b2d54dde23085a73" providerId="LiveId" clId="{31C6A481-79AF-4D6C-88C9-57DAB8FB4380}" dt="2023-09-28T12:39:55.673" v="64"/>
          <ac:spMkLst>
            <pc:docMk/>
            <pc:sldMk cId="3899800793" sldId="259"/>
            <ac:spMk id="4" creationId="{F750B596-E681-A02F-97C0-301F631BCB1C}"/>
          </ac:spMkLst>
        </pc:spChg>
        <pc:spChg chg="mod">
          <ac:chgData name="MOHAMED ASHRAF ALI M" userId="b2d54dde23085a73" providerId="LiveId" clId="{31C6A481-79AF-4D6C-88C9-57DAB8FB4380}" dt="2023-09-28T12:41:15.926" v="77" actId="1076"/>
          <ac:spMkLst>
            <pc:docMk/>
            <pc:sldMk cId="3899800793" sldId="259"/>
            <ac:spMk id="5" creationId="{AFF5E7BE-59B2-2565-4C2F-A8CA4947E8B8}"/>
          </ac:spMkLst>
        </pc:spChg>
        <pc:spChg chg="mod">
          <ac:chgData name="MOHAMED ASHRAF ALI M" userId="b2d54dde23085a73" providerId="LiveId" clId="{31C6A481-79AF-4D6C-88C9-57DAB8FB4380}" dt="2023-09-28T12:40:52.948" v="73" actId="1076"/>
          <ac:spMkLst>
            <pc:docMk/>
            <pc:sldMk cId="3899800793" sldId="259"/>
            <ac:spMk id="6" creationId="{AE4539EE-C4B1-7B49-A8E7-4F7A003C09B9}"/>
          </ac:spMkLst>
        </pc:spChg>
        <pc:spChg chg="mod">
          <ac:chgData name="MOHAMED ASHRAF ALI M" userId="b2d54dde23085a73" providerId="LiveId" clId="{31C6A481-79AF-4D6C-88C9-57DAB8FB4380}" dt="2023-09-28T12:55:00.450" v="197" actId="207"/>
          <ac:spMkLst>
            <pc:docMk/>
            <pc:sldMk cId="3899800793" sldId="259"/>
            <ac:spMk id="8" creationId="{6D0192DA-3B19-CA24-8870-C59AE7AD2300}"/>
          </ac:spMkLst>
        </pc:spChg>
        <pc:spChg chg="mod">
          <ac:chgData name="MOHAMED ASHRAF ALI M" userId="b2d54dde23085a73" providerId="LiveId" clId="{31C6A481-79AF-4D6C-88C9-57DAB8FB4380}" dt="2023-09-28T12:55:10.825" v="198" actId="207"/>
          <ac:spMkLst>
            <pc:docMk/>
            <pc:sldMk cId="3899800793" sldId="259"/>
            <ac:spMk id="11" creationId="{73EF2893-A386-5339-EB35-8B89DA45FCCD}"/>
          </ac:spMkLst>
        </pc:spChg>
        <pc:spChg chg="del mod">
          <ac:chgData name="MOHAMED ASHRAF ALI M" userId="b2d54dde23085a73" providerId="LiveId" clId="{31C6A481-79AF-4D6C-88C9-57DAB8FB4380}" dt="2023-09-28T12:53:11.529" v="175" actId="478"/>
          <ac:spMkLst>
            <pc:docMk/>
            <pc:sldMk cId="3899800793" sldId="259"/>
            <ac:spMk id="15" creationId="{DA6C33DE-5E68-F924-F04C-AE58B293EC3D}"/>
          </ac:spMkLst>
        </pc:spChg>
        <pc:picChg chg="mod">
          <ac:chgData name="MOHAMED ASHRAF ALI M" userId="b2d54dde23085a73" providerId="LiveId" clId="{31C6A481-79AF-4D6C-88C9-57DAB8FB4380}" dt="2023-09-28T12:33:54.465" v="9"/>
          <ac:picMkLst>
            <pc:docMk/>
            <pc:sldMk cId="3899800793" sldId="259"/>
            <ac:picMk id="9" creationId="{E5CEBF51-FA29-9403-667A-886F589D6C5E}"/>
          </ac:picMkLst>
        </pc:picChg>
        <pc:picChg chg="mod">
          <ac:chgData name="MOHAMED ASHRAF ALI M" userId="b2d54dde23085a73" providerId="LiveId" clId="{31C6A481-79AF-4D6C-88C9-57DAB8FB4380}" dt="2023-09-28T12:33:54.465" v="9"/>
          <ac:picMkLst>
            <pc:docMk/>
            <pc:sldMk cId="3899800793" sldId="259"/>
            <ac:picMk id="14" creationId="{C44C98F0-6D65-51AF-3521-A6C998D46E51}"/>
          </ac:picMkLst>
        </pc:picChg>
      </pc:sldChg>
      <pc:sldChg chg="delSp modSp mod">
        <pc:chgData name="MOHAMED ASHRAF ALI M" userId="b2d54dde23085a73" providerId="LiveId" clId="{31C6A481-79AF-4D6C-88C9-57DAB8FB4380}" dt="2023-09-28T12:55:44.660" v="220" actId="20577"/>
        <pc:sldMkLst>
          <pc:docMk/>
          <pc:sldMk cId="2453493717" sldId="260"/>
        </pc:sldMkLst>
        <pc:spChg chg="mod">
          <ac:chgData name="MOHAMED ASHRAF ALI M" userId="b2d54dde23085a73" providerId="LiveId" clId="{31C6A481-79AF-4D6C-88C9-57DAB8FB4380}" dt="2023-09-28T12:33:54.465" v="9"/>
          <ac:spMkLst>
            <pc:docMk/>
            <pc:sldMk cId="2453493717" sldId="260"/>
            <ac:spMk id="4" creationId="{FBA17CA8-E1A8-301D-1D1F-CC8A91FA9CA8}"/>
          </ac:spMkLst>
        </pc:spChg>
        <pc:spChg chg="mod">
          <ac:chgData name="MOHAMED ASHRAF ALI M" userId="b2d54dde23085a73" providerId="LiveId" clId="{31C6A481-79AF-4D6C-88C9-57DAB8FB4380}" dt="2023-09-28T12:55:44.660" v="220" actId="20577"/>
          <ac:spMkLst>
            <pc:docMk/>
            <pc:sldMk cId="2453493717" sldId="260"/>
            <ac:spMk id="6" creationId="{21937AD6-1936-76C9-D301-49EF83EFA118}"/>
          </ac:spMkLst>
        </pc:spChg>
        <pc:spChg chg="del mod">
          <ac:chgData name="MOHAMED ASHRAF ALI M" userId="b2d54dde23085a73" providerId="LiveId" clId="{31C6A481-79AF-4D6C-88C9-57DAB8FB4380}" dt="2023-09-28T12:53:16.638" v="178"/>
          <ac:spMkLst>
            <pc:docMk/>
            <pc:sldMk cId="2453493717" sldId="260"/>
            <ac:spMk id="12" creationId="{629CBAEB-D790-D895-66D3-657933D2891A}"/>
          </ac:spMkLst>
        </pc:spChg>
        <pc:picChg chg="mod">
          <ac:chgData name="MOHAMED ASHRAF ALI M" userId="b2d54dde23085a73" providerId="LiveId" clId="{31C6A481-79AF-4D6C-88C9-57DAB8FB4380}" dt="2023-09-28T12:33:54.465" v="9"/>
          <ac:picMkLst>
            <pc:docMk/>
            <pc:sldMk cId="2453493717" sldId="260"/>
            <ac:picMk id="7" creationId="{D6BD9836-42DC-1CDC-E4EF-580A535F9658}"/>
          </ac:picMkLst>
        </pc:picChg>
        <pc:picChg chg="mod">
          <ac:chgData name="MOHAMED ASHRAF ALI M" userId="b2d54dde23085a73" providerId="LiveId" clId="{31C6A481-79AF-4D6C-88C9-57DAB8FB4380}" dt="2023-09-28T12:35:49.923" v="19" actId="1440"/>
          <ac:picMkLst>
            <pc:docMk/>
            <pc:sldMk cId="2453493717" sldId="260"/>
            <ac:picMk id="9" creationId="{8370D24F-15B0-6D6E-32AF-8D505A66466C}"/>
          </ac:picMkLst>
        </pc:picChg>
        <pc:picChg chg="mod">
          <ac:chgData name="MOHAMED ASHRAF ALI M" userId="b2d54dde23085a73" providerId="LiveId" clId="{31C6A481-79AF-4D6C-88C9-57DAB8FB4380}" dt="2023-09-28T12:39:41.525" v="61" actId="1076"/>
          <ac:picMkLst>
            <pc:docMk/>
            <pc:sldMk cId="2453493717" sldId="260"/>
            <ac:picMk id="11" creationId="{7E90C22A-0519-1D17-2B78-9E80A53ADEA9}"/>
          </ac:picMkLst>
        </pc:picChg>
      </pc:sldChg>
      <pc:sldChg chg="addSp delSp modSp mod modClrScheme chgLayout modNotes">
        <pc:chgData name="MOHAMED ASHRAF ALI M" userId="b2d54dde23085a73" providerId="LiveId" clId="{31C6A481-79AF-4D6C-88C9-57DAB8FB4380}" dt="2023-09-28T12:53:17.599" v="179" actId="478"/>
        <pc:sldMkLst>
          <pc:docMk/>
          <pc:sldMk cId="1284951632" sldId="261"/>
        </pc:sldMkLst>
        <pc:spChg chg="mod">
          <ac:chgData name="MOHAMED ASHRAF ALI M" userId="b2d54dde23085a73" providerId="LiveId" clId="{31C6A481-79AF-4D6C-88C9-57DAB8FB4380}" dt="2023-09-28T12:37:25.985" v="33" actId="1076"/>
          <ac:spMkLst>
            <pc:docMk/>
            <pc:sldMk cId="1284951632" sldId="261"/>
            <ac:spMk id="2" creationId="{E6AAF58E-5D66-2CB0-24DB-A8E7D44AA389}"/>
          </ac:spMkLst>
        </pc:spChg>
        <pc:spChg chg="mod">
          <ac:chgData name="MOHAMED ASHRAF ALI M" userId="b2d54dde23085a73" providerId="LiveId" clId="{31C6A481-79AF-4D6C-88C9-57DAB8FB4380}" dt="2023-09-28T12:37:23.315" v="32" actId="1076"/>
          <ac:spMkLst>
            <pc:docMk/>
            <pc:sldMk cId="1284951632" sldId="261"/>
            <ac:spMk id="3" creationId="{867D4D60-4F8C-1439-2F03-18C780CC4112}"/>
          </ac:spMkLst>
        </pc:spChg>
        <pc:spChg chg="add del mod ord">
          <ac:chgData name="MOHAMED ASHRAF ALI M" userId="b2d54dde23085a73" providerId="LiveId" clId="{31C6A481-79AF-4D6C-88C9-57DAB8FB4380}" dt="2023-09-28T12:37:17.161" v="29" actId="478"/>
          <ac:spMkLst>
            <pc:docMk/>
            <pc:sldMk cId="1284951632" sldId="261"/>
            <ac:spMk id="4" creationId="{198F3DBA-5BC3-5126-EF29-AE15F596AA70}"/>
          </ac:spMkLst>
        </pc:spChg>
        <pc:spChg chg="add del mod ord">
          <ac:chgData name="MOHAMED ASHRAF ALI M" userId="b2d54dde23085a73" providerId="LiveId" clId="{31C6A481-79AF-4D6C-88C9-57DAB8FB4380}" dt="2023-09-28T12:39:07.614" v="50" actId="478"/>
          <ac:spMkLst>
            <pc:docMk/>
            <pc:sldMk cId="1284951632" sldId="261"/>
            <ac:spMk id="5" creationId="{02227A2D-10F8-98C7-BBD5-935C6EA812C0}"/>
          </ac:spMkLst>
        </pc:spChg>
        <pc:spChg chg="add del mod ord">
          <ac:chgData name="MOHAMED ASHRAF ALI M" userId="b2d54dde23085a73" providerId="LiveId" clId="{31C6A481-79AF-4D6C-88C9-57DAB8FB4380}" dt="2023-09-28T12:36:56.020" v="25" actId="478"/>
          <ac:spMkLst>
            <pc:docMk/>
            <pc:sldMk cId="1284951632" sldId="261"/>
            <ac:spMk id="6" creationId="{44DB6776-B595-1257-0245-FC93454D58BD}"/>
          </ac:spMkLst>
        </pc:spChg>
        <pc:spChg chg="add del mod">
          <ac:chgData name="MOHAMED ASHRAF ALI M" userId="b2d54dde23085a73" providerId="LiveId" clId="{31C6A481-79AF-4D6C-88C9-57DAB8FB4380}" dt="2023-09-28T12:37:14.544" v="27" actId="478"/>
          <ac:spMkLst>
            <pc:docMk/>
            <pc:sldMk cId="1284951632" sldId="261"/>
            <ac:spMk id="8" creationId="{22CE64A1-01CE-B4E6-FE59-29F4FCC51D82}"/>
          </ac:spMkLst>
        </pc:spChg>
        <pc:spChg chg="del mod">
          <ac:chgData name="MOHAMED ASHRAF ALI M" userId="b2d54dde23085a73" providerId="LiveId" clId="{31C6A481-79AF-4D6C-88C9-57DAB8FB4380}" dt="2023-09-28T12:53:17.599" v="179" actId="478"/>
          <ac:spMkLst>
            <pc:docMk/>
            <pc:sldMk cId="1284951632" sldId="261"/>
            <ac:spMk id="12" creationId="{3D842887-1AC0-C2A9-8BDC-4C21110DA2A8}"/>
          </ac:spMkLst>
        </pc:spChg>
        <pc:picChg chg="mod">
          <ac:chgData name="MOHAMED ASHRAF ALI M" userId="b2d54dde23085a73" providerId="LiveId" clId="{31C6A481-79AF-4D6C-88C9-57DAB8FB4380}" dt="2023-09-28T12:39:14.838" v="53" actId="1076"/>
          <ac:picMkLst>
            <pc:docMk/>
            <pc:sldMk cId="1284951632" sldId="261"/>
            <ac:picMk id="11" creationId="{4987F5AE-CF62-24C0-51C1-A0B604772BE3}"/>
          </ac:picMkLst>
        </pc:picChg>
      </pc:sldChg>
      <pc:sldChg chg="delSp modSp mod">
        <pc:chgData name="MOHAMED ASHRAF ALI M" userId="b2d54dde23085a73" providerId="LiveId" clId="{31C6A481-79AF-4D6C-88C9-57DAB8FB4380}" dt="2023-09-28T12:53:23.336" v="182"/>
        <pc:sldMkLst>
          <pc:docMk/>
          <pc:sldMk cId="680726438" sldId="262"/>
        </pc:sldMkLst>
        <pc:spChg chg="mod">
          <ac:chgData name="MOHAMED ASHRAF ALI M" userId="b2d54dde23085a73" providerId="LiveId" clId="{31C6A481-79AF-4D6C-88C9-57DAB8FB4380}" dt="2023-09-28T12:33:54.465" v="9"/>
          <ac:spMkLst>
            <pc:docMk/>
            <pc:sldMk cId="680726438" sldId="262"/>
            <ac:spMk id="2" creationId="{5BABB84A-A43E-4EB9-70FB-2CEDF500D5E0}"/>
          </ac:spMkLst>
        </pc:spChg>
        <pc:spChg chg="del mod">
          <ac:chgData name="MOHAMED ASHRAF ALI M" userId="b2d54dde23085a73" providerId="LiveId" clId="{31C6A481-79AF-4D6C-88C9-57DAB8FB4380}" dt="2023-09-28T12:53:23.336" v="182"/>
          <ac:spMkLst>
            <pc:docMk/>
            <pc:sldMk cId="680726438" sldId="262"/>
            <ac:spMk id="5" creationId="{4C3A26FF-D777-F2CF-9288-FCDD2E352A29}"/>
          </ac:spMkLst>
        </pc:spChg>
        <pc:picChg chg="mod">
          <ac:chgData name="MOHAMED ASHRAF ALI M" userId="b2d54dde23085a73" providerId="LiveId" clId="{31C6A481-79AF-4D6C-88C9-57DAB8FB4380}" dt="2023-09-28T12:38:57.137" v="48" actId="1076"/>
          <ac:picMkLst>
            <pc:docMk/>
            <pc:sldMk cId="680726438" sldId="262"/>
            <ac:picMk id="4" creationId="{5DEAE6B5-1C8C-C4B8-4279-A75B1F1633C9}"/>
          </ac:picMkLst>
        </pc:picChg>
      </pc:sldChg>
      <pc:sldChg chg="addSp delSp modSp mod modClrScheme chgLayout">
        <pc:chgData name="MOHAMED ASHRAF ALI M" userId="b2d54dde23085a73" providerId="LiveId" clId="{31C6A481-79AF-4D6C-88C9-57DAB8FB4380}" dt="2023-09-28T12:53:24.631" v="183" actId="478"/>
        <pc:sldMkLst>
          <pc:docMk/>
          <pc:sldMk cId="106804202" sldId="263"/>
        </pc:sldMkLst>
        <pc:spChg chg="add del mod ord">
          <ac:chgData name="MOHAMED ASHRAF ALI M" userId="b2d54dde23085a73" providerId="LiveId" clId="{31C6A481-79AF-4D6C-88C9-57DAB8FB4380}" dt="2023-09-28T12:38:33.815" v="40" actId="478"/>
          <ac:spMkLst>
            <pc:docMk/>
            <pc:sldMk cId="106804202" sldId="263"/>
            <ac:spMk id="2" creationId="{762CB4AF-9648-892C-1245-1EB8553F615F}"/>
          </ac:spMkLst>
        </pc:spChg>
        <pc:spChg chg="add del mod ord">
          <ac:chgData name="MOHAMED ASHRAF ALI M" userId="b2d54dde23085a73" providerId="LiveId" clId="{31C6A481-79AF-4D6C-88C9-57DAB8FB4380}" dt="2023-09-28T12:38:38.943" v="43" actId="478"/>
          <ac:spMkLst>
            <pc:docMk/>
            <pc:sldMk cId="106804202" sldId="263"/>
            <ac:spMk id="3" creationId="{2CC759FD-EBE9-AD7A-26F1-F66AB1898CB4}"/>
          </ac:spMkLst>
        </pc:spChg>
        <pc:spChg chg="mod">
          <ac:chgData name="MOHAMED ASHRAF ALI M" userId="b2d54dde23085a73" providerId="LiveId" clId="{31C6A481-79AF-4D6C-88C9-57DAB8FB4380}" dt="2023-09-28T12:41:59.268" v="78" actId="20577"/>
          <ac:spMkLst>
            <pc:docMk/>
            <pc:sldMk cId="106804202" sldId="263"/>
            <ac:spMk id="4" creationId="{F1F05E24-036A-4E96-358E-3F02BCA50C4D}"/>
          </ac:spMkLst>
        </pc:spChg>
        <pc:spChg chg="add del mod ord">
          <ac:chgData name="MOHAMED ASHRAF ALI M" userId="b2d54dde23085a73" providerId="LiveId" clId="{31C6A481-79AF-4D6C-88C9-57DAB8FB4380}" dt="2023-09-28T12:38:41.317" v="45" actId="478"/>
          <ac:spMkLst>
            <pc:docMk/>
            <pc:sldMk cId="106804202" sldId="263"/>
            <ac:spMk id="5" creationId="{836D0D35-2EEC-23AA-46A3-46E056C63BDA}"/>
          </ac:spMkLst>
        </pc:spChg>
        <pc:spChg chg="del mod">
          <ac:chgData name="MOHAMED ASHRAF ALI M" userId="b2d54dde23085a73" providerId="LiveId" clId="{31C6A481-79AF-4D6C-88C9-57DAB8FB4380}" dt="2023-09-28T12:53:24.631" v="183" actId="478"/>
          <ac:spMkLst>
            <pc:docMk/>
            <pc:sldMk cId="106804202" sldId="263"/>
            <ac:spMk id="11" creationId="{6FDD4A6C-A001-BBA6-5BDF-1FE890080530}"/>
          </ac:spMkLst>
        </pc:spChg>
        <pc:picChg chg="mod">
          <ac:chgData name="MOHAMED ASHRAF ALI M" userId="b2d54dde23085a73" providerId="LiveId" clId="{31C6A481-79AF-4D6C-88C9-57DAB8FB4380}" dt="2023-09-28T12:38:44.911" v="46" actId="1076"/>
          <ac:picMkLst>
            <pc:docMk/>
            <pc:sldMk cId="106804202" sldId="263"/>
            <ac:picMk id="6" creationId="{28CD1D74-53BC-EC88-CF2C-4865AB8899CD}"/>
          </ac:picMkLst>
        </pc:picChg>
        <pc:picChg chg="mod">
          <ac:chgData name="MOHAMED ASHRAF ALI M" userId="b2d54dde23085a73" providerId="LiveId" clId="{31C6A481-79AF-4D6C-88C9-57DAB8FB4380}" dt="2023-09-28T12:38:47.441" v="47" actId="1076"/>
          <ac:picMkLst>
            <pc:docMk/>
            <pc:sldMk cId="106804202" sldId="263"/>
            <ac:picMk id="8" creationId="{0A9D590C-E7FE-8EFC-6F9D-1864CD12F30C}"/>
          </ac:picMkLst>
        </pc:picChg>
      </pc:sldChg>
      <pc:sldChg chg="delSp modSp mod modNotes">
        <pc:chgData name="MOHAMED ASHRAF ALI M" userId="b2d54dde23085a73" providerId="LiveId" clId="{31C6A481-79AF-4D6C-88C9-57DAB8FB4380}" dt="2023-09-28T12:53:28.522" v="187"/>
        <pc:sldMkLst>
          <pc:docMk/>
          <pc:sldMk cId="3607787049" sldId="265"/>
        </pc:sldMkLst>
        <pc:spChg chg="mod">
          <ac:chgData name="MOHAMED ASHRAF ALI M" userId="b2d54dde23085a73" providerId="LiveId" clId="{31C6A481-79AF-4D6C-88C9-57DAB8FB4380}" dt="2023-09-28T12:33:54.465" v="9"/>
          <ac:spMkLst>
            <pc:docMk/>
            <pc:sldMk cId="3607787049" sldId="265"/>
            <ac:spMk id="2" creationId="{4008574A-CAA7-1168-8293-3E9D795AC197}"/>
          </ac:spMkLst>
        </pc:spChg>
        <pc:spChg chg="mod">
          <ac:chgData name="MOHAMED ASHRAF ALI M" userId="b2d54dde23085a73" providerId="LiveId" clId="{31C6A481-79AF-4D6C-88C9-57DAB8FB4380}" dt="2023-09-28T12:33:54.465" v="9"/>
          <ac:spMkLst>
            <pc:docMk/>
            <pc:sldMk cId="3607787049" sldId="265"/>
            <ac:spMk id="3" creationId="{37072EFA-4D7A-6BC2-EBDA-B70556D9E192}"/>
          </ac:spMkLst>
        </pc:spChg>
        <pc:spChg chg="mod">
          <ac:chgData name="MOHAMED ASHRAF ALI M" userId="b2d54dde23085a73" providerId="LiveId" clId="{31C6A481-79AF-4D6C-88C9-57DAB8FB4380}" dt="2023-09-28T12:33:54.465" v="9"/>
          <ac:spMkLst>
            <pc:docMk/>
            <pc:sldMk cId="3607787049" sldId="265"/>
            <ac:spMk id="7" creationId="{6B104AA3-E10B-0379-7D29-9CB40B538BB4}"/>
          </ac:spMkLst>
        </pc:spChg>
        <pc:spChg chg="mod">
          <ac:chgData name="MOHAMED ASHRAF ALI M" userId="b2d54dde23085a73" providerId="LiveId" clId="{31C6A481-79AF-4D6C-88C9-57DAB8FB4380}" dt="2023-09-28T12:33:54.465" v="9"/>
          <ac:spMkLst>
            <pc:docMk/>
            <pc:sldMk cId="3607787049" sldId="265"/>
            <ac:spMk id="9" creationId="{FDC4B110-44CC-74B1-465A-C6519F7FC241}"/>
          </ac:spMkLst>
        </pc:spChg>
        <pc:spChg chg="del mod">
          <ac:chgData name="MOHAMED ASHRAF ALI M" userId="b2d54dde23085a73" providerId="LiveId" clId="{31C6A481-79AF-4D6C-88C9-57DAB8FB4380}" dt="2023-09-28T12:53:28.522" v="187"/>
          <ac:spMkLst>
            <pc:docMk/>
            <pc:sldMk cId="3607787049" sldId="265"/>
            <ac:spMk id="14" creationId="{F6786BD0-5F35-276C-3E82-46A2DED7C8D9}"/>
          </ac:spMkLst>
        </pc:spChg>
      </pc:sldChg>
      <pc:sldChg chg="addSp delSp modSp mod modClrScheme chgLayout">
        <pc:chgData name="MOHAMED ASHRAF ALI M" userId="b2d54dde23085a73" providerId="LiveId" clId="{31C6A481-79AF-4D6C-88C9-57DAB8FB4380}" dt="2023-09-28T12:53:29.452" v="188" actId="478"/>
        <pc:sldMkLst>
          <pc:docMk/>
          <pc:sldMk cId="3892551497" sldId="266"/>
        </pc:sldMkLst>
        <pc:spChg chg="add del mod ord">
          <ac:chgData name="MOHAMED ASHRAF ALI M" userId="b2d54dde23085a73" providerId="LiveId" clId="{31C6A481-79AF-4D6C-88C9-57DAB8FB4380}" dt="2023-09-28T12:37:51.592" v="36" actId="700"/>
          <ac:spMkLst>
            <pc:docMk/>
            <pc:sldMk cId="3892551497" sldId="266"/>
            <ac:spMk id="2" creationId="{3567408B-5394-FF2F-4117-58F69E23CD5E}"/>
          </ac:spMkLst>
        </pc:spChg>
        <pc:spChg chg="mod">
          <ac:chgData name="MOHAMED ASHRAF ALI M" userId="b2d54dde23085a73" providerId="LiveId" clId="{31C6A481-79AF-4D6C-88C9-57DAB8FB4380}" dt="2023-09-28T12:33:54.465" v="9"/>
          <ac:spMkLst>
            <pc:docMk/>
            <pc:sldMk cId="3892551497" sldId="266"/>
            <ac:spMk id="3" creationId="{29B154B7-0360-F840-EC37-0A71E7CC99EC}"/>
          </ac:spMkLst>
        </pc:spChg>
        <pc:spChg chg="add del mod ord">
          <ac:chgData name="MOHAMED ASHRAF ALI M" userId="b2d54dde23085a73" providerId="LiveId" clId="{31C6A481-79AF-4D6C-88C9-57DAB8FB4380}" dt="2023-09-28T12:37:51.592" v="36" actId="700"/>
          <ac:spMkLst>
            <pc:docMk/>
            <pc:sldMk cId="3892551497" sldId="266"/>
            <ac:spMk id="4" creationId="{EB17B3EE-AFDA-763D-6C18-CE064C0B3A22}"/>
          </ac:spMkLst>
        </pc:spChg>
        <pc:spChg chg="add del mod ord">
          <ac:chgData name="MOHAMED ASHRAF ALI M" userId="b2d54dde23085a73" providerId="LiveId" clId="{31C6A481-79AF-4D6C-88C9-57DAB8FB4380}" dt="2023-09-28T12:38:01.921" v="38" actId="700"/>
          <ac:spMkLst>
            <pc:docMk/>
            <pc:sldMk cId="3892551497" sldId="266"/>
            <ac:spMk id="5" creationId="{CF4770FF-6FE6-3986-0BA2-AA247928CBE1}"/>
          </ac:spMkLst>
        </pc:spChg>
        <pc:spChg chg="mod">
          <ac:chgData name="MOHAMED ASHRAF ALI M" userId="b2d54dde23085a73" providerId="LiveId" clId="{31C6A481-79AF-4D6C-88C9-57DAB8FB4380}" dt="2023-09-28T12:33:54.465" v="9"/>
          <ac:spMkLst>
            <pc:docMk/>
            <pc:sldMk cId="3892551497" sldId="266"/>
            <ac:spMk id="6" creationId="{67B3E389-28C3-57BA-DB7E-D0C5433EF7C6}"/>
          </ac:spMkLst>
        </pc:spChg>
        <pc:spChg chg="add del mod ord">
          <ac:chgData name="MOHAMED ASHRAF ALI M" userId="b2d54dde23085a73" providerId="LiveId" clId="{31C6A481-79AF-4D6C-88C9-57DAB8FB4380}" dt="2023-09-28T12:38:01.921" v="38" actId="700"/>
          <ac:spMkLst>
            <pc:docMk/>
            <pc:sldMk cId="3892551497" sldId="266"/>
            <ac:spMk id="7" creationId="{5007C7C3-2E78-C5B3-BA76-F66F3476D573}"/>
          </ac:spMkLst>
        </pc:spChg>
        <pc:spChg chg="mod">
          <ac:chgData name="MOHAMED ASHRAF ALI M" userId="b2d54dde23085a73" providerId="LiveId" clId="{31C6A481-79AF-4D6C-88C9-57DAB8FB4380}" dt="2023-09-28T12:33:54.465" v="9"/>
          <ac:spMkLst>
            <pc:docMk/>
            <pc:sldMk cId="3892551497" sldId="266"/>
            <ac:spMk id="8" creationId="{72C33292-CC02-2627-84A6-87AC892C5399}"/>
          </ac:spMkLst>
        </pc:spChg>
        <pc:spChg chg="mod">
          <ac:chgData name="MOHAMED ASHRAF ALI M" userId="b2d54dde23085a73" providerId="LiveId" clId="{31C6A481-79AF-4D6C-88C9-57DAB8FB4380}" dt="2023-09-28T12:33:54.465" v="9"/>
          <ac:spMkLst>
            <pc:docMk/>
            <pc:sldMk cId="3892551497" sldId="266"/>
            <ac:spMk id="10" creationId="{73222EF3-C26C-FF82-AB9C-EB1AB21D865D}"/>
          </ac:spMkLst>
        </pc:spChg>
        <pc:spChg chg="mod">
          <ac:chgData name="MOHAMED ASHRAF ALI M" userId="b2d54dde23085a73" providerId="LiveId" clId="{31C6A481-79AF-4D6C-88C9-57DAB8FB4380}" dt="2023-09-28T12:33:54.465" v="9"/>
          <ac:spMkLst>
            <pc:docMk/>
            <pc:sldMk cId="3892551497" sldId="266"/>
            <ac:spMk id="12" creationId="{09A1A88C-2FD0-B9AC-CD5C-C254A1D1D58A}"/>
          </ac:spMkLst>
        </pc:spChg>
        <pc:spChg chg="mod">
          <ac:chgData name="MOHAMED ASHRAF ALI M" userId="b2d54dde23085a73" providerId="LiveId" clId="{31C6A481-79AF-4D6C-88C9-57DAB8FB4380}" dt="2023-09-28T12:33:54.465" v="9"/>
          <ac:spMkLst>
            <pc:docMk/>
            <pc:sldMk cId="3892551497" sldId="266"/>
            <ac:spMk id="13" creationId="{58609C48-9FC6-A0A8-4F09-F820746596CB}"/>
          </ac:spMkLst>
        </pc:spChg>
        <pc:spChg chg="del mod">
          <ac:chgData name="MOHAMED ASHRAF ALI M" userId="b2d54dde23085a73" providerId="LiveId" clId="{31C6A481-79AF-4D6C-88C9-57DAB8FB4380}" dt="2023-09-28T12:53:29.452" v="188" actId="478"/>
          <ac:spMkLst>
            <pc:docMk/>
            <pc:sldMk cId="3892551497" sldId="266"/>
            <ac:spMk id="14" creationId="{2E510429-7E18-E542-129B-34438F09C5B3}"/>
          </ac:spMkLst>
        </pc:spChg>
      </pc:sldChg>
      <pc:sldChg chg="addSp delSp modSp mod modClrScheme chgLayout">
        <pc:chgData name="MOHAMED ASHRAF ALI M" userId="b2d54dde23085a73" providerId="LiveId" clId="{31C6A481-79AF-4D6C-88C9-57DAB8FB4380}" dt="2023-09-29T06:41:51.359" v="386" actId="20577"/>
        <pc:sldMkLst>
          <pc:docMk/>
          <pc:sldMk cId="4126135521" sldId="267"/>
        </pc:sldMkLst>
        <pc:spChg chg="add mod">
          <ac:chgData name="MOHAMED ASHRAF ALI M" userId="b2d54dde23085a73" providerId="LiveId" clId="{31C6A481-79AF-4D6C-88C9-57DAB8FB4380}" dt="2023-09-29T06:41:14.512" v="383" actId="1076"/>
          <ac:spMkLst>
            <pc:docMk/>
            <pc:sldMk cId="4126135521" sldId="267"/>
            <ac:spMk id="2" creationId="{157EB18C-AD5C-293A-7D21-DD3D45286681}"/>
          </ac:spMkLst>
        </pc:spChg>
        <pc:spChg chg="add mod">
          <ac:chgData name="MOHAMED ASHRAF ALI M" userId="b2d54dde23085a73" providerId="LiveId" clId="{31C6A481-79AF-4D6C-88C9-57DAB8FB4380}" dt="2023-09-29T06:41:12.141" v="382" actId="1076"/>
          <ac:spMkLst>
            <pc:docMk/>
            <pc:sldMk cId="4126135521" sldId="267"/>
            <ac:spMk id="3" creationId="{30B0DD4D-8409-11D1-4B1C-65B8954E4AC4}"/>
          </ac:spMkLst>
        </pc:spChg>
        <pc:spChg chg="mod">
          <ac:chgData name="MOHAMED ASHRAF ALI M" userId="b2d54dde23085a73" providerId="LiveId" clId="{31C6A481-79AF-4D6C-88C9-57DAB8FB4380}" dt="2023-09-28T12:33:54.465" v="9"/>
          <ac:spMkLst>
            <pc:docMk/>
            <pc:sldMk cId="4126135521" sldId="267"/>
            <ac:spMk id="4" creationId="{09EF7749-3993-C0E0-4A48-945B087D1397}"/>
          </ac:spMkLst>
        </pc:spChg>
        <pc:spChg chg="add mod">
          <ac:chgData name="MOHAMED ASHRAF ALI M" userId="b2d54dde23085a73" providerId="LiveId" clId="{31C6A481-79AF-4D6C-88C9-57DAB8FB4380}" dt="2023-09-29T06:41:18.002" v="384" actId="1076"/>
          <ac:spMkLst>
            <pc:docMk/>
            <pc:sldMk cId="4126135521" sldId="267"/>
            <ac:spMk id="5" creationId="{3DC8EE63-A671-2115-B1FD-E55848CB7A5C}"/>
          </ac:spMkLst>
        </pc:spChg>
        <pc:spChg chg="mod">
          <ac:chgData name="MOHAMED ASHRAF ALI M" userId="b2d54dde23085a73" providerId="LiveId" clId="{31C6A481-79AF-4D6C-88C9-57DAB8FB4380}" dt="2023-09-29T06:41:51.359" v="386" actId="20577"/>
          <ac:spMkLst>
            <pc:docMk/>
            <pc:sldMk cId="4126135521" sldId="267"/>
            <ac:spMk id="18" creationId="{0C084678-1BD3-6044-E8A1-254EFD704730}"/>
          </ac:spMkLst>
        </pc:spChg>
        <pc:spChg chg="mod">
          <ac:chgData name="MOHAMED ASHRAF ALI M" userId="b2d54dde23085a73" providerId="LiveId" clId="{31C6A481-79AF-4D6C-88C9-57DAB8FB4380}" dt="2023-09-29T06:35:30.439" v="274" actId="207"/>
          <ac:spMkLst>
            <pc:docMk/>
            <pc:sldMk cId="4126135521" sldId="267"/>
            <ac:spMk id="20" creationId="{FCCCB635-7A26-FF26-ADBD-C575C463791B}"/>
          </ac:spMkLst>
        </pc:spChg>
        <pc:spChg chg="del mod">
          <ac:chgData name="MOHAMED ASHRAF ALI M" userId="b2d54dde23085a73" providerId="LiveId" clId="{31C6A481-79AF-4D6C-88C9-57DAB8FB4380}" dt="2023-09-29T06:35:34.995" v="277"/>
          <ac:spMkLst>
            <pc:docMk/>
            <pc:sldMk cId="4126135521" sldId="267"/>
            <ac:spMk id="22" creationId="{41AED7A3-6ADC-58B5-97F1-79F28B821741}"/>
          </ac:spMkLst>
        </pc:spChg>
        <pc:spChg chg="del mod">
          <ac:chgData name="MOHAMED ASHRAF ALI M" userId="b2d54dde23085a73" providerId="LiveId" clId="{31C6A481-79AF-4D6C-88C9-57DAB8FB4380}" dt="2023-09-29T06:35:39.318" v="279" actId="478"/>
          <ac:spMkLst>
            <pc:docMk/>
            <pc:sldMk cId="4126135521" sldId="267"/>
            <ac:spMk id="23" creationId="{33B3A4B5-C36B-11E9-171E-AA35625B0876}"/>
          </ac:spMkLst>
        </pc:spChg>
        <pc:spChg chg="del mod">
          <ac:chgData name="MOHAMED ASHRAF ALI M" userId="b2d54dde23085a73" providerId="LiveId" clId="{31C6A481-79AF-4D6C-88C9-57DAB8FB4380}" dt="2023-09-29T06:36:18.212" v="284"/>
          <ac:spMkLst>
            <pc:docMk/>
            <pc:sldMk cId="4126135521" sldId="267"/>
            <ac:spMk id="24" creationId="{1A8EB489-FE1D-B23B-17A0-576DCE47F8D8}"/>
          </ac:spMkLst>
        </pc:spChg>
        <pc:spChg chg="del mod">
          <ac:chgData name="MOHAMED ASHRAF ALI M" userId="b2d54dde23085a73" providerId="LiveId" clId="{31C6A481-79AF-4D6C-88C9-57DAB8FB4380}" dt="2023-09-29T06:36:18.214" v="286"/>
          <ac:spMkLst>
            <pc:docMk/>
            <pc:sldMk cId="4126135521" sldId="267"/>
            <ac:spMk id="25" creationId="{492310D7-620E-8926-9662-8CC516680929}"/>
          </ac:spMkLst>
        </pc:spChg>
        <pc:spChg chg="mod">
          <ac:chgData name="MOHAMED ASHRAF ALI M" userId="b2d54dde23085a73" providerId="LiveId" clId="{31C6A481-79AF-4D6C-88C9-57DAB8FB4380}" dt="2023-09-29T06:35:37.457" v="278" actId="1076"/>
          <ac:spMkLst>
            <pc:docMk/>
            <pc:sldMk cId="4126135521" sldId="267"/>
            <ac:spMk id="27" creationId="{A6A217AA-E617-0AB4-87DB-4763736D88E7}"/>
          </ac:spMkLst>
        </pc:spChg>
      </pc:sldChg>
      <pc:sldChg chg="addSp delSp modSp new mod modClrScheme chgLayout">
        <pc:chgData name="MOHAMED ASHRAF ALI M" userId="b2d54dde23085a73" providerId="LiveId" clId="{31C6A481-79AF-4D6C-88C9-57DAB8FB4380}" dt="2023-09-28T12:52:46.547" v="169" actId="207"/>
        <pc:sldMkLst>
          <pc:docMk/>
          <pc:sldMk cId="1884223561" sldId="268"/>
        </pc:sldMkLst>
        <pc:spChg chg="del mod ord">
          <ac:chgData name="MOHAMED ASHRAF ALI M" userId="b2d54dde23085a73" providerId="LiveId" clId="{31C6A481-79AF-4D6C-88C9-57DAB8FB4380}" dt="2023-09-28T12:31:28.306" v="2" actId="700"/>
          <ac:spMkLst>
            <pc:docMk/>
            <pc:sldMk cId="1884223561" sldId="268"/>
            <ac:spMk id="2" creationId="{6218CAE0-AE0D-FD34-C886-087A310CE138}"/>
          </ac:spMkLst>
        </pc:spChg>
        <pc:spChg chg="add del mod ord">
          <ac:chgData name="MOHAMED ASHRAF ALI M" userId="b2d54dde23085a73" providerId="LiveId" clId="{31C6A481-79AF-4D6C-88C9-57DAB8FB4380}" dt="2023-09-28T12:31:46.482" v="3" actId="700"/>
          <ac:spMkLst>
            <pc:docMk/>
            <pc:sldMk cId="1884223561" sldId="268"/>
            <ac:spMk id="3" creationId="{ED98FC57-5C3F-11B8-386E-533F44131B6F}"/>
          </ac:spMkLst>
        </pc:spChg>
        <pc:spChg chg="add del mod ord">
          <ac:chgData name="MOHAMED ASHRAF ALI M" userId="b2d54dde23085a73" providerId="LiveId" clId="{31C6A481-79AF-4D6C-88C9-57DAB8FB4380}" dt="2023-09-28T12:31:46.482" v="3" actId="700"/>
          <ac:spMkLst>
            <pc:docMk/>
            <pc:sldMk cId="1884223561" sldId="268"/>
            <ac:spMk id="4" creationId="{FF68B923-7333-2125-6308-5C63E1A8D1D8}"/>
          </ac:spMkLst>
        </pc:spChg>
        <pc:spChg chg="add del mod ord">
          <ac:chgData name="MOHAMED ASHRAF ALI M" userId="b2d54dde23085a73" providerId="LiveId" clId="{31C6A481-79AF-4D6C-88C9-57DAB8FB4380}" dt="2023-09-28T12:31:53.813" v="4" actId="700"/>
          <ac:spMkLst>
            <pc:docMk/>
            <pc:sldMk cId="1884223561" sldId="268"/>
            <ac:spMk id="5" creationId="{0B7090D9-FDC2-C8DE-4D51-EE35720ABE48}"/>
          </ac:spMkLst>
        </pc:spChg>
        <pc:spChg chg="add del mod ord">
          <ac:chgData name="MOHAMED ASHRAF ALI M" userId="b2d54dde23085a73" providerId="LiveId" clId="{31C6A481-79AF-4D6C-88C9-57DAB8FB4380}" dt="2023-09-28T12:31:53.813" v="4" actId="700"/>
          <ac:spMkLst>
            <pc:docMk/>
            <pc:sldMk cId="1884223561" sldId="268"/>
            <ac:spMk id="6" creationId="{57B2DC23-A4E2-CB99-E7E7-1A24AA5F3AE1}"/>
          </ac:spMkLst>
        </pc:spChg>
        <pc:spChg chg="add del mod ord">
          <ac:chgData name="MOHAMED ASHRAF ALI M" userId="b2d54dde23085a73" providerId="LiveId" clId="{31C6A481-79AF-4D6C-88C9-57DAB8FB4380}" dt="2023-09-28T12:31:53.813" v="4" actId="700"/>
          <ac:spMkLst>
            <pc:docMk/>
            <pc:sldMk cId="1884223561" sldId="268"/>
            <ac:spMk id="7" creationId="{7EF7470B-57C0-C3A5-766B-1314ABEE1EDD}"/>
          </ac:spMkLst>
        </pc:spChg>
        <pc:spChg chg="add del mod ord">
          <ac:chgData name="MOHAMED ASHRAF ALI M" userId="b2d54dde23085a73" providerId="LiveId" clId="{31C6A481-79AF-4D6C-88C9-57DAB8FB4380}" dt="2023-09-28T12:32:01.514" v="5" actId="700"/>
          <ac:spMkLst>
            <pc:docMk/>
            <pc:sldMk cId="1884223561" sldId="268"/>
            <ac:spMk id="8" creationId="{F0137424-B64B-7543-B0C7-1CC56CBFC2CC}"/>
          </ac:spMkLst>
        </pc:spChg>
        <pc:spChg chg="add del mod ord">
          <ac:chgData name="MOHAMED ASHRAF ALI M" userId="b2d54dde23085a73" providerId="LiveId" clId="{31C6A481-79AF-4D6C-88C9-57DAB8FB4380}" dt="2023-09-28T12:32:01.514" v="5" actId="700"/>
          <ac:spMkLst>
            <pc:docMk/>
            <pc:sldMk cId="1884223561" sldId="268"/>
            <ac:spMk id="9" creationId="{CD9E04A6-6130-75A7-E703-80BA587F062E}"/>
          </ac:spMkLst>
        </pc:spChg>
        <pc:spChg chg="add del mod ord">
          <ac:chgData name="MOHAMED ASHRAF ALI M" userId="b2d54dde23085a73" providerId="LiveId" clId="{31C6A481-79AF-4D6C-88C9-57DAB8FB4380}" dt="2023-09-28T12:32:10.007" v="6" actId="700"/>
          <ac:spMkLst>
            <pc:docMk/>
            <pc:sldMk cId="1884223561" sldId="268"/>
            <ac:spMk id="10" creationId="{65CE1B00-77DB-46B6-2AF9-0F83E8DC079B}"/>
          </ac:spMkLst>
        </pc:spChg>
        <pc:spChg chg="add del mod ord">
          <ac:chgData name="MOHAMED ASHRAF ALI M" userId="b2d54dde23085a73" providerId="LiveId" clId="{31C6A481-79AF-4D6C-88C9-57DAB8FB4380}" dt="2023-09-28T12:32:10.007" v="6" actId="700"/>
          <ac:spMkLst>
            <pc:docMk/>
            <pc:sldMk cId="1884223561" sldId="268"/>
            <ac:spMk id="11" creationId="{9E15335F-52C9-6F35-CF48-1C526BB8EFB9}"/>
          </ac:spMkLst>
        </pc:spChg>
        <pc:spChg chg="add del mod ord">
          <ac:chgData name="MOHAMED ASHRAF ALI M" userId="b2d54dde23085a73" providerId="LiveId" clId="{31C6A481-79AF-4D6C-88C9-57DAB8FB4380}" dt="2023-09-28T12:32:10.007" v="6" actId="700"/>
          <ac:spMkLst>
            <pc:docMk/>
            <pc:sldMk cId="1884223561" sldId="268"/>
            <ac:spMk id="12" creationId="{656ECB7D-3B2C-D696-44CA-7A8D714C88EA}"/>
          </ac:spMkLst>
        </pc:spChg>
        <pc:spChg chg="add mod">
          <ac:chgData name="MOHAMED ASHRAF ALI M" userId="b2d54dde23085a73" providerId="LiveId" clId="{31C6A481-79AF-4D6C-88C9-57DAB8FB4380}" dt="2023-09-28T12:46:13.329" v="108" actId="255"/>
          <ac:spMkLst>
            <pc:docMk/>
            <pc:sldMk cId="1884223561" sldId="268"/>
            <ac:spMk id="13" creationId="{C0B4AF62-94E0-7D10-6C5D-0B93D97440EB}"/>
          </ac:spMkLst>
        </pc:spChg>
        <pc:spChg chg="add mod">
          <ac:chgData name="MOHAMED ASHRAF ALI M" userId="b2d54dde23085a73" providerId="LiveId" clId="{31C6A481-79AF-4D6C-88C9-57DAB8FB4380}" dt="2023-09-28T12:52:46.547" v="169" actId="207"/>
          <ac:spMkLst>
            <pc:docMk/>
            <pc:sldMk cId="1884223561" sldId="268"/>
            <ac:spMk id="14" creationId="{CE648B9C-EFF6-558D-A9BF-1C276017E25D}"/>
          </ac:spMkLst>
        </pc:spChg>
      </pc:sldChg>
      <pc:sldMasterChg chg="modSp setBg modSldLayout">
        <pc:chgData name="MOHAMED ASHRAF ALI M" userId="b2d54dde23085a73" providerId="LiveId" clId="{31C6A481-79AF-4D6C-88C9-57DAB8FB4380}" dt="2023-09-28T12:57:55.524" v="228"/>
        <pc:sldMasterMkLst>
          <pc:docMk/>
          <pc:sldMasterMk cId="2510712120" sldId="2147485315"/>
        </pc:sldMasterMkLst>
        <pc:spChg chg="mod">
          <ac:chgData name="MOHAMED ASHRAF ALI M" userId="b2d54dde23085a73" providerId="LiveId" clId="{31C6A481-79AF-4D6C-88C9-57DAB8FB4380}" dt="2023-09-28T12:33:54.465" v="9"/>
          <ac:spMkLst>
            <pc:docMk/>
            <pc:sldMasterMk cId="2510712120" sldId="2147485315"/>
            <ac:spMk id="2" creationId="{00000000-0000-0000-0000-000000000000}"/>
          </ac:spMkLst>
        </pc:spChg>
        <pc:spChg chg="mod">
          <ac:chgData name="MOHAMED ASHRAF ALI M" userId="b2d54dde23085a73" providerId="LiveId" clId="{31C6A481-79AF-4D6C-88C9-57DAB8FB4380}" dt="2023-09-28T12:33:54.465" v="9"/>
          <ac:spMkLst>
            <pc:docMk/>
            <pc:sldMasterMk cId="2510712120" sldId="2147485315"/>
            <ac:spMk id="3" creationId="{00000000-0000-0000-0000-000000000000}"/>
          </ac:spMkLst>
        </pc:spChg>
        <pc:spChg chg="mod">
          <ac:chgData name="MOHAMED ASHRAF ALI M" userId="b2d54dde23085a73" providerId="LiveId" clId="{31C6A481-79AF-4D6C-88C9-57DAB8FB4380}" dt="2023-09-28T12:33:54.465" v="9"/>
          <ac:spMkLst>
            <pc:docMk/>
            <pc:sldMasterMk cId="2510712120" sldId="2147485315"/>
            <ac:spMk id="4" creationId="{00000000-0000-0000-0000-000000000000}"/>
          </ac:spMkLst>
        </pc:spChg>
        <pc:spChg chg="mod">
          <ac:chgData name="MOHAMED ASHRAF ALI M" userId="b2d54dde23085a73" providerId="LiveId" clId="{31C6A481-79AF-4D6C-88C9-57DAB8FB4380}" dt="2023-09-28T12:33:54.465" v="9"/>
          <ac:spMkLst>
            <pc:docMk/>
            <pc:sldMasterMk cId="2510712120" sldId="2147485315"/>
            <ac:spMk id="5" creationId="{00000000-0000-0000-0000-000000000000}"/>
          </ac:spMkLst>
        </pc:spChg>
        <pc:spChg chg="mod">
          <ac:chgData name="MOHAMED ASHRAF ALI M" userId="b2d54dde23085a73" providerId="LiveId" clId="{31C6A481-79AF-4D6C-88C9-57DAB8FB4380}" dt="2023-09-28T12:33:54.465" v="9"/>
          <ac:spMkLst>
            <pc:docMk/>
            <pc:sldMasterMk cId="2510712120" sldId="2147485315"/>
            <ac:spMk id="6" creationId="{00000000-0000-0000-0000-000000000000}"/>
          </ac:spMkLst>
        </pc:spChg>
        <pc:spChg chg="mod">
          <ac:chgData name="MOHAMED ASHRAF ALI M" userId="b2d54dde23085a73" providerId="LiveId" clId="{31C6A481-79AF-4D6C-88C9-57DAB8FB4380}" dt="2023-09-28T12:33:54.465" v="9"/>
          <ac:spMkLst>
            <pc:docMk/>
            <pc:sldMasterMk cId="2510712120" sldId="2147485315"/>
            <ac:spMk id="7" creationId="{00000000-0000-0000-0000-000000000000}"/>
          </ac:spMkLst>
        </pc:spChg>
        <pc:spChg chg="mod">
          <ac:chgData name="MOHAMED ASHRAF ALI M" userId="b2d54dde23085a73" providerId="LiveId" clId="{31C6A481-79AF-4D6C-88C9-57DAB8FB4380}" dt="2023-09-28T12:33:54.465" v="9"/>
          <ac:spMkLst>
            <pc:docMk/>
            <pc:sldMasterMk cId="2510712120" sldId="2147485315"/>
            <ac:spMk id="13" creationId="{00000000-0000-0000-0000-000000000000}"/>
          </ac:spMkLst>
        </pc:spChg>
        <pc:spChg chg="mod">
          <ac:chgData name="MOHAMED ASHRAF ALI M" userId="b2d54dde23085a73" providerId="LiveId" clId="{31C6A481-79AF-4D6C-88C9-57DAB8FB4380}" dt="2023-09-28T12:33:54.465" v="9"/>
          <ac:spMkLst>
            <pc:docMk/>
            <pc:sldMasterMk cId="2510712120" sldId="2147485315"/>
            <ac:spMk id="14" creationId="{00000000-0000-0000-0000-000000000000}"/>
          </ac:spMkLst>
        </pc:spChg>
        <pc:spChg chg="mod">
          <ac:chgData name="MOHAMED ASHRAF ALI M" userId="b2d54dde23085a73" providerId="LiveId" clId="{31C6A481-79AF-4D6C-88C9-57DAB8FB4380}" dt="2023-09-28T12:33:54.465" v="9"/>
          <ac:spMkLst>
            <pc:docMk/>
            <pc:sldMasterMk cId="2510712120" sldId="2147485315"/>
            <ac:spMk id="15" creationId="{00000000-0000-0000-0000-000000000000}"/>
          </ac:spMkLst>
        </pc:spChg>
        <pc:spChg chg="mod">
          <ac:chgData name="MOHAMED ASHRAF ALI M" userId="b2d54dde23085a73" providerId="LiveId" clId="{31C6A481-79AF-4D6C-88C9-57DAB8FB4380}" dt="2023-09-28T12:33:54.465" v="9"/>
          <ac:spMkLst>
            <pc:docMk/>
            <pc:sldMasterMk cId="2510712120" sldId="2147485315"/>
            <ac:spMk id="16" creationId="{00000000-0000-0000-0000-000000000000}"/>
          </ac:spMkLst>
        </pc:spChg>
        <pc:spChg chg="mod">
          <ac:chgData name="MOHAMED ASHRAF ALI M" userId="b2d54dde23085a73" providerId="LiveId" clId="{31C6A481-79AF-4D6C-88C9-57DAB8FB4380}" dt="2023-09-28T12:33:54.465" v="9"/>
          <ac:spMkLst>
            <pc:docMk/>
            <pc:sldMasterMk cId="2510712120" sldId="2147485315"/>
            <ac:spMk id="17" creationId="{00000000-0000-0000-0000-000000000000}"/>
          </ac:spMkLst>
        </pc:spChg>
        <pc:spChg chg="mod">
          <ac:chgData name="MOHAMED ASHRAF ALI M" userId="b2d54dde23085a73" providerId="LiveId" clId="{31C6A481-79AF-4D6C-88C9-57DAB8FB4380}" dt="2023-09-28T12:33:54.465" v="9"/>
          <ac:spMkLst>
            <pc:docMk/>
            <pc:sldMasterMk cId="2510712120" sldId="2147485315"/>
            <ac:spMk id="18" creationId="{00000000-0000-0000-0000-000000000000}"/>
          </ac:spMkLst>
        </pc:spChg>
        <pc:spChg chg="mod">
          <ac:chgData name="MOHAMED ASHRAF ALI M" userId="b2d54dde23085a73" providerId="LiveId" clId="{31C6A481-79AF-4D6C-88C9-57DAB8FB4380}" dt="2023-09-28T12:33:54.465" v="9"/>
          <ac:spMkLst>
            <pc:docMk/>
            <pc:sldMasterMk cId="2510712120" sldId="2147485315"/>
            <ac:spMk id="19" creationId="{00000000-0000-0000-0000-000000000000}"/>
          </ac:spMkLst>
        </pc:spChg>
        <pc:spChg chg="mod">
          <ac:chgData name="MOHAMED ASHRAF ALI M" userId="b2d54dde23085a73" providerId="LiveId" clId="{31C6A481-79AF-4D6C-88C9-57DAB8FB4380}" dt="2023-09-28T12:33:54.465" v="9"/>
          <ac:spMkLst>
            <pc:docMk/>
            <pc:sldMasterMk cId="2510712120" sldId="2147485315"/>
            <ac:spMk id="20" creationId="{00000000-0000-0000-0000-000000000000}"/>
          </ac:spMkLst>
        </pc:spChg>
        <pc:spChg chg="mod">
          <ac:chgData name="MOHAMED ASHRAF ALI M" userId="b2d54dde23085a73" providerId="LiveId" clId="{31C6A481-79AF-4D6C-88C9-57DAB8FB4380}" dt="2023-09-28T12:33:54.465" v="9"/>
          <ac:spMkLst>
            <pc:docMk/>
            <pc:sldMasterMk cId="2510712120" sldId="2147485315"/>
            <ac:spMk id="21" creationId="{00000000-0000-0000-0000-000000000000}"/>
          </ac:spMkLst>
        </pc:spChg>
        <pc:grpChg chg="mod">
          <ac:chgData name="MOHAMED ASHRAF ALI M" userId="b2d54dde23085a73" providerId="LiveId" clId="{31C6A481-79AF-4D6C-88C9-57DAB8FB4380}" dt="2023-09-28T12:33:54.465" v="9"/>
          <ac:grpSpMkLst>
            <pc:docMk/>
            <pc:sldMasterMk cId="2510712120" sldId="2147485315"/>
            <ac:grpSpMk id="8" creationId="{00000000-0000-0000-0000-000000000000}"/>
          </ac:grpSpMkLst>
        </pc:grpChg>
        <pc:sldLayoutChg chg="modSp">
          <pc:chgData name="MOHAMED ASHRAF ALI M" userId="b2d54dde23085a73" providerId="LiveId" clId="{31C6A481-79AF-4D6C-88C9-57DAB8FB4380}" dt="2023-09-28T12:33:54.465" v="9"/>
          <pc:sldLayoutMkLst>
            <pc:docMk/>
            <pc:sldMasterMk cId="2510712120" sldId="2147485315"/>
            <pc:sldLayoutMk cId="4225014264" sldId="2147485316"/>
          </pc:sldLayoutMkLst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4225014264" sldId="2147485316"/>
              <ac:spMk id="2" creationId="{00000000-0000-0000-0000-000000000000}"/>
            </ac:spMkLst>
          </pc:spChg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4225014264" sldId="2147485316"/>
              <ac:spMk id="3" creationId="{00000000-0000-0000-0000-000000000000}"/>
            </ac:spMkLst>
          </pc:spChg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4225014264" sldId="2147485316"/>
              <ac:spMk id="4" creationId="{00000000-0000-0000-0000-000000000000}"/>
            </ac:spMkLst>
          </pc:spChg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4225014264" sldId="2147485316"/>
              <ac:spMk id="5" creationId="{00000000-0000-0000-0000-000000000000}"/>
            </ac:spMkLst>
          </pc:spChg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4225014264" sldId="2147485316"/>
              <ac:spMk id="9" creationId="{00000000-0000-0000-0000-000000000000}"/>
            </ac:spMkLst>
          </pc:spChg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4225014264" sldId="2147485316"/>
              <ac:spMk id="10" creationId="{00000000-0000-0000-0000-000000000000}"/>
            </ac:spMkLst>
          </pc:spChg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4225014264" sldId="2147485316"/>
              <ac:spMk id="11" creationId="{00000000-0000-0000-0000-000000000000}"/>
            </ac:spMkLst>
          </pc:spChg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4225014264" sldId="2147485316"/>
              <ac:spMk id="12" creationId="{00000000-0000-0000-0000-000000000000}"/>
            </ac:spMkLst>
          </pc:spChg>
          <pc:grpChg chg="mod">
            <ac:chgData name="MOHAMED ASHRAF ALI M" userId="b2d54dde23085a73" providerId="LiveId" clId="{31C6A481-79AF-4D6C-88C9-57DAB8FB4380}" dt="2023-09-28T12:33:54.465" v="9"/>
            <ac:grpSpMkLst>
              <pc:docMk/>
              <pc:sldMasterMk cId="2510712120" sldId="2147485315"/>
              <pc:sldLayoutMk cId="4225014264" sldId="2147485316"/>
              <ac:grpSpMk id="7" creationId="{00000000-0000-0000-0000-000000000000}"/>
            </ac:grpSpMkLst>
          </pc:grpChg>
        </pc:sldLayoutChg>
        <pc:sldLayoutChg chg="modSp">
          <pc:chgData name="MOHAMED ASHRAF ALI M" userId="b2d54dde23085a73" providerId="LiveId" clId="{31C6A481-79AF-4D6C-88C9-57DAB8FB4380}" dt="2023-09-28T12:33:54.465" v="9"/>
          <pc:sldLayoutMkLst>
            <pc:docMk/>
            <pc:sldMasterMk cId="2510712120" sldId="2147485315"/>
            <pc:sldLayoutMk cId="1413048402" sldId="2147485317"/>
          </pc:sldLayoutMkLst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1413048402" sldId="2147485317"/>
              <ac:spMk id="3" creationId="{00000000-0000-0000-0000-000000000000}"/>
            </ac:spMkLst>
          </pc:spChg>
        </pc:sldLayoutChg>
        <pc:sldLayoutChg chg="modSp">
          <pc:chgData name="MOHAMED ASHRAF ALI M" userId="b2d54dde23085a73" providerId="LiveId" clId="{31C6A481-79AF-4D6C-88C9-57DAB8FB4380}" dt="2023-09-28T12:33:54.465" v="9"/>
          <pc:sldLayoutMkLst>
            <pc:docMk/>
            <pc:sldMasterMk cId="2510712120" sldId="2147485315"/>
            <pc:sldLayoutMk cId="2092231590" sldId="2147485318"/>
          </pc:sldLayoutMkLst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2092231590" sldId="2147485318"/>
              <ac:spMk id="2" creationId="{00000000-0000-0000-0000-000000000000}"/>
            </ac:spMkLst>
          </pc:spChg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2092231590" sldId="2147485318"/>
              <ac:spMk id="3" creationId="{00000000-0000-0000-0000-000000000000}"/>
            </ac:spMkLst>
          </pc:spChg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2092231590" sldId="2147485318"/>
              <ac:spMk id="10" creationId="{00000000-0000-0000-0000-000000000000}"/>
            </ac:spMkLst>
          </pc:spChg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2092231590" sldId="2147485318"/>
              <ac:spMk id="11" creationId="{00000000-0000-0000-0000-000000000000}"/>
            </ac:spMkLst>
          </pc:spChg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2092231590" sldId="2147485318"/>
              <ac:spMk id="12" creationId="{00000000-0000-0000-0000-000000000000}"/>
            </ac:spMkLst>
          </pc:spChg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2092231590" sldId="2147485318"/>
              <ac:spMk id="14" creationId="{00000000-0000-0000-0000-000000000000}"/>
            </ac:spMkLst>
          </pc:spChg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2092231590" sldId="2147485318"/>
              <ac:spMk id="15" creationId="{00000000-0000-0000-0000-000000000000}"/>
            </ac:spMkLst>
          </pc:spChg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2092231590" sldId="2147485318"/>
              <ac:spMk id="16" creationId="{00000000-0000-0000-0000-000000000000}"/>
            </ac:spMkLst>
          </pc:spChg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2092231590" sldId="2147485318"/>
              <ac:spMk id="17" creationId="{00000000-0000-0000-0000-000000000000}"/>
            </ac:spMkLst>
          </pc:spChg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2092231590" sldId="2147485318"/>
              <ac:spMk id="18" creationId="{00000000-0000-0000-0000-000000000000}"/>
            </ac:spMkLst>
          </pc:spChg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2092231590" sldId="2147485318"/>
              <ac:spMk id="19" creationId="{00000000-0000-0000-0000-000000000000}"/>
            </ac:spMkLst>
          </pc:spChg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2092231590" sldId="2147485318"/>
              <ac:spMk id="20" creationId="{00000000-0000-0000-0000-000000000000}"/>
            </ac:spMkLst>
          </pc:spChg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2092231590" sldId="2147485318"/>
              <ac:spMk id="21" creationId="{00000000-0000-0000-0000-000000000000}"/>
            </ac:spMkLst>
          </pc:spChg>
          <pc:grpChg chg="mod">
            <ac:chgData name="MOHAMED ASHRAF ALI M" userId="b2d54dde23085a73" providerId="LiveId" clId="{31C6A481-79AF-4D6C-88C9-57DAB8FB4380}" dt="2023-09-28T12:33:54.465" v="9"/>
            <ac:grpSpMkLst>
              <pc:docMk/>
              <pc:sldMasterMk cId="2510712120" sldId="2147485315"/>
              <pc:sldLayoutMk cId="2092231590" sldId="2147485318"/>
              <ac:grpSpMk id="8" creationId="{00000000-0000-0000-0000-000000000000}"/>
            </ac:grpSpMkLst>
          </pc:grpChg>
        </pc:sldLayoutChg>
        <pc:sldLayoutChg chg="modSp">
          <pc:chgData name="MOHAMED ASHRAF ALI M" userId="b2d54dde23085a73" providerId="LiveId" clId="{31C6A481-79AF-4D6C-88C9-57DAB8FB4380}" dt="2023-09-28T12:33:54.465" v="9"/>
          <pc:sldLayoutMkLst>
            <pc:docMk/>
            <pc:sldMasterMk cId="2510712120" sldId="2147485315"/>
            <pc:sldLayoutMk cId="1515179899" sldId="2147485319"/>
          </pc:sldLayoutMkLst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1515179899" sldId="2147485319"/>
              <ac:spMk id="3" creationId="{00000000-0000-0000-0000-000000000000}"/>
            </ac:spMkLst>
          </pc:spChg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1515179899" sldId="2147485319"/>
              <ac:spMk id="4" creationId="{00000000-0000-0000-0000-000000000000}"/>
            </ac:spMkLst>
          </pc:spChg>
        </pc:sldLayoutChg>
        <pc:sldLayoutChg chg="modSp">
          <pc:chgData name="MOHAMED ASHRAF ALI M" userId="b2d54dde23085a73" providerId="LiveId" clId="{31C6A481-79AF-4D6C-88C9-57DAB8FB4380}" dt="2023-09-28T12:33:54.465" v="9"/>
          <pc:sldLayoutMkLst>
            <pc:docMk/>
            <pc:sldMasterMk cId="2510712120" sldId="2147485315"/>
            <pc:sldLayoutMk cId="3088586340" sldId="2147485320"/>
          </pc:sldLayoutMkLst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3088586340" sldId="2147485320"/>
              <ac:spMk id="3" creationId="{00000000-0000-0000-0000-000000000000}"/>
            </ac:spMkLst>
          </pc:spChg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3088586340" sldId="2147485320"/>
              <ac:spMk id="4" creationId="{00000000-0000-0000-0000-000000000000}"/>
            </ac:spMkLst>
          </pc:spChg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3088586340" sldId="2147485320"/>
              <ac:spMk id="5" creationId="{00000000-0000-0000-0000-000000000000}"/>
            </ac:spMkLst>
          </pc:spChg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3088586340" sldId="2147485320"/>
              <ac:spMk id="6" creationId="{00000000-0000-0000-0000-000000000000}"/>
            </ac:spMkLst>
          </pc:spChg>
        </pc:sldLayoutChg>
        <pc:sldLayoutChg chg="modSp">
          <pc:chgData name="MOHAMED ASHRAF ALI M" userId="b2d54dde23085a73" providerId="LiveId" clId="{31C6A481-79AF-4D6C-88C9-57DAB8FB4380}" dt="2023-09-28T12:33:54.465" v="9"/>
          <pc:sldLayoutMkLst>
            <pc:docMk/>
            <pc:sldMasterMk cId="2510712120" sldId="2147485315"/>
            <pc:sldLayoutMk cId="4261461964" sldId="2147485321"/>
          </pc:sldLayoutMkLst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4261461964" sldId="2147485321"/>
              <ac:spMk id="9" creationId="{00000000-0000-0000-0000-000000000000}"/>
            </ac:spMkLst>
          </pc:spChg>
        </pc:sldLayoutChg>
        <pc:sldLayoutChg chg="modSp">
          <pc:chgData name="MOHAMED ASHRAF ALI M" userId="b2d54dde23085a73" providerId="LiveId" clId="{31C6A481-79AF-4D6C-88C9-57DAB8FB4380}" dt="2023-09-28T12:33:54.465" v="9"/>
          <pc:sldLayoutMkLst>
            <pc:docMk/>
            <pc:sldMasterMk cId="2510712120" sldId="2147485315"/>
            <pc:sldLayoutMk cId="3933755776" sldId="2147485322"/>
          </pc:sldLayoutMkLst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3933755776" sldId="2147485322"/>
              <ac:spMk id="7" creationId="{00000000-0000-0000-0000-000000000000}"/>
            </ac:spMkLst>
          </pc:spChg>
        </pc:sldLayoutChg>
        <pc:sldLayoutChg chg="modSp">
          <pc:chgData name="MOHAMED ASHRAF ALI M" userId="b2d54dde23085a73" providerId="LiveId" clId="{31C6A481-79AF-4D6C-88C9-57DAB8FB4380}" dt="2023-09-28T12:33:54.465" v="9"/>
          <pc:sldLayoutMkLst>
            <pc:docMk/>
            <pc:sldMasterMk cId="2510712120" sldId="2147485315"/>
            <pc:sldLayoutMk cId="611059012" sldId="2147485323"/>
          </pc:sldLayoutMkLst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611059012" sldId="2147485323"/>
              <ac:spMk id="2" creationId="{00000000-0000-0000-0000-000000000000}"/>
            </ac:spMkLst>
          </pc:spChg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611059012" sldId="2147485323"/>
              <ac:spMk id="3" creationId="{00000000-0000-0000-0000-000000000000}"/>
            </ac:spMkLst>
          </pc:spChg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611059012" sldId="2147485323"/>
              <ac:spMk id="4" creationId="{00000000-0000-0000-0000-000000000000}"/>
            </ac:spMkLst>
          </pc:spChg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611059012" sldId="2147485323"/>
              <ac:spMk id="11" creationId="{00000000-0000-0000-0000-000000000000}"/>
            </ac:spMkLst>
          </pc:spChg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611059012" sldId="2147485323"/>
              <ac:spMk id="12" creationId="{00000000-0000-0000-0000-000000000000}"/>
            </ac:spMkLst>
          </pc:spChg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611059012" sldId="2147485323"/>
              <ac:spMk id="14" creationId="{00000000-0000-0000-0000-000000000000}"/>
            </ac:spMkLst>
          </pc:spChg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611059012" sldId="2147485323"/>
              <ac:spMk id="15" creationId="{00000000-0000-0000-0000-000000000000}"/>
            </ac:spMkLst>
          </pc:spChg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611059012" sldId="2147485323"/>
              <ac:spMk id="16" creationId="{00000000-0000-0000-0000-000000000000}"/>
            </ac:spMkLst>
          </pc:spChg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611059012" sldId="2147485323"/>
              <ac:spMk id="17" creationId="{00000000-0000-0000-0000-000000000000}"/>
            </ac:spMkLst>
          </pc:spChg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611059012" sldId="2147485323"/>
              <ac:spMk id="18" creationId="{00000000-0000-0000-0000-000000000000}"/>
            </ac:spMkLst>
          </pc:spChg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611059012" sldId="2147485323"/>
              <ac:spMk id="19" creationId="{00000000-0000-0000-0000-000000000000}"/>
            </ac:spMkLst>
          </pc:spChg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611059012" sldId="2147485323"/>
              <ac:spMk id="20" creationId="{00000000-0000-0000-0000-000000000000}"/>
            </ac:spMkLst>
          </pc:spChg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611059012" sldId="2147485323"/>
              <ac:spMk id="21" creationId="{00000000-0000-0000-0000-000000000000}"/>
            </ac:spMkLst>
          </pc:spChg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611059012" sldId="2147485323"/>
              <ac:spMk id="22" creationId="{00000000-0000-0000-0000-000000000000}"/>
            </ac:spMkLst>
          </pc:spChg>
          <pc:grpChg chg="mod">
            <ac:chgData name="MOHAMED ASHRAF ALI M" userId="b2d54dde23085a73" providerId="LiveId" clId="{31C6A481-79AF-4D6C-88C9-57DAB8FB4380}" dt="2023-09-28T12:33:54.465" v="9"/>
            <ac:grpSpMkLst>
              <pc:docMk/>
              <pc:sldMasterMk cId="2510712120" sldId="2147485315"/>
              <pc:sldLayoutMk cId="611059012" sldId="2147485323"/>
              <ac:grpSpMk id="9" creationId="{00000000-0000-0000-0000-000000000000}"/>
            </ac:grpSpMkLst>
          </pc:grpChg>
        </pc:sldLayoutChg>
        <pc:sldLayoutChg chg="modSp">
          <pc:chgData name="MOHAMED ASHRAF ALI M" userId="b2d54dde23085a73" providerId="LiveId" clId="{31C6A481-79AF-4D6C-88C9-57DAB8FB4380}" dt="2023-09-28T12:33:54.465" v="9"/>
          <pc:sldLayoutMkLst>
            <pc:docMk/>
            <pc:sldMasterMk cId="2510712120" sldId="2147485315"/>
            <pc:sldLayoutMk cId="616617941" sldId="2147485324"/>
          </pc:sldLayoutMkLst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616617941" sldId="2147485324"/>
              <ac:spMk id="2" creationId="{00000000-0000-0000-0000-000000000000}"/>
            </ac:spMkLst>
          </pc:spChg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616617941" sldId="2147485324"/>
              <ac:spMk id="3" creationId="{00000000-0000-0000-0000-000000000000}"/>
            </ac:spMkLst>
          </pc:spChg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616617941" sldId="2147485324"/>
              <ac:spMk id="4" creationId="{00000000-0000-0000-0000-000000000000}"/>
            </ac:spMkLst>
          </pc:spChg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616617941" sldId="2147485324"/>
              <ac:spMk id="11" creationId="{00000000-0000-0000-0000-000000000000}"/>
            </ac:spMkLst>
          </pc:spChg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616617941" sldId="2147485324"/>
              <ac:spMk id="12" creationId="{00000000-0000-0000-0000-000000000000}"/>
            </ac:spMkLst>
          </pc:spChg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616617941" sldId="2147485324"/>
              <ac:spMk id="14" creationId="{00000000-0000-0000-0000-000000000000}"/>
            </ac:spMkLst>
          </pc:spChg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616617941" sldId="2147485324"/>
              <ac:spMk id="15" creationId="{00000000-0000-0000-0000-000000000000}"/>
            </ac:spMkLst>
          </pc:spChg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616617941" sldId="2147485324"/>
              <ac:spMk id="16" creationId="{00000000-0000-0000-0000-000000000000}"/>
            </ac:spMkLst>
          </pc:spChg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616617941" sldId="2147485324"/>
              <ac:spMk id="17" creationId="{00000000-0000-0000-0000-000000000000}"/>
            </ac:spMkLst>
          </pc:spChg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616617941" sldId="2147485324"/>
              <ac:spMk id="18" creationId="{00000000-0000-0000-0000-000000000000}"/>
            </ac:spMkLst>
          </pc:spChg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616617941" sldId="2147485324"/>
              <ac:spMk id="19" creationId="{00000000-0000-0000-0000-000000000000}"/>
            </ac:spMkLst>
          </pc:spChg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616617941" sldId="2147485324"/>
              <ac:spMk id="20" creationId="{00000000-0000-0000-0000-000000000000}"/>
            </ac:spMkLst>
          </pc:spChg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616617941" sldId="2147485324"/>
              <ac:spMk id="21" creationId="{00000000-0000-0000-0000-000000000000}"/>
            </ac:spMkLst>
          </pc:spChg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616617941" sldId="2147485324"/>
              <ac:spMk id="22" creationId="{00000000-0000-0000-0000-000000000000}"/>
            </ac:spMkLst>
          </pc:spChg>
          <pc:grpChg chg="mod">
            <ac:chgData name="MOHAMED ASHRAF ALI M" userId="b2d54dde23085a73" providerId="LiveId" clId="{31C6A481-79AF-4D6C-88C9-57DAB8FB4380}" dt="2023-09-28T12:33:54.465" v="9"/>
            <ac:grpSpMkLst>
              <pc:docMk/>
              <pc:sldMasterMk cId="2510712120" sldId="2147485315"/>
              <pc:sldLayoutMk cId="616617941" sldId="2147485324"/>
              <ac:grpSpMk id="9" creationId="{00000000-0000-0000-0000-000000000000}"/>
            </ac:grpSpMkLst>
          </pc:grpChg>
        </pc:sldLayoutChg>
        <pc:sldLayoutChg chg="modSp">
          <pc:chgData name="MOHAMED ASHRAF ALI M" userId="b2d54dde23085a73" providerId="LiveId" clId="{31C6A481-79AF-4D6C-88C9-57DAB8FB4380}" dt="2023-09-28T12:33:54.465" v="9"/>
          <pc:sldLayoutMkLst>
            <pc:docMk/>
            <pc:sldMasterMk cId="2510712120" sldId="2147485315"/>
            <pc:sldLayoutMk cId="2639417325" sldId="2147485325"/>
          </pc:sldLayoutMkLst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2639417325" sldId="2147485325"/>
              <ac:spMk id="2" creationId="{00000000-0000-0000-0000-000000000000}"/>
            </ac:spMkLst>
          </pc:spChg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2639417325" sldId="2147485325"/>
              <ac:spMk id="3" creationId="{00000000-0000-0000-0000-000000000000}"/>
            </ac:spMkLst>
          </pc:spChg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2639417325" sldId="2147485325"/>
              <ac:spMk id="4" creationId="{00000000-0000-0000-0000-000000000000}"/>
            </ac:spMkLst>
          </pc:spChg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2639417325" sldId="2147485325"/>
              <ac:spMk id="11" creationId="{00000000-0000-0000-0000-000000000000}"/>
            </ac:spMkLst>
          </pc:spChg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2639417325" sldId="2147485325"/>
              <ac:spMk id="13" creationId="{00000000-0000-0000-0000-000000000000}"/>
            </ac:spMkLst>
          </pc:spChg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2639417325" sldId="2147485325"/>
              <ac:spMk id="14" creationId="{00000000-0000-0000-0000-000000000000}"/>
            </ac:spMkLst>
          </pc:spChg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2639417325" sldId="2147485325"/>
              <ac:spMk id="15" creationId="{00000000-0000-0000-0000-000000000000}"/>
            </ac:spMkLst>
          </pc:spChg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2639417325" sldId="2147485325"/>
              <ac:spMk id="16" creationId="{00000000-0000-0000-0000-000000000000}"/>
            </ac:spMkLst>
          </pc:spChg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2639417325" sldId="2147485325"/>
              <ac:spMk id="17" creationId="{00000000-0000-0000-0000-000000000000}"/>
            </ac:spMkLst>
          </pc:spChg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2639417325" sldId="2147485325"/>
              <ac:spMk id="18" creationId="{00000000-0000-0000-0000-000000000000}"/>
            </ac:spMkLst>
          </pc:spChg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2639417325" sldId="2147485325"/>
              <ac:spMk id="19" creationId="{00000000-0000-0000-0000-000000000000}"/>
            </ac:spMkLst>
          </pc:spChg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2639417325" sldId="2147485325"/>
              <ac:spMk id="20" creationId="{00000000-0000-0000-0000-000000000000}"/>
            </ac:spMkLst>
          </pc:spChg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2639417325" sldId="2147485325"/>
              <ac:spMk id="21" creationId="{00000000-0000-0000-0000-000000000000}"/>
            </ac:spMkLst>
          </pc:spChg>
          <pc:grpChg chg="mod">
            <ac:chgData name="MOHAMED ASHRAF ALI M" userId="b2d54dde23085a73" providerId="LiveId" clId="{31C6A481-79AF-4D6C-88C9-57DAB8FB4380}" dt="2023-09-28T12:33:54.465" v="9"/>
            <ac:grpSpMkLst>
              <pc:docMk/>
              <pc:sldMasterMk cId="2510712120" sldId="2147485315"/>
              <pc:sldLayoutMk cId="2639417325" sldId="2147485325"/>
              <ac:grpSpMk id="9" creationId="{00000000-0000-0000-0000-000000000000}"/>
            </ac:grpSpMkLst>
          </pc:grpChg>
        </pc:sldLayoutChg>
        <pc:sldLayoutChg chg="modSp">
          <pc:chgData name="MOHAMED ASHRAF ALI M" userId="b2d54dde23085a73" providerId="LiveId" clId="{31C6A481-79AF-4D6C-88C9-57DAB8FB4380}" dt="2023-09-28T12:33:54.465" v="9"/>
          <pc:sldLayoutMkLst>
            <pc:docMk/>
            <pc:sldMasterMk cId="2510712120" sldId="2147485315"/>
            <pc:sldLayoutMk cId="2625456238" sldId="2147485326"/>
          </pc:sldLayoutMkLst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2625456238" sldId="2147485326"/>
              <ac:spMk id="2" creationId="{00000000-0000-0000-0000-000000000000}"/>
            </ac:spMkLst>
          </pc:spChg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2625456238" sldId="2147485326"/>
              <ac:spMk id="8" creationId="{00000000-0000-0000-0000-000000000000}"/>
            </ac:spMkLst>
          </pc:spChg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2625456238" sldId="2147485326"/>
              <ac:spMk id="11" creationId="{00000000-0000-0000-0000-000000000000}"/>
            </ac:spMkLst>
          </pc:spChg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2625456238" sldId="2147485326"/>
              <ac:spMk id="12" creationId="{00000000-0000-0000-0000-000000000000}"/>
            </ac:spMkLst>
          </pc:spChg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2625456238" sldId="2147485326"/>
              <ac:spMk id="13" creationId="{00000000-0000-0000-0000-000000000000}"/>
            </ac:spMkLst>
          </pc:spChg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2625456238" sldId="2147485326"/>
              <ac:spMk id="14" creationId="{00000000-0000-0000-0000-000000000000}"/>
            </ac:spMkLst>
          </pc:spChg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2625456238" sldId="2147485326"/>
              <ac:spMk id="15" creationId="{00000000-0000-0000-0000-000000000000}"/>
            </ac:spMkLst>
          </pc:spChg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2625456238" sldId="2147485326"/>
              <ac:spMk id="16" creationId="{00000000-0000-0000-0000-000000000000}"/>
            </ac:spMkLst>
          </pc:spChg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2625456238" sldId="2147485326"/>
              <ac:spMk id="17" creationId="{00000000-0000-0000-0000-000000000000}"/>
            </ac:spMkLst>
          </pc:spChg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2625456238" sldId="2147485326"/>
              <ac:spMk id="18" creationId="{00000000-0000-0000-0000-000000000000}"/>
            </ac:spMkLst>
          </pc:spChg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2625456238" sldId="2147485326"/>
              <ac:spMk id="19" creationId="{00000000-0000-0000-0000-000000000000}"/>
            </ac:spMkLst>
          </pc:spChg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2625456238" sldId="2147485326"/>
              <ac:spMk id="25" creationId="{00000000-0000-0000-0000-000000000000}"/>
            </ac:spMkLst>
          </pc:spChg>
          <pc:grpChg chg="mod">
            <ac:chgData name="MOHAMED ASHRAF ALI M" userId="b2d54dde23085a73" providerId="LiveId" clId="{31C6A481-79AF-4D6C-88C9-57DAB8FB4380}" dt="2023-09-28T12:33:54.465" v="9"/>
            <ac:grpSpMkLst>
              <pc:docMk/>
              <pc:sldMasterMk cId="2510712120" sldId="2147485315"/>
              <pc:sldLayoutMk cId="2625456238" sldId="2147485326"/>
              <ac:grpSpMk id="7" creationId="{00000000-0000-0000-0000-000000000000}"/>
            </ac:grpSpMkLst>
          </pc:grpChg>
        </pc:sldLayoutChg>
        <pc:sldLayoutChg chg="modSp">
          <pc:chgData name="MOHAMED ASHRAF ALI M" userId="b2d54dde23085a73" providerId="LiveId" clId="{31C6A481-79AF-4D6C-88C9-57DAB8FB4380}" dt="2023-09-28T12:33:54.465" v="9"/>
          <pc:sldLayoutMkLst>
            <pc:docMk/>
            <pc:sldMasterMk cId="2510712120" sldId="2147485315"/>
            <pc:sldLayoutMk cId="543499808" sldId="2147485327"/>
          </pc:sldLayoutMkLst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543499808" sldId="2147485327"/>
              <ac:spMk id="2" creationId="{00000000-0000-0000-0000-000000000000}"/>
            </ac:spMkLst>
          </pc:spChg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543499808" sldId="2147485327"/>
              <ac:spMk id="10" creationId="{00000000-0000-0000-0000-000000000000}"/>
            </ac:spMkLst>
          </pc:spChg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543499808" sldId="2147485327"/>
              <ac:spMk id="12" creationId="{00000000-0000-0000-0000-000000000000}"/>
            </ac:spMkLst>
          </pc:spChg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543499808" sldId="2147485327"/>
              <ac:spMk id="13" creationId="{00000000-0000-0000-0000-000000000000}"/>
            </ac:spMkLst>
          </pc:spChg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543499808" sldId="2147485327"/>
              <ac:spMk id="14" creationId="{00000000-0000-0000-0000-000000000000}"/>
            </ac:spMkLst>
          </pc:spChg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543499808" sldId="2147485327"/>
              <ac:spMk id="16" creationId="{00000000-0000-0000-0000-000000000000}"/>
            </ac:spMkLst>
          </pc:spChg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543499808" sldId="2147485327"/>
              <ac:spMk id="17" creationId="{00000000-0000-0000-0000-000000000000}"/>
            </ac:spMkLst>
          </pc:spChg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543499808" sldId="2147485327"/>
              <ac:spMk id="18" creationId="{00000000-0000-0000-0000-000000000000}"/>
            </ac:spMkLst>
          </pc:spChg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543499808" sldId="2147485327"/>
              <ac:spMk id="19" creationId="{00000000-0000-0000-0000-000000000000}"/>
            </ac:spMkLst>
          </pc:spChg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543499808" sldId="2147485327"/>
              <ac:spMk id="20" creationId="{00000000-0000-0000-0000-000000000000}"/>
            </ac:spMkLst>
          </pc:spChg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543499808" sldId="2147485327"/>
              <ac:spMk id="21" creationId="{00000000-0000-0000-0000-000000000000}"/>
            </ac:spMkLst>
          </pc:spChg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543499808" sldId="2147485327"/>
              <ac:spMk id="22" creationId="{00000000-0000-0000-0000-000000000000}"/>
            </ac:spMkLst>
          </pc:spChg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543499808" sldId="2147485327"/>
              <ac:spMk id="23" creationId="{00000000-0000-0000-0000-000000000000}"/>
            </ac:spMkLst>
          </pc:spChg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543499808" sldId="2147485327"/>
              <ac:spMk id="24" creationId="{00000000-0000-0000-0000-000000000000}"/>
            </ac:spMkLst>
          </pc:spChg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543499808" sldId="2147485327"/>
              <ac:spMk id="25" creationId="{00000000-0000-0000-0000-000000000000}"/>
            </ac:spMkLst>
          </pc:spChg>
          <pc:grpChg chg="mod">
            <ac:chgData name="MOHAMED ASHRAF ALI M" userId="b2d54dde23085a73" providerId="LiveId" clId="{31C6A481-79AF-4D6C-88C9-57DAB8FB4380}" dt="2023-09-28T12:33:54.465" v="9"/>
            <ac:grpSpMkLst>
              <pc:docMk/>
              <pc:sldMasterMk cId="2510712120" sldId="2147485315"/>
              <pc:sldLayoutMk cId="543499808" sldId="2147485327"/>
              <ac:grpSpMk id="3" creationId="{00000000-0000-0000-0000-000000000000}"/>
            </ac:grpSpMkLst>
          </pc:grpChg>
        </pc:sldLayoutChg>
        <pc:sldLayoutChg chg="modSp">
          <pc:chgData name="MOHAMED ASHRAF ALI M" userId="b2d54dde23085a73" providerId="LiveId" clId="{31C6A481-79AF-4D6C-88C9-57DAB8FB4380}" dt="2023-09-28T12:33:54.465" v="9"/>
          <pc:sldLayoutMkLst>
            <pc:docMk/>
            <pc:sldMasterMk cId="2510712120" sldId="2147485315"/>
            <pc:sldLayoutMk cId="3981015668" sldId="2147485328"/>
          </pc:sldLayoutMkLst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3981015668" sldId="2147485328"/>
              <ac:spMk id="2" creationId="{00000000-0000-0000-0000-000000000000}"/>
            </ac:spMkLst>
          </pc:spChg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3981015668" sldId="2147485328"/>
              <ac:spMk id="3" creationId="{00000000-0000-0000-0000-000000000000}"/>
            </ac:spMkLst>
          </pc:spChg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3981015668" sldId="2147485328"/>
              <ac:spMk id="8" creationId="{00000000-0000-0000-0000-000000000000}"/>
            </ac:spMkLst>
          </pc:spChg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3981015668" sldId="2147485328"/>
              <ac:spMk id="11" creationId="{00000000-0000-0000-0000-000000000000}"/>
            </ac:spMkLst>
          </pc:spChg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3981015668" sldId="2147485328"/>
              <ac:spMk id="12" creationId="{00000000-0000-0000-0000-000000000000}"/>
            </ac:spMkLst>
          </pc:spChg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3981015668" sldId="2147485328"/>
              <ac:spMk id="13" creationId="{00000000-0000-0000-0000-000000000000}"/>
            </ac:spMkLst>
          </pc:spChg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3981015668" sldId="2147485328"/>
              <ac:spMk id="14" creationId="{00000000-0000-0000-0000-000000000000}"/>
            </ac:spMkLst>
          </pc:spChg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3981015668" sldId="2147485328"/>
              <ac:spMk id="15" creationId="{00000000-0000-0000-0000-000000000000}"/>
            </ac:spMkLst>
          </pc:spChg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3981015668" sldId="2147485328"/>
              <ac:spMk id="16" creationId="{00000000-0000-0000-0000-000000000000}"/>
            </ac:spMkLst>
          </pc:spChg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3981015668" sldId="2147485328"/>
              <ac:spMk id="17" creationId="{00000000-0000-0000-0000-000000000000}"/>
            </ac:spMkLst>
          </pc:spChg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3981015668" sldId="2147485328"/>
              <ac:spMk id="18" creationId="{00000000-0000-0000-0000-000000000000}"/>
            </ac:spMkLst>
          </pc:spChg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3981015668" sldId="2147485328"/>
              <ac:spMk id="19" creationId="{00000000-0000-0000-0000-000000000000}"/>
            </ac:spMkLst>
          </pc:spChg>
          <pc:grpChg chg="mod">
            <ac:chgData name="MOHAMED ASHRAF ALI M" userId="b2d54dde23085a73" providerId="LiveId" clId="{31C6A481-79AF-4D6C-88C9-57DAB8FB4380}" dt="2023-09-28T12:33:54.465" v="9"/>
            <ac:grpSpMkLst>
              <pc:docMk/>
              <pc:sldMasterMk cId="2510712120" sldId="2147485315"/>
              <pc:sldLayoutMk cId="3981015668" sldId="2147485328"/>
              <ac:grpSpMk id="9" creationId="{00000000-0000-0000-0000-000000000000}"/>
            </ac:grpSpMkLst>
          </pc:grpChg>
        </pc:sldLayoutChg>
        <pc:sldLayoutChg chg="modSp">
          <pc:chgData name="MOHAMED ASHRAF ALI M" userId="b2d54dde23085a73" providerId="LiveId" clId="{31C6A481-79AF-4D6C-88C9-57DAB8FB4380}" dt="2023-09-28T12:33:54.465" v="9"/>
          <pc:sldLayoutMkLst>
            <pc:docMk/>
            <pc:sldMasterMk cId="2510712120" sldId="2147485315"/>
            <pc:sldLayoutMk cId="690377083" sldId="2147485329"/>
          </pc:sldLayoutMkLst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690377083" sldId="2147485329"/>
              <ac:spMk id="2" creationId="{00000000-0000-0000-0000-000000000000}"/>
            </ac:spMkLst>
          </pc:spChg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690377083" sldId="2147485329"/>
              <ac:spMk id="3" creationId="{00000000-0000-0000-0000-000000000000}"/>
            </ac:spMkLst>
          </pc:spChg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690377083" sldId="2147485329"/>
              <ac:spMk id="5" creationId="{00000000-0000-0000-0000-000000000000}"/>
            </ac:spMkLst>
          </pc:spChg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690377083" sldId="2147485329"/>
              <ac:spMk id="14" creationId="{00000000-0000-0000-0000-000000000000}"/>
            </ac:spMkLst>
          </pc:spChg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690377083" sldId="2147485329"/>
              <ac:spMk id="16" creationId="{00000000-0000-0000-0000-000000000000}"/>
            </ac:spMkLst>
          </pc:spChg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690377083" sldId="2147485329"/>
              <ac:spMk id="19" creationId="{00000000-0000-0000-0000-000000000000}"/>
            </ac:spMkLst>
          </pc:spChg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690377083" sldId="2147485329"/>
              <ac:spMk id="20" creationId="{00000000-0000-0000-0000-000000000000}"/>
            </ac:spMkLst>
          </pc:spChg>
          <pc:cxnChg chg="mod">
            <ac:chgData name="MOHAMED ASHRAF ALI M" userId="b2d54dde23085a73" providerId="LiveId" clId="{31C6A481-79AF-4D6C-88C9-57DAB8FB4380}" dt="2023-09-28T12:33:54.465" v="9"/>
            <ac:cxnSpMkLst>
              <pc:docMk/>
              <pc:sldMasterMk cId="2510712120" sldId="2147485315"/>
              <pc:sldLayoutMk cId="690377083" sldId="2147485329"/>
              <ac:cxnSpMk id="17" creationId="{00000000-0000-0000-0000-000000000000}"/>
            </ac:cxnSpMkLst>
          </pc:cxnChg>
          <pc:cxnChg chg="mod">
            <ac:chgData name="MOHAMED ASHRAF ALI M" userId="b2d54dde23085a73" providerId="LiveId" clId="{31C6A481-79AF-4D6C-88C9-57DAB8FB4380}" dt="2023-09-28T12:33:54.465" v="9"/>
            <ac:cxnSpMkLst>
              <pc:docMk/>
              <pc:sldMasterMk cId="2510712120" sldId="2147485315"/>
              <pc:sldLayoutMk cId="690377083" sldId="2147485329"/>
              <ac:cxnSpMk id="18" creationId="{00000000-0000-0000-0000-000000000000}"/>
            </ac:cxnSpMkLst>
          </pc:cxnChg>
        </pc:sldLayoutChg>
        <pc:sldLayoutChg chg="modSp">
          <pc:chgData name="MOHAMED ASHRAF ALI M" userId="b2d54dde23085a73" providerId="LiveId" clId="{31C6A481-79AF-4D6C-88C9-57DAB8FB4380}" dt="2023-09-28T12:33:54.465" v="9"/>
          <pc:sldLayoutMkLst>
            <pc:docMk/>
            <pc:sldMasterMk cId="2510712120" sldId="2147485315"/>
            <pc:sldLayoutMk cId="981256577" sldId="2147485330"/>
          </pc:sldLayoutMkLst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981256577" sldId="2147485330"/>
              <ac:spMk id="2" creationId="{00000000-0000-0000-0000-000000000000}"/>
            </ac:spMkLst>
          </pc:spChg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981256577" sldId="2147485330"/>
              <ac:spMk id="3" creationId="{00000000-0000-0000-0000-000000000000}"/>
            </ac:spMkLst>
          </pc:spChg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981256577" sldId="2147485330"/>
              <ac:spMk id="5" creationId="{00000000-0000-0000-0000-000000000000}"/>
            </ac:spMkLst>
          </pc:spChg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981256577" sldId="2147485330"/>
              <ac:spMk id="8" creationId="{00000000-0000-0000-0000-000000000000}"/>
            </ac:spMkLst>
          </pc:spChg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981256577" sldId="2147485330"/>
              <ac:spMk id="14" creationId="{00000000-0000-0000-0000-000000000000}"/>
            </ac:spMkLst>
          </pc:spChg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981256577" sldId="2147485330"/>
              <ac:spMk id="19" creationId="{00000000-0000-0000-0000-000000000000}"/>
            </ac:spMkLst>
          </pc:spChg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981256577" sldId="2147485330"/>
              <ac:spMk id="22" creationId="{00000000-0000-0000-0000-000000000000}"/>
            </ac:spMkLst>
          </pc:spChg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981256577" sldId="2147485330"/>
              <ac:spMk id="23" creationId="{00000000-0000-0000-0000-000000000000}"/>
            </ac:spMkLst>
          </pc:spChg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981256577" sldId="2147485330"/>
              <ac:spMk id="24" creationId="{00000000-0000-0000-0000-000000000000}"/>
            </ac:spMkLst>
          </pc:spChg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981256577" sldId="2147485330"/>
              <ac:spMk id="41" creationId="{00000000-0000-0000-0000-000000000000}"/>
            </ac:spMkLst>
          </pc:spChg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981256577" sldId="2147485330"/>
              <ac:spMk id="42" creationId="{00000000-0000-0000-0000-000000000000}"/>
            </ac:spMkLst>
          </pc:spChg>
          <pc:cxnChg chg="mod">
            <ac:chgData name="MOHAMED ASHRAF ALI M" userId="b2d54dde23085a73" providerId="LiveId" clId="{31C6A481-79AF-4D6C-88C9-57DAB8FB4380}" dt="2023-09-28T12:33:54.465" v="9"/>
            <ac:cxnSpMkLst>
              <pc:docMk/>
              <pc:sldMasterMk cId="2510712120" sldId="2147485315"/>
              <pc:sldLayoutMk cId="981256577" sldId="2147485330"/>
              <ac:cxnSpMk id="43" creationId="{00000000-0000-0000-0000-000000000000}"/>
            </ac:cxnSpMkLst>
          </pc:cxnChg>
          <pc:cxnChg chg="mod">
            <ac:chgData name="MOHAMED ASHRAF ALI M" userId="b2d54dde23085a73" providerId="LiveId" clId="{31C6A481-79AF-4D6C-88C9-57DAB8FB4380}" dt="2023-09-28T12:33:54.465" v="9"/>
            <ac:cxnSpMkLst>
              <pc:docMk/>
              <pc:sldMasterMk cId="2510712120" sldId="2147485315"/>
              <pc:sldLayoutMk cId="981256577" sldId="2147485330"/>
              <ac:cxnSpMk id="44" creationId="{00000000-0000-0000-0000-000000000000}"/>
            </ac:cxnSpMkLst>
          </pc:cxnChg>
        </pc:sldLayoutChg>
        <pc:sldLayoutChg chg="modSp">
          <pc:chgData name="MOHAMED ASHRAF ALI M" userId="b2d54dde23085a73" providerId="LiveId" clId="{31C6A481-79AF-4D6C-88C9-57DAB8FB4380}" dt="2023-09-28T12:33:54.465" v="9"/>
          <pc:sldLayoutMkLst>
            <pc:docMk/>
            <pc:sldMasterMk cId="2510712120" sldId="2147485315"/>
            <pc:sldLayoutMk cId="2158480756" sldId="2147485331"/>
          </pc:sldLayoutMkLst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2158480756" sldId="2147485331"/>
              <ac:spMk id="2" creationId="{00000000-0000-0000-0000-000000000000}"/>
            </ac:spMkLst>
          </pc:spChg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2158480756" sldId="2147485331"/>
              <ac:spMk id="3" creationId="{00000000-0000-0000-0000-000000000000}"/>
            </ac:spMkLst>
          </pc:spChg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2158480756" sldId="2147485331"/>
              <ac:spMk id="4" creationId="{00000000-0000-0000-0000-000000000000}"/>
            </ac:spMkLst>
          </pc:spChg>
        </pc:sldLayoutChg>
        <pc:sldLayoutChg chg="modSp">
          <pc:chgData name="MOHAMED ASHRAF ALI M" userId="b2d54dde23085a73" providerId="LiveId" clId="{31C6A481-79AF-4D6C-88C9-57DAB8FB4380}" dt="2023-09-28T12:33:54.465" v="9"/>
          <pc:sldLayoutMkLst>
            <pc:docMk/>
            <pc:sldMasterMk cId="2510712120" sldId="2147485315"/>
            <pc:sldLayoutMk cId="3206661544" sldId="2147485332"/>
          </pc:sldLayoutMkLst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3206661544" sldId="2147485332"/>
              <ac:spMk id="2" creationId="{00000000-0000-0000-0000-000000000000}"/>
            </ac:spMkLst>
          </pc:spChg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3206661544" sldId="2147485332"/>
              <ac:spMk id="3" creationId="{00000000-0000-0000-0000-000000000000}"/>
            </ac:spMkLst>
          </pc:spChg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3206661544" sldId="2147485332"/>
              <ac:spMk id="4" creationId="{00000000-0000-0000-0000-000000000000}"/>
            </ac:spMkLst>
          </pc:spChg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3206661544" sldId="2147485332"/>
              <ac:spMk id="7" creationId="{00000000-0000-0000-0000-000000000000}"/>
            </ac:spMkLst>
          </pc:spChg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3206661544" sldId="2147485332"/>
              <ac:spMk id="10" creationId="{00000000-0000-0000-0000-000000000000}"/>
            </ac:spMkLst>
          </pc:spChg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3206661544" sldId="2147485332"/>
              <ac:spMk id="12" creationId="{00000000-0000-0000-0000-000000000000}"/>
            </ac:spMkLst>
          </pc:spChg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3206661544" sldId="2147485332"/>
              <ac:spMk id="13" creationId="{00000000-0000-0000-0000-000000000000}"/>
            </ac:spMkLst>
          </pc:spChg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3206661544" sldId="2147485332"/>
              <ac:spMk id="14" creationId="{00000000-0000-0000-0000-000000000000}"/>
            </ac:spMkLst>
          </pc:spChg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3206661544" sldId="2147485332"/>
              <ac:spMk id="15" creationId="{00000000-0000-0000-0000-000000000000}"/>
            </ac:spMkLst>
          </pc:spChg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3206661544" sldId="2147485332"/>
              <ac:spMk id="16" creationId="{00000000-0000-0000-0000-000000000000}"/>
            </ac:spMkLst>
          </pc:spChg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3206661544" sldId="2147485332"/>
              <ac:spMk id="17" creationId="{00000000-0000-0000-0000-000000000000}"/>
            </ac:spMkLst>
          </pc:spChg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3206661544" sldId="2147485332"/>
              <ac:spMk id="18" creationId="{00000000-0000-0000-0000-000000000000}"/>
            </ac:spMkLst>
          </pc:spChg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3206661544" sldId="2147485332"/>
              <ac:spMk id="19" creationId="{00000000-0000-0000-0000-000000000000}"/>
            </ac:spMkLst>
          </pc:spChg>
          <pc:spChg chg="mod">
            <ac:chgData name="MOHAMED ASHRAF ALI M" userId="b2d54dde23085a73" providerId="LiveId" clId="{31C6A481-79AF-4D6C-88C9-57DAB8FB4380}" dt="2023-09-28T12:33:54.465" v="9"/>
            <ac:spMkLst>
              <pc:docMk/>
              <pc:sldMasterMk cId="2510712120" sldId="2147485315"/>
              <pc:sldLayoutMk cId="3206661544" sldId="2147485332"/>
              <ac:spMk id="20" creationId="{00000000-0000-0000-0000-000000000000}"/>
            </ac:spMkLst>
          </pc:spChg>
          <pc:grpChg chg="mod">
            <ac:chgData name="MOHAMED ASHRAF ALI M" userId="b2d54dde23085a73" providerId="LiveId" clId="{31C6A481-79AF-4D6C-88C9-57DAB8FB4380}" dt="2023-09-28T12:33:54.465" v="9"/>
            <ac:grpSpMkLst>
              <pc:docMk/>
              <pc:sldMasterMk cId="2510712120" sldId="2147485315"/>
              <pc:sldLayoutMk cId="3206661544" sldId="2147485332"/>
              <ac:grpSpMk id="9" creationId="{00000000-0000-0000-0000-000000000000}"/>
            </ac:grpSpMkLst>
          </pc:gr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7ABEEC-170F-485D-9E05-FDE26DF85A0F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EBCE5-B3A8-45CE-AECC-80971E83B9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01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EBCE5-B3A8-45CE-AECC-80971E83B988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4921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EBCE5-B3A8-45CE-AECC-80971E83B988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588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EBCE5-B3A8-45CE-AECC-80971E83B988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491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EBCE5-B3A8-45CE-AECC-80971E83B988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0225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EBCE5-B3A8-45CE-AECC-80971E83B988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109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9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6" y="1792226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A153C11-68C4-4A4B-8290-E7333472DB69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7" y="3227834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2" y="295731"/>
            <a:ext cx="838199" cy="767687"/>
          </a:xfrm>
        </p:spPr>
        <p:txBody>
          <a:bodyPr/>
          <a:lstStyle/>
          <a:p>
            <a:fld id="{B9E3505B-1C3E-4DC7-A45F-CDDA61A38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5014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5536665"/>
            <a:ext cx="8825659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3C11-68C4-4A4B-8290-E7333472DB69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505B-1C3E-4DC7-A45F-CDDA61A38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9417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7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3C11-68C4-4A4B-8290-E7333472DB69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505B-1C3E-4DC7-A45F-CDDA61A38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456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7" y="60733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9" y="2613788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7" y="982134"/>
            <a:ext cx="8453907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029201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3C11-68C4-4A4B-8290-E7333472DB69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505B-1C3E-4DC7-A45F-CDDA61A38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4998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3C11-68C4-4A4B-8290-E7333472DB69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505B-1C3E-4DC7-A45F-CDDA61A38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015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6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2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2" y="3179765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4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5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5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3C11-68C4-4A4B-8290-E7333472DB69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505B-1C3E-4DC7-A45F-CDDA61A38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377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9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6" y="4532846"/>
            <a:ext cx="3050439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3" y="5109105"/>
            <a:ext cx="3050439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7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5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3" y="2569635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3C11-68C4-4A4B-8290-E7333472DB69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40"/>
            <a:ext cx="3644283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505B-1C3E-4DC7-A45F-CDDA61A38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2565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5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41" y="6391840"/>
            <a:ext cx="990599" cy="304799"/>
          </a:xfrm>
        </p:spPr>
        <p:txBody>
          <a:bodyPr/>
          <a:lstStyle/>
          <a:p>
            <a:fld id="{FA153C11-68C4-4A4B-8290-E7333472DB69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505B-1C3E-4DC7-A45F-CDDA61A38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4807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6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6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6" y="6391840"/>
            <a:ext cx="992135" cy="304799"/>
          </a:xfrm>
        </p:spPr>
        <p:txBody>
          <a:bodyPr/>
          <a:lstStyle/>
          <a:p>
            <a:fld id="{FA153C11-68C4-4A4B-8290-E7333472DB69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505B-1C3E-4DC7-A45F-CDDA61A38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661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3C11-68C4-4A4B-8290-E7333472DB69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505B-1C3E-4DC7-A45F-CDDA61A38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048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61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3C11-68C4-4A4B-8290-E7333472DB69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505B-1C3E-4DC7-A45F-CDDA61A38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231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2"/>
            <a:ext cx="4825159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4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3C11-68C4-4A4B-8290-E7333472DB69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505B-1C3E-4DC7-A45F-CDDA61A38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179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4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4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4" y="3179764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3C11-68C4-4A4B-8290-E7333472DB69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505B-1C3E-4DC7-A45F-CDDA61A38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586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5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3C11-68C4-4A4B-8290-E7333472DB69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505B-1C3E-4DC7-A45F-CDDA61A38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461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3C11-68C4-4A4B-8290-E7333472DB69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505B-1C3E-4DC7-A45F-CDDA61A38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755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5" y="1447800"/>
            <a:ext cx="519006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2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3C11-68C4-4A4B-8290-E7333472DB69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505B-1C3E-4DC7-A45F-CDDA61A38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059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5"/>
            <a:ext cx="3865135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3C11-68C4-4A4B-8290-E7333472DB69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505B-1C3E-4DC7-A45F-CDDA61A38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6617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5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6" y="6391840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A153C11-68C4-4A4B-8290-E7333472DB69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1" y="6391840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2" y="295731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9E3505B-1C3E-4DC7-A45F-CDDA61A38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7121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5316" r:id="rId1"/>
    <p:sldLayoutId id="2147485317" r:id="rId2"/>
    <p:sldLayoutId id="2147485318" r:id="rId3"/>
    <p:sldLayoutId id="2147485319" r:id="rId4"/>
    <p:sldLayoutId id="2147485320" r:id="rId5"/>
    <p:sldLayoutId id="2147485321" r:id="rId6"/>
    <p:sldLayoutId id="2147485322" r:id="rId7"/>
    <p:sldLayoutId id="2147485323" r:id="rId8"/>
    <p:sldLayoutId id="2147485324" r:id="rId9"/>
    <p:sldLayoutId id="2147485325" r:id="rId10"/>
    <p:sldLayoutId id="2147485326" r:id="rId11"/>
    <p:sldLayoutId id="2147485327" r:id="rId12"/>
    <p:sldLayoutId id="2147485328" r:id="rId13"/>
    <p:sldLayoutId id="2147485329" r:id="rId14"/>
    <p:sldLayoutId id="2147485330" r:id="rId15"/>
    <p:sldLayoutId id="2147485331" r:id="rId16"/>
    <p:sldLayoutId id="2147485332" r:id="rId17"/>
  </p:sldLayoutIdLst>
  <p:txStyles>
    <p:titleStyle>
      <a:lvl1pPr algn="l" defTabSz="457189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91" indent="-342891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D8535D-5379-EA08-D07C-DCFBF6607A84}"/>
              </a:ext>
            </a:extLst>
          </p:cNvPr>
          <p:cNvSpPr txBox="1"/>
          <p:nvPr/>
        </p:nvSpPr>
        <p:spPr>
          <a:xfrm>
            <a:off x="941120" y="2262912"/>
            <a:ext cx="3295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PROJECT</a:t>
            </a:r>
            <a:r>
              <a:rPr lang="en-US" sz="2000" b="1" dirty="0"/>
              <a:t> </a:t>
            </a:r>
            <a:r>
              <a:rPr lang="en-US" sz="2000" b="1" u="sng" dirty="0"/>
              <a:t>DEFINITION</a:t>
            </a:r>
            <a:r>
              <a:rPr lang="en-US" sz="2000" b="1" dirty="0"/>
              <a:t> :</a:t>
            </a:r>
            <a:endParaRPr lang="en-IN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973754-03C4-C666-EDE1-AF589EBBD9EC}"/>
              </a:ext>
            </a:extLst>
          </p:cNvPr>
          <p:cNvSpPr txBox="1"/>
          <p:nvPr/>
        </p:nvSpPr>
        <p:spPr>
          <a:xfrm>
            <a:off x="1460441" y="2663022"/>
            <a:ext cx="499027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MV Boli" panose="02000500030200090000" pitchFamily="2" charset="0"/>
                <a:ea typeface="Cambria Math" panose="02040503050406030204" pitchFamily="18" charset="0"/>
                <a:cs typeface="MV Boli" panose="02000500030200090000" pitchFamily="2" charset="0"/>
              </a:rPr>
              <a:t>The project involves integrating IoT sensors into air quality measurement to monitor pollution </a:t>
            </a:r>
            <a:r>
              <a:rPr lang="en-US" sz="2000" dirty="0" err="1">
                <a:solidFill>
                  <a:srgbClr val="0070C0"/>
                </a:solidFill>
                <a:latin typeface="MV Boli" panose="02000500030200090000" pitchFamily="2" charset="0"/>
                <a:ea typeface="Cambria Math" panose="02040503050406030204" pitchFamily="18" charset="0"/>
                <a:cs typeface="MV Boli" panose="02000500030200090000" pitchFamily="2" charset="0"/>
              </a:rPr>
              <a:t>free,health</a:t>
            </a:r>
            <a:r>
              <a:rPr lang="en-US" sz="2000" dirty="0">
                <a:solidFill>
                  <a:srgbClr val="0070C0"/>
                </a:solidFill>
                <a:latin typeface="MV Boli" panose="02000500030200090000" pitchFamily="2" charset="0"/>
                <a:ea typeface="Cambria Math" panose="02040503050406030204" pitchFamily="18" charset="0"/>
                <a:cs typeface="MV Boli" panose="02000500030200090000" pitchFamily="2" charset="0"/>
              </a:rPr>
              <a:t> care, </a:t>
            </a:r>
            <a:r>
              <a:rPr lang="en-US" sz="2000" dirty="0" err="1">
                <a:solidFill>
                  <a:srgbClr val="0070C0"/>
                </a:solidFill>
                <a:latin typeface="MV Boli" panose="02000500030200090000" pitchFamily="2" charset="0"/>
                <a:ea typeface="Cambria Math" panose="02040503050406030204" pitchFamily="18" charset="0"/>
                <a:cs typeface="MV Boli" panose="02000500030200090000" pitchFamily="2" charset="0"/>
              </a:rPr>
              <a:t>realtime</a:t>
            </a:r>
            <a:r>
              <a:rPr lang="en-US" sz="2000" dirty="0">
                <a:solidFill>
                  <a:srgbClr val="0070C0"/>
                </a:solidFill>
                <a:latin typeface="MV Boli" panose="02000500030200090000" pitchFamily="2" charset="0"/>
                <a:ea typeface="Cambria Math" panose="02040503050406030204" pitchFamily="18" charset="0"/>
                <a:cs typeface="MV Boli" panose="02000500030200090000" pitchFamily="2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MV Boli" panose="02000500030200090000" pitchFamily="2" charset="0"/>
                <a:ea typeface="Cambria Math" panose="02040503050406030204" pitchFamily="18" charset="0"/>
                <a:cs typeface="MV Boli" panose="02000500030200090000" pitchFamily="2" charset="0"/>
              </a:rPr>
              <a:t>monitoring,energy</a:t>
            </a:r>
            <a:r>
              <a:rPr lang="en-US" sz="2000" dirty="0">
                <a:solidFill>
                  <a:srgbClr val="0070C0"/>
                </a:solidFill>
                <a:latin typeface="MV Boli" panose="02000500030200090000" pitchFamily="2" charset="0"/>
                <a:ea typeface="Cambria Math" panose="02040503050406030204" pitchFamily="18" charset="0"/>
                <a:cs typeface="MV Boli" panose="02000500030200090000" pitchFamily="2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MV Boli" panose="02000500030200090000" pitchFamily="2" charset="0"/>
                <a:ea typeface="Cambria Math" panose="02040503050406030204" pitchFamily="18" charset="0"/>
                <a:cs typeface="MV Boli" panose="02000500030200090000" pitchFamily="2" charset="0"/>
              </a:rPr>
              <a:t>efficiency.The</a:t>
            </a:r>
            <a:r>
              <a:rPr lang="en-US" sz="2000" dirty="0">
                <a:solidFill>
                  <a:srgbClr val="0070C0"/>
                </a:solidFill>
                <a:latin typeface="MV Boli" panose="02000500030200090000" pitchFamily="2" charset="0"/>
                <a:ea typeface="Cambria Math" panose="02040503050406030204" pitchFamily="18" charset="0"/>
                <a:cs typeface="MV Boli" panose="02000500030200090000" pitchFamily="2" charset="0"/>
              </a:rPr>
              <a:t> goal is to help protect human health and the environment from the harmful effects of air </a:t>
            </a:r>
            <a:r>
              <a:rPr lang="en-US" sz="2000" dirty="0" err="1">
                <a:solidFill>
                  <a:srgbClr val="0070C0"/>
                </a:solidFill>
                <a:latin typeface="MV Boli" panose="02000500030200090000" pitchFamily="2" charset="0"/>
                <a:ea typeface="Cambria Math" panose="02040503050406030204" pitchFamily="18" charset="0"/>
                <a:cs typeface="MV Boli" panose="02000500030200090000" pitchFamily="2" charset="0"/>
              </a:rPr>
              <a:t>pollution.The</a:t>
            </a:r>
            <a:r>
              <a:rPr lang="en-US" sz="2000" dirty="0">
                <a:solidFill>
                  <a:srgbClr val="0070C0"/>
                </a:solidFill>
                <a:latin typeface="MV Boli" panose="02000500030200090000" pitchFamily="2" charset="0"/>
                <a:ea typeface="Cambria Math" panose="02040503050406030204" pitchFamily="18" charset="0"/>
                <a:cs typeface="MV Boli" panose="02000500030200090000" pitchFamily="2" charset="0"/>
              </a:rPr>
              <a:t> project includes project </a:t>
            </a:r>
            <a:r>
              <a:rPr lang="en-US" sz="2000" dirty="0" err="1">
                <a:solidFill>
                  <a:srgbClr val="0070C0"/>
                </a:solidFill>
                <a:latin typeface="MV Boli" panose="02000500030200090000" pitchFamily="2" charset="0"/>
                <a:ea typeface="Cambria Math" panose="02040503050406030204" pitchFamily="18" charset="0"/>
                <a:cs typeface="MV Boli" panose="02000500030200090000" pitchFamily="2" charset="0"/>
              </a:rPr>
              <a:t>objectives,IoT</a:t>
            </a:r>
            <a:r>
              <a:rPr lang="en-US" sz="2000" dirty="0">
                <a:solidFill>
                  <a:srgbClr val="0070C0"/>
                </a:solidFill>
                <a:latin typeface="MV Boli" panose="02000500030200090000" pitchFamily="2" charset="0"/>
                <a:ea typeface="Cambria Math" panose="02040503050406030204" pitchFamily="18" charset="0"/>
                <a:cs typeface="MV Boli" panose="02000500030200090000" pitchFamily="2" charset="0"/>
              </a:rPr>
              <a:t> device setup, platform development, code implementation and real-time air quality monitoring system which raise public awareness about air quality and health impact.</a:t>
            </a:r>
            <a:endParaRPr lang="en-IN" sz="2000" dirty="0">
              <a:solidFill>
                <a:srgbClr val="0070C0"/>
              </a:solidFill>
              <a:latin typeface="MV Boli" panose="02000500030200090000" pitchFamily="2" charset="0"/>
              <a:ea typeface="Cambria Math" panose="02040503050406030204" pitchFamily="18" charset="0"/>
              <a:cs typeface="MV Boli" panose="02000500030200090000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B8250B9-38D6-3E20-52EB-AD3D708DEE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378" y="2551050"/>
            <a:ext cx="5192708" cy="346212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5AB3708-E2E4-CD96-BF45-B83004676C5D}"/>
              </a:ext>
            </a:extLst>
          </p:cNvPr>
          <p:cNvSpPr txBox="1"/>
          <p:nvPr/>
        </p:nvSpPr>
        <p:spPr>
          <a:xfrm>
            <a:off x="3030725" y="993059"/>
            <a:ext cx="6280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u="sng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AIR QUALITY MANAGEMENT</a:t>
            </a:r>
          </a:p>
        </p:txBody>
      </p:sp>
    </p:spTree>
    <p:extLst>
      <p:ext uri="{BB962C8B-B14F-4D97-AF65-F5344CB8AC3E}">
        <p14:creationId xmlns:p14="http://schemas.microsoft.com/office/powerpoint/2010/main" val="902626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08574A-CAA7-1168-8293-3E9D795AC197}"/>
              </a:ext>
            </a:extLst>
          </p:cNvPr>
          <p:cNvSpPr txBox="1"/>
          <p:nvPr/>
        </p:nvSpPr>
        <p:spPr>
          <a:xfrm>
            <a:off x="1317523" y="658762"/>
            <a:ext cx="6046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</a:t>
            </a:r>
            <a:r>
              <a:rPr lang="en-US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 AWARENESS AND EDUCATION:</a:t>
            </a:r>
            <a:endParaRPr lang="en-IN" sz="24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72EFA-4D7A-6BC2-EBDA-B70556D9E192}"/>
              </a:ext>
            </a:extLst>
          </p:cNvPr>
          <p:cNvSpPr txBox="1"/>
          <p:nvPr/>
        </p:nvSpPr>
        <p:spPr>
          <a:xfrm>
            <a:off x="1731365" y="1204816"/>
            <a:ext cx="76977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In Town Hall meetings held by the AQMD, residents throughout the South Coast basin </a:t>
            </a:r>
          </a:p>
          <a:p>
            <a:r>
              <a:rPr lang="en-US" dirty="0">
                <a:solidFill>
                  <a:srgbClr val="00B0F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have asked how the public can become more involved in reducing local air pollution </a:t>
            </a:r>
          </a:p>
          <a:p>
            <a:r>
              <a:rPr lang="en-US" dirty="0">
                <a:solidFill>
                  <a:srgbClr val="00B0F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impacts in their communities. Local governments are encouraged to invest in public </a:t>
            </a:r>
          </a:p>
          <a:p>
            <a:r>
              <a:rPr lang="en-US" dirty="0">
                <a:solidFill>
                  <a:srgbClr val="00B0F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outreach activities and programs to build strong public awareness of regional and local air quality issues and health studies.</a:t>
            </a:r>
          </a:p>
          <a:p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104AA3-E10B-0379-7D29-9CB40B538BB4}"/>
              </a:ext>
            </a:extLst>
          </p:cNvPr>
          <p:cNvSpPr txBox="1"/>
          <p:nvPr/>
        </p:nvSpPr>
        <p:spPr>
          <a:xfrm>
            <a:off x="1731366" y="3429000"/>
            <a:ext cx="756995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B0F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air quality issues and health studies. To foster greater community involvement and </a:t>
            </a:r>
          </a:p>
          <a:p>
            <a:r>
              <a:rPr lang="en-IN" dirty="0">
                <a:solidFill>
                  <a:srgbClr val="00B0F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support in developing public policy, local jurisdictions should consider the following </a:t>
            </a:r>
          </a:p>
          <a:p>
            <a:r>
              <a:rPr lang="en-IN" dirty="0">
                <a:solidFill>
                  <a:srgbClr val="00B0F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activities to improve awareness of air quality and environmental justice issues.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C4B110-44CC-74B1-465A-C6519F7FC241}"/>
              </a:ext>
            </a:extLst>
          </p:cNvPr>
          <p:cNvSpPr txBox="1"/>
          <p:nvPr/>
        </p:nvSpPr>
        <p:spPr>
          <a:xfrm>
            <a:off x="2201809" y="5183327"/>
            <a:ext cx="70995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• identify an individual as a contact person for environmental justice issues. </a:t>
            </a:r>
          </a:p>
          <a:p>
            <a:r>
              <a:rPr lang="en-US" dirty="0"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• participate with the AQMD in Town Hall meetings to hear citizen concerns </a:t>
            </a:r>
          </a:p>
          <a:p>
            <a:r>
              <a:rPr lang="en-US" dirty="0"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 regarding air quality and environmental justice.</a:t>
            </a:r>
            <a:endParaRPr lang="en-IN" dirty="0">
              <a:solidFill>
                <a:srgbClr val="FF000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787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B154B7-0360-F840-EC37-0A71E7CC99EC}"/>
              </a:ext>
            </a:extLst>
          </p:cNvPr>
          <p:cNvSpPr txBox="1"/>
          <p:nvPr/>
        </p:nvSpPr>
        <p:spPr>
          <a:xfrm>
            <a:off x="1386348" y="523258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SUGGESTED GOAL, OBJECTIVES AND POLICIES/STRATEGIES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B3E389-28C3-57BA-DB7E-D0C5433EF7C6}"/>
              </a:ext>
            </a:extLst>
          </p:cNvPr>
          <p:cNvSpPr txBox="1"/>
          <p:nvPr/>
        </p:nvSpPr>
        <p:spPr>
          <a:xfrm>
            <a:off x="2084437" y="1524452"/>
            <a:ext cx="76888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B0F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Goal 6 Greater public awareness of the changes in personal </a:t>
            </a:r>
            <a:r>
              <a:rPr lang="en-IN" dirty="0" err="1">
                <a:solidFill>
                  <a:srgbClr val="00B0F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behavior</a:t>
            </a:r>
            <a:r>
              <a:rPr lang="en-IN" dirty="0">
                <a:solidFill>
                  <a:srgbClr val="00B0F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</a:p>
          <a:p>
            <a:r>
              <a:rPr lang="en-IN" dirty="0">
                <a:solidFill>
                  <a:srgbClr val="00B0F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that can be chosen to minimize air pollution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C33292-CC02-2627-84A6-87AC892C5399}"/>
              </a:ext>
            </a:extLst>
          </p:cNvPr>
          <p:cNvSpPr txBox="1"/>
          <p:nvPr/>
        </p:nvSpPr>
        <p:spPr>
          <a:xfrm>
            <a:off x="2467895" y="2169716"/>
            <a:ext cx="811161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44" indent="-285744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B0F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Objective 6.1 Make air quality education a priority for the City’s effort to protect </a:t>
            </a:r>
          </a:p>
          <a:p>
            <a:pPr marL="285744" indent="-285744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B0F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public health and achieve state and federal clean air standards</a:t>
            </a:r>
          </a:p>
          <a:p>
            <a:endParaRPr lang="en-IN" dirty="0">
              <a:solidFill>
                <a:srgbClr val="00B0F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222EF3-C26C-FF82-AB9C-EB1AB21D865D}"/>
              </a:ext>
            </a:extLst>
          </p:cNvPr>
          <p:cNvSpPr txBox="1"/>
          <p:nvPr/>
        </p:nvSpPr>
        <p:spPr>
          <a:xfrm>
            <a:off x="2517056" y="3900590"/>
            <a:ext cx="884903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44" indent="-285744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AQ 6.1.1 Provide regional and local air quality information on City’s website, </a:t>
            </a:r>
          </a:p>
          <a:p>
            <a:r>
              <a:rPr lang="en-IN" dirty="0"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   including links to the AQMD, CARB, USEPA and other environmental-</a:t>
            </a:r>
          </a:p>
          <a:p>
            <a:r>
              <a:rPr lang="en-IN" dirty="0"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   based internet sites. </a:t>
            </a:r>
          </a:p>
          <a:p>
            <a:endParaRPr lang="en-IN" dirty="0">
              <a:solidFill>
                <a:srgbClr val="FF000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285744" indent="-285744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AQ 6.1.2 Organize city-sponsored events on topics that educate businesses and the public about compliance with air quality regulations (e.g., alternative fuels and low polluting clean household products). </a:t>
            </a:r>
          </a:p>
          <a:p>
            <a:pPr marL="285744" indent="-285744">
              <a:buFont typeface="Wingdings" panose="05000000000000000000" pitchFamily="2" charset="2"/>
              <a:buChar char="Ø"/>
            </a:pPr>
            <a:endParaRPr lang="en-IN" dirty="0">
              <a:solidFill>
                <a:srgbClr val="FF000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A1A88C-2FD0-B9AC-CD5C-C254A1D1D58A}"/>
              </a:ext>
            </a:extLst>
          </p:cNvPr>
          <p:cNvSpPr txBox="1"/>
          <p:nvPr/>
        </p:nvSpPr>
        <p:spPr>
          <a:xfrm>
            <a:off x="2556386" y="6055441"/>
            <a:ext cx="78461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44" indent="-285744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AQ 6.1.3 Work with school districts to develop air quality curricula for students.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609C48-9FC6-A0A8-4F09-F820746596CB}"/>
              </a:ext>
            </a:extLst>
          </p:cNvPr>
          <p:cNvSpPr txBox="1"/>
          <p:nvPr/>
        </p:nvSpPr>
        <p:spPr>
          <a:xfrm>
            <a:off x="1552983" y="3368977"/>
            <a:ext cx="6756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Suggested Policies/Strategies Related to Public Awareness:</a:t>
            </a:r>
            <a:endParaRPr lang="en-IN" b="1" u="sng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92551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EF7749-3993-C0E0-4A48-945B087D1397}"/>
              </a:ext>
            </a:extLst>
          </p:cNvPr>
          <p:cNvSpPr txBox="1"/>
          <p:nvPr/>
        </p:nvSpPr>
        <p:spPr>
          <a:xfrm>
            <a:off x="4188542" y="894737"/>
            <a:ext cx="33249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THANK YOU</a:t>
            </a:r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0C084678-1BD3-6044-E8A1-254EFD704730}"/>
              </a:ext>
            </a:extLst>
          </p:cNvPr>
          <p:cNvSpPr>
            <a:spLocks noGrp="1"/>
          </p:cNvSpPr>
          <p:nvPr/>
        </p:nvSpPr>
        <p:spPr>
          <a:xfrm>
            <a:off x="1302556" y="2517204"/>
            <a:ext cx="8360051" cy="12871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>
                <a:solidFill>
                  <a:srgbClr val="00B0F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These are the topics of( phase -1)Air Quality Management.</a:t>
            </a:r>
            <a:endParaRPr lang="en-IN" sz="2000" b="1" dirty="0">
              <a:solidFill>
                <a:srgbClr val="00B0F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endParaRPr lang="en-IN" sz="2000" dirty="0">
              <a:solidFill>
                <a:srgbClr val="00B0F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2285943" lvl="5" indent="0">
              <a:buNone/>
            </a:pPr>
            <a:endParaRPr lang="en-IN" sz="2000" dirty="0">
              <a:solidFill>
                <a:srgbClr val="00B0F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2285943" lvl="5" indent="0">
              <a:buNone/>
            </a:pPr>
            <a:r>
              <a:rPr lang="en-IN" sz="2000" b="1" dirty="0">
                <a:solidFill>
                  <a:srgbClr val="00B0F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</a:p>
          <a:p>
            <a:pPr marL="0" indent="0">
              <a:buNone/>
            </a:pPr>
            <a:endParaRPr lang="en-IN" sz="2000" b="1" dirty="0">
              <a:solidFill>
                <a:srgbClr val="00B0F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endParaRPr lang="en-IN" sz="2000" b="1" dirty="0">
              <a:solidFill>
                <a:srgbClr val="00B0F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0" indent="0">
              <a:buNone/>
            </a:pPr>
            <a:endParaRPr lang="en-IN" sz="2000" dirty="0">
              <a:solidFill>
                <a:srgbClr val="00B0F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0" indent="0">
              <a:buNone/>
            </a:pPr>
            <a:endParaRPr lang="en-IN" sz="2000" dirty="0">
              <a:solidFill>
                <a:srgbClr val="00B0F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endParaRPr lang="en-IN" sz="2000" dirty="0">
              <a:solidFill>
                <a:srgbClr val="00B0F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endParaRPr lang="en-IN" sz="2000" dirty="0">
              <a:solidFill>
                <a:srgbClr val="00B0F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endParaRPr lang="en-US" sz="2000" dirty="0">
              <a:solidFill>
                <a:srgbClr val="00B0F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CCB635-7A26-FF26-ADBD-C575C463791B}"/>
              </a:ext>
            </a:extLst>
          </p:cNvPr>
          <p:cNvSpPr txBox="1"/>
          <p:nvPr/>
        </p:nvSpPr>
        <p:spPr>
          <a:xfrm>
            <a:off x="8366206" y="3716593"/>
            <a:ext cx="1949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IN" sz="2000" b="1" u="sng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resented by 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A217AA-E617-0AB4-87DB-4763736D88E7}"/>
              </a:ext>
            </a:extLst>
          </p:cNvPr>
          <p:cNvSpPr txBox="1"/>
          <p:nvPr/>
        </p:nvSpPr>
        <p:spPr>
          <a:xfrm>
            <a:off x="9164439" y="4250469"/>
            <a:ext cx="2608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Forte" panose="03060902040502070203" pitchFamily="66" charset="0"/>
              </a:rPr>
              <a:t>Mohamed Ashraf Ali 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7EB18C-AD5C-293A-7D21-DD3D45286681}"/>
              </a:ext>
            </a:extLst>
          </p:cNvPr>
          <p:cNvSpPr txBox="1"/>
          <p:nvPr/>
        </p:nvSpPr>
        <p:spPr>
          <a:xfrm>
            <a:off x="9195493" y="4673931"/>
            <a:ext cx="1909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orte" panose="03060902040502070203" pitchFamily="66" charset="0"/>
              </a:rPr>
              <a:t>422621104026</a:t>
            </a:r>
            <a:endParaRPr lang="en-IN" sz="2400" dirty="0">
              <a:latin typeface="Forte" panose="03060902040502070203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B0DD4D-8409-11D1-4B1C-65B8954E4AC4}"/>
              </a:ext>
            </a:extLst>
          </p:cNvPr>
          <p:cNvSpPr txBox="1"/>
          <p:nvPr/>
        </p:nvSpPr>
        <p:spPr>
          <a:xfrm>
            <a:off x="8395439" y="5074041"/>
            <a:ext cx="3884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rte" panose="03060902040502070203" pitchFamily="66" charset="0"/>
              </a:rPr>
              <a:t>University college of engineering</a:t>
            </a:r>
            <a:endParaRPr lang="en-IN" sz="2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rte" panose="03060902040502070203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C8EE63-A671-2115-B1FD-E55848CB7A5C}"/>
              </a:ext>
            </a:extLst>
          </p:cNvPr>
          <p:cNvSpPr txBox="1"/>
          <p:nvPr/>
        </p:nvSpPr>
        <p:spPr>
          <a:xfrm>
            <a:off x="9662607" y="5474151"/>
            <a:ext cx="975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rte" panose="03060902040502070203" pitchFamily="66" charset="0"/>
              </a:rPr>
              <a:t>panruti</a:t>
            </a:r>
            <a:endParaRPr lang="en-IN" sz="2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rte" panose="0306090204050207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135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0B4AF62-94E0-7D10-6C5D-0B93D97440EB}"/>
              </a:ext>
            </a:extLst>
          </p:cNvPr>
          <p:cNvSpPr txBox="1"/>
          <p:nvPr/>
        </p:nvSpPr>
        <p:spPr>
          <a:xfrm>
            <a:off x="1530627" y="636104"/>
            <a:ext cx="26084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SUBTITLES</a:t>
            </a:r>
            <a:r>
              <a:rPr lang="en-IN" sz="4000" b="1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648B9C-EFF6-558D-A9BF-1C276017E25D}"/>
              </a:ext>
            </a:extLst>
          </p:cNvPr>
          <p:cNvSpPr txBox="1"/>
          <p:nvPr/>
        </p:nvSpPr>
        <p:spPr>
          <a:xfrm>
            <a:off x="1938130" y="1867333"/>
            <a:ext cx="930895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spc="3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OBJECTIVES </a:t>
            </a:r>
          </a:p>
          <a:p>
            <a:endParaRPr lang="en-IN" sz="1800" b="1" spc="300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spc="3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IOT DEVICE SETUP FOR AIR 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b="1" spc="300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spc="3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PLATFORM 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b="1" spc="300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spc="3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b="1" spc="300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spc="3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SCREENSHOTS OF IOT DEVICES AND DATA SHARING PLATFORM</a:t>
            </a:r>
          </a:p>
          <a:p>
            <a:r>
              <a:rPr lang="en-US" sz="1800" b="1" spc="3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spc="3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 AWARENESS AND EDUCATION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b="1" spc="300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spc="3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SUGGESTED GOAL, OBJECTIVES AND POLICIES/STRATEGIES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pc="300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84223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1624B8-C3C1-2CC1-AA78-EE416CE9CF93}"/>
              </a:ext>
            </a:extLst>
          </p:cNvPr>
          <p:cNvSpPr txBox="1"/>
          <p:nvPr/>
        </p:nvSpPr>
        <p:spPr>
          <a:xfrm>
            <a:off x="1199725" y="774935"/>
            <a:ext cx="93918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V Boli" panose="02000500030200090000" pitchFamily="2" charset="0"/>
                <a:cs typeface="MV Boli" panose="02000500030200090000" pitchFamily="2" charset="0"/>
              </a:rPr>
              <a:t>In an IoT-based air quality project, the objectives generally revolve around leveraging Internet of Things technologies to enhance air quality monitoring and management. Some specific project objectives might include:</a:t>
            </a:r>
            <a:endParaRPr lang="en-IN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557EB5-EC8F-7196-739D-37D6AA1EB6FA}"/>
              </a:ext>
            </a:extLst>
          </p:cNvPr>
          <p:cNvSpPr txBox="1"/>
          <p:nvPr/>
        </p:nvSpPr>
        <p:spPr>
          <a:xfrm>
            <a:off x="1250465" y="1881547"/>
            <a:ext cx="59925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u="sng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Sensor Deployment: </a:t>
            </a:r>
            <a:r>
              <a:rPr lang="en-IN" dirty="0">
                <a:solidFill>
                  <a:srgbClr val="00B0F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Deploying a network of IoT sensors to measure key air quality parameters, such as particulate matter (PM), nitrogen dioxide (NO2), ozone (O3), and others</a:t>
            </a:r>
            <a:r>
              <a:rPr lang="en-IN" dirty="0">
                <a:solidFill>
                  <a:schemeClr val="accent3">
                    <a:lumMod val="5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022A8B-90E8-98AF-2488-306E4ECB042E}"/>
              </a:ext>
            </a:extLst>
          </p:cNvPr>
          <p:cNvSpPr txBox="1"/>
          <p:nvPr/>
        </p:nvSpPr>
        <p:spPr>
          <a:xfrm>
            <a:off x="1313284" y="3209732"/>
            <a:ext cx="538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C05492-3FE1-EB30-A0E7-0B51004BC19F}"/>
              </a:ext>
            </a:extLst>
          </p:cNvPr>
          <p:cNvSpPr txBox="1"/>
          <p:nvPr/>
        </p:nvSpPr>
        <p:spPr>
          <a:xfrm>
            <a:off x="1313284" y="3297400"/>
            <a:ext cx="40158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Real-time Monitoring: </a:t>
            </a:r>
            <a:r>
              <a:rPr lang="en-US" dirty="0">
                <a:solidFill>
                  <a:srgbClr val="00B0F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Establishing a real-time monitoring system to collect continuous and instantaneous data on air quality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.</a:t>
            </a:r>
            <a:endParaRPr lang="en-IN" dirty="0">
              <a:solidFill>
                <a:schemeClr val="tx2">
                  <a:lumMod val="50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5B837A-8DA6-CCC6-7170-88309B471AE8}"/>
              </a:ext>
            </a:extLst>
          </p:cNvPr>
          <p:cNvSpPr txBox="1"/>
          <p:nvPr/>
        </p:nvSpPr>
        <p:spPr>
          <a:xfrm>
            <a:off x="7243050" y="4053126"/>
            <a:ext cx="349045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Transmission</a:t>
            </a:r>
            <a:r>
              <a:rPr lang="en-IN" dirty="0"/>
              <a:t>: </a:t>
            </a:r>
            <a:r>
              <a:rPr lang="en-IN" dirty="0">
                <a:solidFill>
                  <a:srgbClr val="00B0F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Implementing efficient and secure data transmission protocols to relay information from sensors to a central database or cloud platform</a:t>
            </a:r>
            <a:r>
              <a:rPr lang="en-IN" dirty="0">
                <a:solidFill>
                  <a:srgbClr val="00B0F0"/>
                </a:solidFill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FDC58-083B-F632-A26A-EC62D1272EB0}"/>
              </a:ext>
            </a:extLst>
          </p:cNvPr>
          <p:cNvSpPr txBox="1"/>
          <p:nvPr/>
        </p:nvSpPr>
        <p:spPr>
          <a:xfrm rot="10800000" flipV="1">
            <a:off x="1313283" y="4892587"/>
            <a:ext cx="40158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Analytics: </a:t>
            </a:r>
            <a:r>
              <a:rPr lang="en-US" dirty="0">
                <a:solidFill>
                  <a:srgbClr val="00B0F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Employing data analytics and machine learning algorithms to analyze the collected data, identify patterns, and predict air quality trends.</a:t>
            </a:r>
            <a:endParaRPr lang="en-IN" dirty="0">
              <a:solidFill>
                <a:srgbClr val="00B0F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BF1F5D-1732-EAE7-D638-270C3C4C34A0}"/>
              </a:ext>
            </a:extLst>
          </p:cNvPr>
          <p:cNvSpPr txBox="1"/>
          <p:nvPr/>
        </p:nvSpPr>
        <p:spPr>
          <a:xfrm>
            <a:off x="7243050" y="2223858"/>
            <a:ext cx="42626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Alert Systems: </a:t>
            </a:r>
            <a:r>
              <a:rPr lang="en-US" dirty="0">
                <a:solidFill>
                  <a:srgbClr val="00B0F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Developing automated alert systems that notify relevant stakeholders or the public when air quality levels exceed predefined thresholds.</a:t>
            </a:r>
            <a:endParaRPr lang="en-IN" dirty="0">
              <a:solidFill>
                <a:srgbClr val="00B0F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1D0FD7-EF18-750D-BF4E-7F1136BB86CE}"/>
              </a:ext>
            </a:extLst>
          </p:cNvPr>
          <p:cNvSpPr txBox="1"/>
          <p:nvPr/>
        </p:nvSpPr>
        <p:spPr>
          <a:xfrm>
            <a:off x="1085137" y="130936"/>
            <a:ext cx="2919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OBJECTIVES :</a:t>
            </a:r>
            <a:endParaRPr lang="en-IN" sz="2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0905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0128CF-A101-9A0E-52B4-A351ECD6EF66}"/>
              </a:ext>
            </a:extLst>
          </p:cNvPr>
          <p:cNvSpPr txBox="1"/>
          <p:nvPr/>
        </p:nvSpPr>
        <p:spPr>
          <a:xfrm>
            <a:off x="1190176" y="422293"/>
            <a:ext cx="62621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u="sng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Integration with Existing Systems: </a:t>
            </a:r>
            <a:r>
              <a:rPr lang="en-IN" dirty="0">
                <a:solidFill>
                  <a:srgbClr val="00B0F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Integrating IoT air quality data with existing environmental monitoring systems and databases for a comprehensive view</a:t>
            </a:r>
            <a:r>
              <a:rPr lang="en-IN" dirty="0">
                <a:solidFill>
                  <a:srgbClr val="00B0F0"/>
                </a:solidFill>
              </a:rPr>
              <a:t>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8D584C-B101-7F4A-5B38-FD74BEFD3DDD}"/>
              </a:ext>
            </a:extLst>
          </p:cNvPr>
          <p:cNvSpPr txBox="1"/>
          <p:nvPr/>
        </p:nvSpPr>
        <p:spPr>
          <a:xfrm>
            <a:off x="1190176" y="1527846"/>
            <a:ext cx="5683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Energy Efficiency: </a:t>
            </a:r>
            <a:r>
              <a:rPr lang="en-US" dirty="0">
                <a:solidFill>
                  <a:srgbClr val="00B0F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Designing IoT devices and systems with a focus on energy efficiency to ensure sustainable and long-term operation.</a:t>
            </a:r>
            <a:endParaRPr lang="en-IN" dirty="0">
              <a:solidFill>
                <a:srgbClr val="00B0F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E5AF6A-3EB9-7834-D9F4-F8CD32E92A54}"/>
              </a:ext>
            </a:extLst>
          </p:cNvPr>
          <p:cNvSpPr txBox="1"/>
          <p:nvPr/>
        </p:nvSpPr>
        <p:spPr>
          <a:xfrm>
            <a:off x="1190177" y="2769661"/>
            <a:ext cx="554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D758CD-FF75-148E-C803-8FEB4E0292E9}"/>
              </a:ext>
            </a:extLst>
          </p:cNvPr>
          <p:cNvSpPr txBox="1"/>
          <p:nvPr/>
        </p:nvSpPr>
        <p:spPr>
          <a:xfrm>
            <a:off x="1189278" y="2604863"/>
            <a:ext cx="5835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Scalability: </a:t>
            </a:r>
            <a:r>
              <a:rPr lang="en-US" dirty="0">
                <a:solidFill>
                  <a:srgbClr val="00B0F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Creating a scalable infrastructure that can accommodate an increasing number of sensors and data points as the project expands User.</a:t>
            </a:r>
            <a:endParaRPr lang="en-IN" dirty="0">
              <a:solidFill>
                <a:srgbClr val="00B0F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6F05CA-0CF5-D369-8394-D76BC4DBC429}"/>
              </a:ext>
            </a:extLst>
          </p:cNvPr>
          <p:cNvSpPr txBox="1"/>
          <p:nvPr/>
        </p:nvSpPr>
        <p:spPr>
          <a:xfrm>
            <a:off x="7162563" y="3274783"/>
            <a:ext cx="42516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Interface: </a:t>
            </a:r>
            <a:r>
              <a:rPr lang="en-US" dirty="0">
                <a:solidFill>
                  <a:srgbClr val="00B0F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Developing user-friendly interfaces, such as dashboards or mobile apps, to present air quality information in an accessible way for both experts and the general public.</a:t>
            </a:r>
            <a:endParaRPr lang="en-IN" dirty="0">
              <a:solidFill>
                <a:srgbClr val="00B0F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B3FF19-6648-B3CB-0A70-D3D7DD9CEB49}"/>
              </a:ext>
            </a:extLst>
          </p:cNvPr>
          <p:cNvSpPr txBox="1"/>
          <p:nvPr/>
        </p:nvSpPr>
        <p:spPr>
          <a:xfrm>
            <a:off x="7041052" y="1188585"/>
            <a:ext cx="48110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Community Engagement: </a:t>
            </a:r>
            <a:r>
              <a:rPr lang="en-US" dirty="0">
                <a:solidFill>
                  <a:srgbClr val="00B0F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Involving local communities and stakeholders in the deployment and maintenance of IoT sensors, fostering a collaborative approach to address air quality issues.</a:t>
            </a:r>
            <a:endParaRPr lang="en-IN" dirty="0">
              <a:solidFill>
                <a:srgbClr val="00B0F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F32422-3A6C-16F1-DC36-FE42DC2944BD}"/>
              </a:ext>
            </a:extLst>
          </p:cNvPr>
          <p:cNvSpPr txBox="1"/>
          <p:nvPr/>
        </p:nvSpPr>
        <p:spPr>
          <a:xfrm>
            <a:off x="1190285" y="4035281"/>
            <a:ext cx="56944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Feedback Mechanism</a:t>
            </a:r>
            <a:r>
              <a:rPr lang="en-US" b="1" u="sng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: </a:t>
            </a:r>
            <a:r>
              <a:rPr lang="en-US" dirty="0">
                <a:solidFill>
                  <a:srgbClr val="00B0F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Establishing a feedback mechanism to gather insights from users and continuously improve the system based on their experiences and needs</a:t>
            </a:r>
            <a:r>
              <a:rPr lang="en-US" dirty="0">
                <a:latin typeface="MV Boli" panose="02000500030200090000" pitchFamily="2" charset="0"/>
                <a:cs typeface="MV Boli" panose="02000500030200090000" pitchFamily="2" charset="0"/>
              </a:rPr>
              <a:t>.</a:t>
            </a:r>
            <a:endParaRPr lang="en-IN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A3F6F-003B-CA4E-023C-6842EF25CE9C}"/>
              </a:ext>
            </a:extLst>
          </p:cNvPr>
          <p:cNvSpPr txBox="1"/>
          <p:nvPr/>
        </p:nvSpPr>
        <p:spPr>
          <a:xfrm>
            <a:off x="1164298" y="5575717"/>
            <a:ext cx="108322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These objectives aim to harness the potential of IoT to provide timely, accurate, and actionable information for effective air quality management.</a:t>
            </a:r>
          </a:p>
        </p:txBody>
      </p:sp>
    </p:spTree>
    <p:extLst>
      <p:ext uri="{BB962C8B-B14F-4D97-AF65-F5344CB8AC3E}">
        <p14:creationId xmlns:p14="http://schemas.microsoft.com/office/powerpoint/2010/main" val="1682512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FF5E7BE-59B2-2565-4C2F-A8CA4947E8B8}"/>
              </a:ext>
            </a:extLst>
          </p:cNvPr>
          <p:cNvSpPr txBox="1"/>
          <p:nvPr/>
        </p:nvSpPr>
        <p:spPr>
          <a:xfrm>
            <a:off x="627982" y="400145"/>
            <a:ext cx="457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IOT DEVICE SETUP FOR AIR QUALITY: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4539EE-C4B1-7B49-A8E7-4F7A003C09B9}"/>
              </a:ext>
            </a:extLst>
          </p:cNvPr>
          <p:cNvSpPr txBox="1"/>
          <p:nvPr/>
        </p:nvSpPr>
        <p:spPr>
          <a:xfrm rot="10800000" flipV="1">
            <a:off x="851993" y="1211782"/>
            <a:ext cx="64540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1. </a:t>
            </a:r>
            <a:r>
              <a:rPr lang="en-US" b="1" u="sng" dirty="0">
                <a:solidFill>
                  <a:srgbClr val="7030A0"/>
                </a:solidFill>
              </a:rPr>
              <a:t>Gas Sensors: </a:t>
            </a:r>
          </a:p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MQ Series Sensors: 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                            </a:t>
            </a:r>
            <a:r>
              <a:rPr lang="en-US" dirty="0">
                <a:solidFill>
                  <a:srgbClr val="00B0F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These sensors are widely used for detecting gases such as carbon monoxide (MQ-7), methane (MQ-4), and others. They provide analog output proportional to the concentration of the gas.</a:t>
            </a:r>
            <a:endParaRPr lang="en-IN" dirty="0">
              <a:solidFill>
                <a:srgbClr val="00B0F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0192DA-3B19-CA24-8870-C59AE7AD2300}"/>
              </a:ext>
            </a:extLst>
          </p:cNvPr>
          <p:cNvSpPr txBox="1"/>
          <p:nvPr/>
        </p:nvSpPr>
        <p:spPr>
          <a:xfrm>
            <a:off x="847188" y="3109166"/>
            <a:ext cx="60075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2. </a:t>
            </a:r>
            <a:r>
              <a:rPr lang="en-US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Particulate Matter (PM) Sensors: 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Sharp GP2Y Dust Sensors: </a:t>
            </a:r>
          </a:p>
          <a:p>
            <a:r>
              <a:rPr lang="en-US" dirty="0">
                <a:solidFill>
                  <a:srgbClr val="00B0F0"/>
                </a:solidFill>
              </a:rPr>
              <a:t>                                                         </a:t>
            </a:r>
            <a:r>
              <a:rPr lang="en-US" dirty="0">
                <a:solidFill>
                  <a:srgbClr val="00B0F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These sensors can measure the concentration of particulate matter in the air, helping to assess air quality.</a:t>
            </a:r>
            <a:endParaRPr lang="en-IN" dirty="0">
              <a:solidFill>
                <a:srgbClr val="00B0F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EF2893-A386-5339-EB35-8B89DA45FCCD}"/>
              </a:ext>
            </a:extLst>
          </p:cNvPr>
          <p:cNvSpPr txBox="1"/>
          <p:nvPr/>
        </p:nvSpPr>
        <p:spPr>
          <a:xfrm>
            <a:off x="956519" y="4668441"/>
            <a:ext cx="54244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</a:t>
            </a:r>
            <a:r>
              <a:rPr lang="en-US" b="1" u="sng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Temperature and Humidity Sensors:</a:t>
            </a:r>
          </a:p>
          <a:p>
            <a:r>
              <a:rPr lang="en-US" dirty="0"/>
              <a:t>                                      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DHT Series Sensors:</a:t>
            </a:r>
          </a:p>
          <a:p>
            <a:r>
              <a:rPr lang="en-US" dirty="0">
                <a:solidFill>
                  <a:srgbClr val="00B0F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                                                        These sensors measure both temperature and humidity, providing essential data for a comprehensive understanding of environmental conditions.</a:t>
            </a:r>
          </a:p>
          <a:p>
            <a:r>
              <a:rPr lang="en-US" dirty="0">
                <a:solidFill>
                  <a:srgbClr val="00206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endParaRPr lang="en-IN" dirty="0">
              <a:solidFill>
                <a:srgbClr val="00206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CEBF51-FA29-9403-667A-886F589D6C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423" y="852083"/>
            <a:ext cx="2571640" cy="257164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44C98F0-6D65-51AF-3521-A6C998D46E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657" y="3623702"/>
            <a:ext cx="4163155" cy="303077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899800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A17CA8-E1A8-301D-1D1F-CC8A91FA9CA8}"/>
              </a:ext>
            </a:extLst>
          </p:cNvPr>
          <p:cNvSpPr txBox="1"/>
          <p:nvPr/>
        </p:nvSpPr>
        <p:spPr>
          <a:xfrm>
            <a:off x="1011474" y="372169"/>
            <a:ext cx="57223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</a:t>
            </a:r>
            <a:r>
              <a:rPr lang="en-US" b="1" u="sng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Ozone (O3) Sensors:</a:t>
            </a:r>
          </a:p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                    </a:t>
            </a:r>
            <a:r>
              <a:rPr lang="en-US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MiCS-5524 Gas Sensor:</a:t>
            </a:r>
          </a:p>
          <a:p>
            <a:r>
              <a:rPr lang="en-US" dirty="0">
                <a:solidFill>
                  <a:srgbClr val="00B0F0"/>
                </a:solidFill>
              </a:rPr>
              <a:t>                                                   </a:t>
            </a:r>
            <a:r>
              <a:rPr lang="en-US" dirty="0">
                <a:solidFill>
                  <a:srgbClr val="00B0F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This sensor can detect various gases, including ozone, and is commonly used in air quality monitoring systems.</a:t>
            </a:r>
            <a:endParaRPr lang="en-IN" dirty="0">
              <a:solidFill>
                <a:srgbClr val="00B0F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937AD6-1936-76C9-D301-49EF83EFA118}"/>
              </a:ext>
            </a:extLst>
          </p:cNvPr>
          <p:cNvSpPr txBox="1"/>
          <p:nvPr/>
        </p:nvSpPr>
        <p:spPr>
          <a:xfrm>
            <a:off x="1140544" y="1975889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dirty="0">
                <a:solidFill>
                  <a:srgbClr val="7030A0"/>
                </a:solidFill>
              </a:rPr>
              <a:t>. </a:t>
            </a:r>
            <a:r>
              <a:rPr lang="en-US" b="1" u="sng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Carbon Dioxide (CO2) Sensors:</a:t>
            </a:r>
          </a:p>
          <a:p>
            <a:r>
              <a:rPr lang="en-US" dirty="0">
                <a:solidFill>
                  <a:srgbClr val="92D050"/>
                </a:solidFill>
              </a:rPr>
              <a:t>                                  </a:t>
            </a:r>
            <a:r>
              <a:rPr lang="en-US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MH-Z Series Sensors:</a:t>
            </a:r>
          </a:p>
          <a:p>
            <a:r>
              <a:rPr lang="en-US" dirty="0">
                <a:solidFill>
                  <a:srgbClr val="00B0F0"/>
                </a:solidFill>
              </a:rPr>
              <a:t>                                                                    </a:t>
            </a:r>
            <a:r>
              <a:rPr lang="en-US" dirty="0">
                <a:solidFill>
                  <a:srgbClr val="00B0F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CO2 sensors are crucial for assessing indoor air quality. They measure the concentration of carbon dioxide in the </a:t>
            </a:r>
          </a:p>
          <a:p>
            <a:r>
              <a:rPr lang="en-US" dirty="0">
                <a:solidFill>
                  <a:srgbClr val="00B0F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air.</a:t>
            </a:r>
            <a:endParaRPr lang="en-IN" dirty="0">
              <a:solidFill>
                <a:srgbClr val="92D05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BD9836-42DC-1CDC-E4EF-580A535F9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541" y="3511346"/>
            <a:ext cx="5640096" cy="310205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70D24F-15B0-6D6E-32AF-8D505A6646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69" y="3541164"/>
            <a:ext cx="3054145" cy="305414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90C22A-0519-1D17-2B78-9E80A53ADE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544" y="140411"/>
            <a:ext cx="3023972" cy="30033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53493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AAF58E-5D66-2CB0-24DB-A8E7D44AA389}"/>
              </a:ext>
            </a:extLst>
          </p:cNvPr>
          <p:cNvSpPr txBox="1"/>
          <p:nvPr/>
        </p:nvSpPr>
        <p:spPr>
          <a:xfrm>
            <a:off x="586899" y="690783"/>
            <a:ext cx="33822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PLATFORM  DEVELOPMENT 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7D4D60-4F8C-1439-2F03-18C780CC4112}"/>
              </a:ext>
            </a:extLst>
          </p:cNvPr>
          <p:cNvSpPr txBox="1"/>
          <p:nvPr/>
        </p:nvSpPr>
        <p:spPr>
          <a:xfrm>
            <a:off x="1235828" y="1887140"/>
            <a:ext cx="27333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Developing a platform for air quality in IoT involves integrating sensors to collect air quality data, utilizing a communication protocol like MQTT, and creating a user interface for data visualization. Consider scalability, real-time analytics, and security in your design</a:t>
            </a:r>
            <a:r>
              <a:rPr lang="en-US" dirty="0">
                <a:solidFill>
                  <a:srgbClr val="00B0F0"/>
                </a:solidFill>
              </a:rPr>
              <a:t>.</a:t>
            </a:r>
            <a:endParaRPr lang="en-IN" dirty="0">
              <a:solidFill>
                <a:srgbClr val="00B0F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87F5AE-CF62-24C0-51C1-A0B604772B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924" y="1752291"/>
            <a:ext cx="7070058" cy="396301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284951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ABB84A-A43E-4EB9-70FB-2CEDF500D5E0}"/>
              </a:ext>
            </a:extLst>
          </p:cNvPr>
          <p:cNvSpPr txBox="1"/>
          <p:nvPr/>
        </p:nvSpPr>
        <p:spPr>
          <a:xfrm>
            <a:off x="1320858" y="327583"/>
            <a:ext cx="3575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IMPLEMENTATION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EAE6B5-1C8C-C4B8-4279-A75B1F163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296" y="1269270"/>
            <a:ext cx="8475407" cy="503254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680726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F05E24-036A-4E96-358E-3F02BCA50C4D}"/>
              </a:ext>
            </a:extLst>
          </p:cNvPr>
          <p:cNvSpPr txBox="1"/>
          <p:nvPr/>
        </p:nvSpPr>
        <p:spPr>
          <a:xfrm>
            <a:off x="1406013" y="742338"/>
            <a:ext cx="5279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SCREENSHOTS OF IOT DEVICES AND DATA SHARING PLATFORM: </a:t>
            </a:r>
            <a:endParaRPr lang="en-IN" sz="24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CD1D74-53BC-EC88-CF2C-4865AB8899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22" y="2357983"/>
            <a:ext cx="5702711" cy="40386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9D590C-E7FE-8EFC-6F9D-1864CD12F3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367" y="2486518"/>
            <a:ext cx="5702711" cy="378162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068042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</TotalTime>
  <Words>1010</Words>
  <Application>Microsoft Office PowerPoint</Application>
  <PresentationFormat>Widescreen</PresentationFormat>
  <Paragraphs>96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Century Gothic</vt:lpstr>
      <vt:lpstr>Forte</vt:lpstr>
      <vt:lpstr>MV Boli</vt:lpstr>
      <vt:lpstr>Wingdings</vt:lpstr>
      <vt:lpstr>Wingdings 3</vt:lpstr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 QUALITY    MANAGEMENT</dc:title>
  <dc:creator>MOHAMED ASHRAF ALI M</dc:creator>
  <cp:lastModifiedBy>MOHAMED ASHRAF ALI M</cp:lastModifiedBy>
  <cp:revision>3</cp:revision>
  <dcterms:created xsi:type="dcterms:W3CDTF">2023-09-28T08:22:51Z</dcterms:created>
  <dcterms:modified xsi:type="dcterms:W3CDTF">2023-09-29T06:41:57Z</dcterms:modified>
</cp:coreProperties>
</file>