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7XXX-Powerpoint Template_3_p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" y="794"/>
            <a:ext cx="12189882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24309" y="780867"/>
            <a:ext cx="10949700" cy="1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9"/>
              <a:buFont typeface="Calibri"/>
              <a:buNone/>
              <a:defRPr sz="4199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4309" y="2895724"/>
            <a:ext cx="109497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199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9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Verdana"/>
              <a:buNone/>
              <a:defRPr sz="3199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 descr="7XXX-Powerpoint Template_1_p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" y="794"/>
            <a:ext cx="12189882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>
            <a:lvl1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1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624309" y="780867"/>
            <a:ext cx="10949700" cy="1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-US"/>
              <a:t>Wrath</a:t>
            </a:r>
            <a:br>
              <a:rPr lang="en-US"/>
            </a:br>
            <a:r>
              <a:rPr lang="en-US" sz="2400"/>
              <a:t>Assignment 1</a:t>
            </a:r>
            <a:br>
              <a:rPr lang="en-US" sz="2400"/>
            </a:br>
            <a:r>
              <a:rPr lang="en-US" sz="2400"/>
              <a:t>ICT290 Semester 2 2020</a:t>
            </a: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624309" y="2895724"/>
            <a:ext cx="109497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342865" lvl="0" indent="-34286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9"/>
              <a:buFont typeface="Calibri"/>
              <a:buNone/>
            </a:pPr>
            <a:r>
              <a:rPr lang="en-US" sz="2719"/>
              <a:t>Group Team No Name 2</a:t>
            </a:r>
            <a:endParaRPr/>
          </a:p>
          <a:p>
            <a:pPr marL="342865" lvl="0" indent="-342865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19"/>
              <a:buFont typeface="Calibri"/>
              <a:buNone/>
            </a:pPr>
            <a:r>
              <a:rPr lang="en-US" sz="2719"/>
              <a:t>Connor Nicholson, Vladislav Kennebury, Charlie Sewell</a:t>
            </a:r>
            <a:endParaRPr sz="27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Introduction to Game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417638"/>
            <a:ext cx="7051964" cy="50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Inspirations included FPS games such as Doom and Halo. With the intention of the player being the one hunting down rogue AI’s.</a:t>
            </a:r>
            <a:endParaRPr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Sci-fi features such as portals and an environment in outer space were </a:t>
            </a:r>
            <a:r>
              <a:rPr lang="en-US" dirty="0" err="1"/>
              <a:t>conceptualised</a:t>
            </a:r>
            <a:r>
              <a:rPr lang="en-US" dirty="0"/>
              <a:t>, with further plans to expand on this theme.</a:t>
            </a:r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Planned on being semi-linear game with a final boss.</a:t>
            </a:r>
            <a:endParaRPr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ome | Slayers Club | DOOM Eternal | Bethesda.net">
            <a:extLst>
              <a:ext uri="{FF2B5EF4-FFF2-40B4-BE49-F238E27FC236}">
                <a16:creationId xmlns:a16="http://schemas.microsoft.com/office/drawing/2014/main" id="{619248DF-8267-4F6B-B2FB-75041B51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18" y="1821622"/>
            <a:ext cx="3990109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693D-89C1-4D4D-B606-EC879E5B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Bush Court Extension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2380BB-CA8B-4C90-A8E2-C4F89E79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31" y="1915078"/>
            <a:ext cx="7710537" cy="43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What special features in your game?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02727" y="1600201"/>
            <a:ext cx="707967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Camera - Camera is implemented to control the same as a typical FPS camera, which will be familiar to those who have played similar games in the genre. 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Portals - Allows seamless transition in to various locations around both Shay’s and the game world.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Change of display - Controls the textures rendered depending on the world the player is currently in. Altered with a </a:t>
            </a:r>
            <a:r>
              <a:rPr lang="en-US" dirty="0" err="1"/>
              <a:t>boolean</a:t>
            </a:r>
            <a:r>
              <a:rPr lang="en-US" dirty="0"/>
              <a:t> in main. 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pic>
        <p:nvPicPr>
          <p:cNvPr id="3" name="Picture 2" descr="A picture containing cat, drawing&#10;&#10;Description automatically generated">
            <a:extLst>
              <a:ext uri="{FF2B5EF4-FFF2-40B4-BE49-F238E27FC236}">
                <a16:creationId xmlns:a16="http://schemas.microsoft.com/office/drawing/2014/main" id="{993EC202-DEE2-45D7-BE38-1D2027FA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65743"/>
            <a:ext cx="3668908" cy="4382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Camera - Getting the camera to control correctly was a challenge to get the trigonometric math correct, while trying to make it work with Shay’s pre-existing systems.</a:t>
            </a:r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Textures - Mapping of textures on various axis's presented tedious challenges with trying to figure out solution which could be used in similar scenarios in the future.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Collision - Plain creation, especially in regards to stairs caused a few issues in regards to clipping through certain spaces.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Portal - Detection of the player varied from individual and needed to be accounted for with the layout.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Complete tasks breakdown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Connor: FPS camera, Initial modelling of extension, display switch and initial modeling of new world.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Vlad: Stairs modelling/texturing/collision, portal implementation, arranged/re-oriented courtyard textures, courtyard object collision.</a:t>
            </a: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Charlie: Implemented PNG loader, </a:t>
            </a:r>
            <a:r>
              <a:rPr lang="en-US" dirty="0" err="1"/>
              <a:t>Doxygen</a:t>
            </a:r>
            <a:r>
              <a:rPr lang="en-US" dirty="0"/>
              <a:t>, git ignore and merge conflict resolutions.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External documentation</a:t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25" y="1458921"/>
            <a:ext cx="3375400" cy="48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8" y="1500175"/>
            <a:ext cx="3996916" cy="47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Plans for Assignment 2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-4571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plan to progress our world into a ‘Doom style’ first person shooter.</a:t>
            </a:r>
            <a:endParaRPr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155" lvl="0" indent="-45715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plan to incorporate portals into the level design to enhance the player experience.</a:t>
            </a:r>
            <a:endParaRPr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155" lvl="0" indent="-45715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enemies will be AI controlled, implemented as a finite state system to control basic steering behaviours.</a:t>
            </a:r>
            <a:endParaRPr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155" lvl="0" indent="-45715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shooting will be implemented using hit-scan technique.</a:t>
            </a:r>
            <a:endParaRPr/>
          </a:p>
          <a:p>
            <a:pPr marL="45715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9408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erdana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Thanks for listening!</a:t>
            </a:r>
            <a:endParaRPr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155" lvl="0" indent="-304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Template3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77</TotalTime>
  <Words>397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PowerpointTemplate3</vt:lpstr>
      <vt:lpstr>Wrath Assignment 1 ICT290 Semester 2 2020</vt:lpstr>
      <vt:lpstr>Introduction to Game</vt:lpstr>
      <vt:lpstr>Bush Court Extension</vt:lpstr>
      <vt:lpstr>What special features in your game?</vt:lpstr>
      <vt:lpstr>Issues</vt:lpstr>
      <vt:lpstr>Complete tasks breakdown</vt:lpstr>
      <vt:lpstr>External documentation</vt:lpstr>
      <vt:lpstr>Plans for Assignment 2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Wrath Assignment 1 ICT290 Semester 2 2020</dc:title>
  <cp:lastModifiedBy>Vlad</cp:lastModifiedBy>
  <cp:revision>6</cp:revision>
  <dcterms:modified xsi:type="dcterms:W3CDTF">2020-09-14T03:44:58Z</dcterms:modified>
</cp:coreProperties>
</file>