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76" r:id="rId5"/>
    <p:sldId id="277" r:id="rId6"/>
    <p:sldId id="280" r:id="rId7"/>
    <p:sldId id="282" r:id="rId8"/>
    <p:sldId id="283" r:id="rId9"/>
    <p:sldId id="284" r:id="rId10"/>
    <p:sldId id="285" r:id="rId11"/>
    <p:sldId id="281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97" autoAdjust="0"/>
    <p:restoredTop sz="94660"/>
  </p:normalViewPr>
  <p:slideViewPr>
    <p:cSldViewPr snapToGrid="0">
      <p:cViewPr>
        <p:scale>
          <a:sx n="75" d="100"/>
          <a:sy n="75" d="100"/>
        </p:scale>
        <p:origin x="-1974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75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80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7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73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8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83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4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8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70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88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99736" y="2608581"/>
            <a:ext cx="3931503" cy="733231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b="1" dirty="0" err="1" smtClean="0"/>
              <a:t>챌린지</a:t>
            </a:r>
            <a:r>
              <a:rPr lang="ko-KR" altLang="en-US" b="1" dirty="0" smtClean="0"/>
              <a:t> 모집 사이트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1239" y="2970057"/>
            <a:ext cx="421031" cy="366093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="" xmlns:a16="http://schemas.microsoft.com/office/drawing/2014/main" id="{71FB1AD2-DDFF-4D52-B00C-353F96D95BCA}"/>
              </a:ext>
            </a:extLst>
          </p:cNvPr>
          <p:cNvSpPr>
            <a:spLocks/>
          </p:cNvSpPr>
          <p:nvPr/>
        </p:nvSpPr>
        <p:spPr bwMode="auto">
          <a:xfrm>
            <a:off x="4500942" y="2874336"/>
            <a:ext cx="408641" cy="191443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6732770" y="4973779"/>
            <a:ext cx="3816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0" y="3323450"/>
            <a:ext cx="54000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133600" y="4025339"/>
            <a:ext cx="609763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5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챌린지</a:t>
            </a:r>
            <a:r>
              <a:rPr lang="ko-KR" altLang="en-US" sz="25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5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모집 사이트</a:t>
            </a:r>
            <a:r>
              <a:rPr lang="en-US" altLang="ko-KR" sz="25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(boot)</a:t>
            </a:r>
            <a:r>
              <a:rPr lang="ko-KR" altLang="en-US" sz="25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화면설계</a:t>
            </a:r>
            <a:endParaRPr lang="en-US" altLang="ko-KR" sz="25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5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권보미</a:t>
            </a:r>
            <a:r>
              <a:rPr lang="en-US" altLang="ko-KR" sz="25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5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이은지</a:t>
            </a:r>
            <a:endParaRPr lang="en-US" altLang="ko-KR" sz="25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6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2" y="982663"/>
            <a:ext cx="10708037" cy="534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smtClean="0">
                  <a:solidFill>
                    <a:prstClr val="white"/>
                  </a:solidFill>
                </a:rPr>
                <a:t>회원가입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09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838200"/>
            <a:ext cx="8839200" cy="60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smtClean="0">
                  <a:solidFill>
                    <a:prstClr val="white"/>
                  </a:solidFill>
                </a:rPr>
                <a:t>일반회원 페이지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10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836136"/>
            <a:ext cx="8864600" cy="60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smtClean="0">
                  <a:solidFill>
                    <a:prstClr val="white"/>
                  </a:solidFill>
                </a:rPr>
                <a:t>관리자 페이지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11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smtClean="0">
                  <a:solidFill>
                    <a:prstClr val="white"/>
                  </a:solidFill>
                </a:rPr>
                <a:t>메인 화면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839800"/>
            <a:ext cx="7225102" cy="59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smtClean="0">
                  <a:solidFill>
                    <a:prstClr val="white"/>
                  </a:solidFill>
                </a:rPr>
                <a:t>공지사항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821928"/>
            <a:ext cx="8713728" cy="60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smtClean="0">
                  <a:solidFill>
                    <a:prstClr val="white"/>
                  </a:solidFill>
                </a:rPr>
                <a:t>커뮤니티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099" y="969963"/>
            <a:ext cx="10731501" cy="535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2" y="977900"/>
            <a:ext cx="10707635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err="1" smtClean="0">
                  <a:solidFill>
                    <a:prstClr val="white"/>
                  </a:solidFill>
                </a:rPr>
                <a:t>챌린지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 참여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04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62025"/>
            <a:ext cx="10742656" cy="534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err="1" smtClean="0">
                  <a:solidFill>
                    <a:prstClr val="white"/>
                  </a:solidFill>
                </a:rPr>
                <a:t>챌린지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 개설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err="1" smtClean="0">
                  <a:solidFill>
                    <a:prstClr val="white"/>
                  </a:solidFill>
                </a:rPr>
                <a:t>챌린지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 개설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413" y="889000"/>
            <a:ext cx="9145587" cy="591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err="1" smtClean="0">
                  <a:solidFill>
                    <a:prstClr val="white"/>
                  </a:solidFill>
                </a:rPr>
                <a:t>챌린지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 참여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900113"/>
            <a:ext cx="9142413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699" y="960438"/>
            <a:ext cx="10731368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 smtClean="0">
                  <a:solidFill>
                    <a:prstClr val="white"/>
                  </a:solidFill>
                </a:rPr>
                <a:t>로그인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08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 smtClean="0">
                <a:solidFill>
                  <a:srgbClr val="442CA4"/>
                </a:solidFill>
              </a:rPr>
              <a:t>챌린지</a:t>
            </a:r>
            <a:r>
              <a:rPr lang="ko-KR" altLang="en-US" sz="2400" b="1" i="1" kern="0" dirty="0" smtClean="0">
                <a:solidFill>
                  <a:srgbClr val="442CA4"/>
                </a:solidFill>
              </a:rPr>
              <a:t> 모집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Office PowerPoint</Application>
  <PresentationFormat>사용자 지정</PresentationFormat>
  <Paragraphs>36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8</cp:revision>
  <dcterms:created xsi:type="dcterms:W3CDTF">2021-05-10T15:36:58Z</dcterms:created>
  <dcterms:modified xsi:type="dcterms:W3CDTF">2021-05-26T00:55:45Z</dcterms:modified>
</cp:coreProperties>
</file>