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84" r:id="rId7"/>
    <p:sldId id="279" r:id="rId8"/>
    <p:sldId id="280" r:id="rId9"/>
    <p:sldId id="281" r:id="rId10"/>
    <p:sldId id="282" r:id="rId11"/>
    <p:sldId id="285" r:id="rId12"/>
    <p:sldId id="283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80E15-99D5-C406-F34E-6C74F043A300}" v="32" dt="2021-02-18T05:59:31.484"/>
    <p1510:client id="{4209F751-E1F2-4597-BD3E-9A5BB0E34098}" v="18" dt="2021-02-08T06:37:17.558"/>
    <p1510:client id="{6E0C0C81-D5B8-4DA1-8F8D-1ECB344EA3DD}" v="63" dt="2021-02-18T03:00:13.165"/>
    <p1510:client id="{B1582BA7-8507-5368-85A7-D2738D4941A0}" v="288" dt="2021-02-18T05:48:11.583"/>
    <p1510:client id="{D9EADC42-66FF-43CD-88A2-0D2F86C1AE67}" v="155" dt="2021-02-18T05:27:33.375"/>
    <p1510:client id="{E69A8498-3E1C-457E-95F9-C5C675AEC076}" v="380" dt="2021-02-18T04:16:50.424"/>
    <p1510:client id="{F54189C2-7426-4AEC-B57D-B381C9405EEB}" v="477" dt="2021-02-08T06:24:06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5400">
                <a:ea typeface="맑은 고딕"/>
              </a:rPr>
              <a:t>파이썬 프로그래밍</a:t>
            </a:r>
            <a:br>
              <a:rPr lang="ko-KR" altLang="en-US" sz="5400">
                <a:ea typeface="맑은 고딕"/>
              </a:rPr>
            </a:br>
            <a:r>
              <a:rPr lang="ko-KR" altLang="en-US" sz="5400">
                <a:ea typeface="맑은 고딕"/>
              </a:rPr>
              <a:t>_권보미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화면에 표시된 컴퓨터 스크립트">
            <a:extLst>
              <a:ext uri="{FF2B5EF4-FFF2-40B4-BE49-F238E27FC236}">
                <a16:creationId xmlns:a16="http://schemas.microsoft.com/office/drawing/2014/main" id="{D1973753-F351-40B5-ADAF-E4AF9612F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90" b="-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3D69-77AA-4929-88B2-8A16B3D9754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solidFill>
                  <a:srgbClr val="FFFFFF"/>
                </a:solidFill>
                <a:latin typeface="Malgun Gothic"/>
                <a:ea typeface="+mn-lt"/>
                <a:cs typeface="+mj-cs"/>
              </a:rPr>
              <a:t>9. </a:t>
            </a:r>
            <a:r>
              <a:rPr lang="ko-KR" altLang="en-US" sz="37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기존 모듈을 사용해서 파이썬 프로그램</a:t>
            </a:r>
            <a:r>
              <a:rPr lang="en-US" altLang="ko-KR" sz="3700">
                <a:solidFill>
                  <a:srgbClr val="FFFFFF"/>
                </a:solidFill>
                <a:ea typeface="+mn-lt"/>
                <a:cs typeface="+mj-cs"/>
              </a:rPr>
              <a:t> </a:t>
            </a:r>
            <a:r>
              <a:rPr lang="ko-KR" sz="37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작성하기</a:t>
            </a:r>
            <a:endParaRPr lang="en-US" sz="3700"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ED6C29-0F94-4CE4-813D-89A0C7643B6B}"/>
              </a:ext>
            </a:extLst>
          </p:cNvPr>
          <p:cNvSpPr txBox="1"/>
          <p:nvPr/>
        </p:nvSpPr>
        <p:spPr>
          <a:xfrm>
            <a:off x="2142663" y="1603934"/>
            <a:ext cx="8573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기존 모듈 중 </a:t>
            </a:r>
            <a:r>
              <a:rPr lang="ko-KR" altLang="en-US" dirty="0" err="1">
                <a:solidFill>
                  <a:srgbClr val="FFFFFF"/>
                </a:solidFill>
                <a:ea typeface="맑은 고딕"/>
              </a:rPr>
              <a:t>pygame</a:t>
            </a:r>
            <a:r>
              <a:rPr lang="ko-KR" altLang="en-US" dirty="0">
                <a:solidFill>
                  <a:srgbClr val="FFFFFF"/>
                </a:solidFill>
                <a:ea typeface="맑은 고딕"/>
              </a:rPr>
              <a:t>, </a:t>
            </a:r>
            <a:r>
              <a:rPr lang="ko-KR" altLang="en-US" dirty="0" err="1">
                <a:solidFill>
                  <a:srgbClr val="FFFFFF"/>
                </a:solidFill>
                <a:ea typeface="맑은 고딕"/>
              </a:rPr>
              <a:t>copy</a:t>
            </a:r>
            <a:r>
              <a:rPr lang="ko-KR" altLang="en-US" dirty="0">
                <a:solidFill>
                  <a:srgbClr val="FFFFFF"/>
                </a:solidFill>
                <a:ea typeface="맑은 고딕"/>
              </a:rPr>
              <a:t>, </a:t>
            </a:r>
            <a:r>
              <a:rPr lang="ko-KR" altLang="en-US" dirty="0" err="1">
                <a:solidFill>
                  <a:srgbClr val="FFFFFF"/>
                </a:solidFill>
                <a:ea typeface="맑은 고딕"/>
              </a:rPr>
              <a:t>ctypes</a:t>
            </a:r>
            <a:r>
              <a:rPr lang="ko-KR" altLang="en-US" dirty="0">
                <a:solidFill>
                  <a:srgbClr val="FFFFFF"/>
                </a:solidFill>
                <a:ea typeface="맑은 고딕"/>
              </a:rPr>
              <a:t> 사용 -&gt; 게임 프로그램을 만드는 소스</a:t>
            </a:r>
          </a:p>
        </p:txBody>
      </p:sp>
      <p:pic>
        <p:nvPicPr>
          <p:cNvPr id="2" name="그림 2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D03FBC66-464A-479B-9FD2-50865730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20" y="2284132"/>
            <a:ext cx="3712353" cy="4434415"/>
          </a:xfrm>
          <a:prstGeom prst="rect">
            <a:avLst/>
          </a:prstGeom>
        </p:spPr>
      </p:pic>
      <p:pic>
        <p:nvPicPr>
          <p:cNvPr id="3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384DEFB-0E8B-4BF4-8D57-BEAF905C9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200" y="2284140"/>
            <a:ext cx="3705624" cy="4440344"/>
          </a:xfrm>
          <a:prstGeom prst="rect">
            <a:avLst/>
          </a:prstGeom>
        </p:spPr>
      </p:pic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C6DFE98-7DB7-41B7-BB7E-2362242D6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39" y="2281576"/>
            <a:ext cx="3871731" cy="44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2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3D69-77AA-4929-88B2-8A16B3D9754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solidFill>
                  <a:srgbClr val="FFFFFF"/>
                </a:solidFill>
                <a:latin typeface="Malgun Gothic"/>
                <a:ea typeface="+mn-lt"/>
                <a:cs typeface="+mj-cs"/>
              </a:rPr>
              <a:t>9. </a:t>
            </a:r>
            <a:r>
              <a:rPr lang="ko-KR" altLang="en-US" sz="37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기존 모듈을 사용해서 파이썬 프로그램</a:t>
            </a:r>
            <a:r>
              <a:rPr lang="en-US" altLang="ko-KR" sz="3700">
                <a:solidFill>
                  <a:srgbClr val="FFFFFF"/>
                </a:solidFill>
                <a:ea typeface="+mn-lt"/>
                <a:cs typeface="+mj-cs"/>
              </a:rPr>
              <a:t> </a:t>
            </a:r>
            <a:r>
              <a:rPr lang="ko-KR" sz="37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작성하기</a:t>
            </a:r>
            <a:endParaRPr lang="en-US" sz="3700"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8">
            <a:extLst>
              <a:ext uri="{FF2B5EF4-FFF2-40B4-BE49-F238E27FC236}">
                <a16:creationId xmlns:a16="http://schemas.microsoft.com/office/drawing/2014/main" id="{CE0A61BD-9A3C-4991-B70A-7CD02424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39" y="2274264"/>
            <a:ext cx="3842796" cy="2155142"/>
          </a:xfrm>
          <a:prstGeom prst="rect">
            <a:avLst/>
          </a:prstGeom>
        </p:spPr>
      </p:pic>
      <p:pic>
        <p:nvPicPr>
          <p:cNvPr id="9" name="그림 10">
            <a:extLst>
              <a:ext uri="{FF2B5EF4-FFF2-40B4-BE49-F238E27FC236}">
                <a16:creationId xmlns:a16="http://schemas.microsoft.com/office/drawing/2014/main" id="{9EF9775F-59F0-4E6D-9E22-F4248EBC8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285" y="2274265"/>
            <a:ext cx="3823504" cy="2155142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B2C6B89C-E6AA-4A10-8034-E4C1C7337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539" y="4492746"/>
            <a:ext cx="3842794" cy="2193723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id="{67A8B15F-9D26-460C-AC83-3E4F76D45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287" y="4492746"/>
            <a:ext cx="3823503" cy="2193723"/>
          </a:xfrm>
          <a:prstGeom prst="rect">
            <a:avLst/>
          </a:prstGeom>
        </p:spPr>
      </p:pic>
      <p:pic>
        <p:nvPicPr>
          <p:cNvPr id="16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535ED073-8EBC-443C-B631-99B1319B0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137" y="5033359"/>
            <a:ext cx="1133475" cy="12668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69FA18-0E5D-464F-9411-29DEBCCF7B05}"/>
              </a:ext>
            </a:extLst>
          </p:cNvPr>
          <p:cNvSpPr txBox="1"/>
          <p:nvPr/>
        </p:nvSpPr>
        <p:spPr>
          <a:xfrm>
            <a:off x="1057809" y="2600717"/>
            <a:ext cx="910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Stage1</a:t>
            </a:r>
            <a:endParaRPr lang="ko-KR" altLang="en-US" dirty="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A9B55E-F3B6-40E9-948D-BBFE96EADD22}"/>
              </a:ext>
            </a:extLst>
          </p:cNvPr>
          <p:cNvSpPr txBox="1"/>
          <p:nvPr/>
        </p:nvSpPr>
        <p:spPr>
          <a:xfrm>
            <a:off x="6459327" y="2600716"/>
            <a:ext cx="910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Stage2</a:t>
            </a:r>
            <a:endParaRPr lang="ko-KR" altLang="en-US" dirty="0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24BF88-6573-481F-A366-26A2A9D46996}"/>
              </a:ext>
            </a:extLst>
          </p:cNvPr>
          <p:cNvSpPr txBox="1"/>
          <p:nvPr/>
        </p:nvSpPr>
        <p:spPr>
          <a:xfrm>
            <a:off x="1086745" y="4587703"/>
            <a:ext cx="910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Stage3</a:t>
            </a:r>
            <a:endParaRPr lang="ko-KR" altLang="en-US" dirty="0"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C3B31B-766C-47FA-B9C1-E221D19F9FE2}"/>
              </a:ext>
            </a:extLst>
          </p:cNvPr>
          <p:cNvSpPr txBox="1"/>
          <p:nvPr/>
        </p:nvSpPr>
        <p:spPr>
          <a:xfrm>
            <a:off x="6488263" y="4587702"/>
            <a:ext cx="9105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게임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종료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EA8DEB-956C-41A3-82E3-FD16F922D3D1}"/>
              </a:ext>
            </a:extLst>
          </p:cNvPr>
          <p:cNvSpPr txBox="1"/>
          <p:nvPr/>
        </p:nvSpPr>
        <p:spPr>
          <a:xfrm>
            <a:off x="2142663" y="1603934"/>
            <a:ext cx="8573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기존 모듈 중 </a:t>
            </a:r>
            <a:r>
              <a:rPr lang="ko-KR" altLang="en-US" dirty="0" err="1">
                <a:solidFill>
                  <a:srgbClr val="FFFFFF"/>
                </a:solidFill>
                <a:ea typeface="맑은 고딕"/>
              </a:rPr>
              <a:t>pygame</a:t>
            </a:r>
            <a:r>
              <a:rPr lang="ko-KR" altLang="en-US" dirty="0">
                <a:solidFill>
                  <a:srgbClr val="FFFFFF"/>
                </a:solidFill>
                <a:ea typeface="맑은 고딕"/>
              </a:rPr>
              <a:t>, </a:t>
            </a:r>
            <a:r>
              <a:rPr lang="ko-KR" altLang="en-US" dirty="0" err="1">
                <a:solidFill>
                  <a:srgbClr val="FFFFFF"/>
                </a:solidFill>
                <a:ea typeface="맑은 고딕"/>
              </a:rPr>
              <a:t>copy</a:t>
            </a:r>
            <a:r>
              <a:rPr lang="ko-KR" altLang="en-US" dirty="0">
                <a:solidFill>
                  <a:srgbClr val="FFFFFF"/>
                </a:solidFill>
                <a:ea typeface="맑은 고딕"/>
              </a:rPr>
              <a:t>, </a:t>
            </a:r>
            <a:r>
              <a:rPr lang="ko-KR" altLang="en-US" dirty="0" err="1">
                <a:solidFill>
                  <a:srgbClr val="FFFFFF"/>
                </a:solidFill>
                <a:ea typeface="맑은 고딕"/>
              </a:rPr>
              <a:t>ctypes</a:t>
            </a:r>
            <a:r>
              <a:rPr lang="ko-KR" altLang="en-US" dirty="0">
                <a:solidFill>
                  <a:srgbClr val="FFFFFF"/>
                </a:solidFill>
                <a:ea typeface="맑은 고딕"/>
              </a:rPr>
              <a:t> 사용 -&gt; 게임 프로그램 소스 실행 결과</a:t>
            </a:r>
          </a:p>
        </p:txBody>
      </p:sp>
    </p:spTree>
    <p:extLst>
      <p:ext uri="{BB962C8B-B14F-4D97-AF65-F5344CB8AC3E}">
        <p14:creationId xmlns:p14="http://schemas.microsoft.com/office/powerpoint/2010/main" val="133661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3D69-77AA-4929-88B2-8A16B3D9754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Malgun Gothic"/>
                <a:ea typeface="+mn-lt"/>
                <a:cs typeface="+mj-cs"/>
              </a:rPr>
              <a:t>10. </a:t>
            </a:r>
            <a:r>
              <a:rPr lang="en-US" altLang="ko-KR" sz="5400">
                <a:solidFill>
                  <a:srgbClr val="FFFFFF"/>
                </a:solidFill>
                <a:ea typeface="+mn-lt"/>
                <a:cs typeface="+mj-cs"/>
              </a:rPr>
              <a:t>RPI.GPIO </a:t>
            </a:r>
            <a:r>
              <a:rPr lang="ko-KR" altLang="en-US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라이브러리로 </a:t>
            </a:r>
            <a:r>
              <a:rPr lang="en-US" altLang="ko-KR" sz="5400">
                <a:solidFill>
                  <a:srgbClr val="FFFFFF"/>
                </a:solidFill>
                <a:ea typeface="+mn-lt"/>
                <a:cs typeface="+mj-cs"/>
              </a:rPr>
              <a:t>GPIO </a:t>
            </a:r>
            <a:r>
              <a:rPr lang="ko-KR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제어하기</a:t>
            </a:r>
            <a:endParaRPr lang="en-US"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ED6C29-0F94-4CE4-813D-89A0C7643B6B}"/>
              </a:ext>
            </a:extLst>
          </p:cNvPr>
          <p:cNvSpPr txBox="1"/>
          <p:nvPr/>
        </p:nvSpPr>
        <p:spPr>
          <a:xfrm>
            <a:off x="396815" y="2596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소스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F4913-41E9-4FA9-BE1B-3019636590B2}"/>
              </a:ext>
            </a:extLst>
          </p:cNvPr>
          <p:cNvSpPr txBox="1"/>
          <p:nvPr/>
        </p:nvSpPr>
        <p:spPr>
          <a:xfrm>
            <a:off x="6449683" y="25998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실행</a:t>
            </a:r>
            <a:r>
              <a:rPr lang="en-US" altLang="ko-KR"/>
              <a:t> </a:t>
            </a:r>
            <a:r>
              <a:rPr lang="ko-KR" altLang="en-US"/>
              <a:t>결과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7028E34-19EF-42A8-A0F0-CD56F955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34" y="2606807"/>
            <a:ext cx="2743200" cy="3455935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D1598D9A-5660-44C9-87C4-77BDFFCD8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49" y="3122830"/>
            <a:ext cx="2749987" cy="21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1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ko-KR" altLang="en-US" sz="5400">
                <a:ea typeface="맑은 고딕"/>
              </a:rPr>
              <a:t>감사합니다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Magnifying glass on clear background">
            <a:extLst>
              <a:ext uri="{FF2B5EF4-FFF2-40B4-BE49-F238E27FC236}">
                <a16:creationId xmlns:a16="http://schemas.microsoft.com/office/drawing/2014/main" id="{220D53F7-DFF3-4A40-AFA6-B1D79E846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00" r="2795" b="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4196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3D69-77AA-4929-88B2-8A16B3D9754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콘솔</a:t>
            </a: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입력과</a:t>
            </a:r>
            <a:r>
              <a:rPr lang="en-US" altLang="ko-KR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ko-KR" alt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출력</a:t>
            </a:r>
            <a:endParaRPr lang="en-US" altLang="ko-KR" sz="5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047AA025-8AD7-4A2A-9067-46C83BAB9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047880"/>
            <a:ext cx="5455917" cy="275551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>
            <a:extLst>
              <a:ext uri="{FF2B5EF4-FFF2-40B4-BE49-F238E27FC236}">
                <a16:creationId xmlns:a16="http://schemas.microsoft.com/office/drawing/2014/main" id="{DC643872-B3A0-40ED-9862-17437B18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805" y="3051757"/>
            <a:ext cx="3313781" cy="2755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D6C29-0F94-4CE4-813D-89A0C7643B6B}"/>
              </a:ext>
            </a:extLst>
          </p:cNvPr>
          <p:cNvSpPr txBox="1"/>
          <p:nvPr/>
        </p:nvSpPr>
        <p:spPr>
          <a:xfrm>
            <a:off x="396815" y="2596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소스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F4913-41E9-4FA9-BE1B-3019636590B2}"/>
              </a:ext>
            </a:extLst>
          </p:cNvPr>
          <p:cNvSpPr txBox="1"/>
          <p:nvPr/>
        </p:nvSpPr>
        <p:spPr>
          <a:xfrm>
            <a:off x="6449683" y="25998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실행</a:t>
            </a:r>
            <a:r>
              <a:rPr lang="en-US" altLang="ko-KR"/>
              <a:t> </a:t>
            </a:r>
            <a:r>
              <a:rPr lang="ko-KR" altLang="en-US"/>
              <a:t>결과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6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3D69-77AA-4929-88B2-8A16B3D9754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Malgun Gothic"/>
                <a:ea typeface="+mn-lt"/>
                <a:cs typeface="+mj-cs"/>
              </a:rPr>
              <a:t>2. </a:t>
            </a:r>
            <a:r>
              <a:rPr lang="ko-KR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문자형 데이터</a:t>
            </a:r>
            <a:r>
              <a:rPr lang="en-US" altLang="ko-KR" sz="5400">
                <a:solidFill>
                  <a:srgbClr val="FFFFFF"/>
                </a:solidFill>
                <a:latin typeface="Malgun Gothic"/>
                <a:ea typeface="+mn-lt"/>
                <a:cs typeface="+mj-cs"/>
              </a:rPr>
              <a:t> </a:t>
            </a:r>
            <a:r>
              <a:rPr lang="ko-KR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타입</a:t>
            </a:r>
            <a:r>
              <a:rPr lang="en-US" altLang="ko-KR" sz="5400">
                <a:solidFill>
                  <a:srgbClr val="FFFFFF"/>
                </a:solidFill>
                <a:latin typeface="Malgun Gothic"/>
                <a:ea typeface="+mn-lt"/>
                <a:cs typeface="+mj-cs"/>
              </a:rPr>
              <a:t> </a:t>
            </a:r>
            <a:r>
              <a:rPr lang="ko-KR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사용하기</a:t>
            </a:r>
            <a:endParaRPr lang="en-US"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ED6C29-0F94-4CE4-813D-89A0C7643B6B}"/>
              </a:ext>
            </a:extLst>
          </p:cNvPr>
          <p:cNvSpPr txBox="1"/>
          <p:nvPr/>
        </p:nvSpPr>
        <p:spPr>
          <a:xfrm>
            <a:off x="396815" y="2596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소스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F4913-41E9-4FA9-BE1B-3019636590B2}"/>
              </a:ext>
            </a:extLst>
          </p:cNvPr>
          <p:cNvSpPr txBox="1"/>
          <p:nvPr/>
        </p:nvSpPr>
        <p:spPr>
          <a:xfrm>
            <a:off x="6449683" y="25998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실행</a:t>
            </a:r>
            <a:r>
              <a:rPr lang="en-US" altLang="ko-KR"/>
              <a:t> </a:t>
            </a:r>
            <a:r>
              <a:rPr lang="ko-KR" altLang="en-US"/>
              <a:t>결과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E44A7CA-D050-4794-BE0E-BBB762447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04" y="3090863"/>
            <a:ext cx="4164581" cy="1840841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2E2D3449-D7A5-4281-89B0-0718EB0F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2" y="3430169"/>
            <a:ext cx="4134389" cy="14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3D69-77AA-4929-88B2-8A16B3D9754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Malgun Gothic"/>
                <a:ea typeface="+mn-lt"/>
                <a:cs typeface="+mj-cs"/>
              </a:rPr>
              <a:t>3. </a:t>
            </a:r>
            <a:r>
              <a:rPr lang="ko-KR" altLang="en-US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숫자형</a:t>
            </a:r>
            <a:r>
              <a:rPr lang="ko-KR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 데이터</a:t>
            </a:r>
            <a:r>
              <a:rPr lang="en-US" sz="5400">
                <a:solidFill>
                  <a:srgbClr val="FFFFFF"/>
                </a:solidFill>
                <a:latin typeface="Malgun Gothic"/>
                <a:ea typeface="+mn-lt"/>
                <a:cs typeface="+mj-cs"/>
              </a:rPr>
              <a:t> </a:t>
            </a:r>
            <a:r>
              <a:rPr lang="ko-KR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타입</a:t>
            </a:r>
            <a:r>
              <a:rPr lang="en-US" sz="5400">
                <a:solidFill>
                  <a:srgbClr val="FFFFFF"/>
                </a:solidFill>
                <a:latin typeface="Malgun Gothic"/>
                <a:ea typeface="+mn-lt"/>
                <a:cs typeface="+mj-cs"/>
              </a:rPr>
              <a:t> </a:t>
            </a:r>
            <a:r>
              <a:rPr lang="ko-KR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사용하기</a:t>
            </a:r>
            <a:endParaRPr lang="en-US"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ED6C29-0F94-4CE4-813D-89A0C7643B6B}"/>
              </a:ext>
            </a:extLst>
          </p:cNvPr>
          <p:cNvSpPr txBox="1"/>
          <p:nvPr/>
        </p:nvSpPr>
        <p:spPr>
          <a:xfrm>
            <a:off x="396815" y="2596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소스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F4913-41E9-4FA9-BE1B-3019636590B2}"/>
              </a:ext>
            </a:extLst>
          </p:cNvPr>
          <p:cNvSpPr txBox="1"/>
          <p:nvPr/>
        </p:nvSpPr>
        <p:spPr>
          <a:xfrm>
            <a:off x="6449683" y="25998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실행</a:t>
            </a:r>
            <a:r>
              <a:rPr lang="en-US" altLang="ko-KR"/>
              <a:t> </a:t>
            </a:r>
            <a:r>
              <a:rPr lang="ko-KR" altLang="en-US"/>
              <a:t>결과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1EF41CE-3CA2-4CAC-8547-FEC1BE27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38" y="2973867"/>
            <a:ext cx="2943584" cy="3397549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4B5D3303-C778-4FE9-A7D5-1FC7CDD0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87" y="2980696"/>
            <a:ext cx="3586252" cy="194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3D69-77AA-4929-88B2-8A16B3D9754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Malgun Gothic"/>
                <a:ea typeface="+mn-lt"/>
                <a:cs typeface="+mj-cs"/>
              </a:rPr>
              <a:t>4. </a:t>
            </a:r>
            <a:r>
              <a:rPr lang="ko-KR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연산자</a:t>
            </a:r>
            <a:r>
              <a:rPr lang="ko-KR" altLang="en-US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 활용하기</a:t>
            </a:r>
            <a:endParaRPr lang="en-US"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ED6C29-0F94-4CE4-813D-89A0C7643B6B}"/>
              </a:ext>
            </a:extLst>
          </p:cNvPr>
          <p:cNvSpPr txBox="1"/>
          <p:nvPr/>
        </p:nvSpPr>
        <p:spPr>
          <a:xfrm>
            <a:off x="396815" y="2596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소스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F4913-41E9-4FA9-BE1B-3019636590B2}"/>
              </a:ext>
            </a:extLst>
          </p:cNvPr>
          <p:cNvSpPr txBox="1"/>
          <p:nvPr/>
        </p:nvSpPr>
        <p:spPr>
          <a:xfrm>
            <a:off x="6449683" y="25998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실행</a:t>
            </a:r>
            <a:r>
              <a:rPr lang="en-US" altLang="ko-KR"/>
              <a:t> </a:t>
            </a:r>
            <a:r>
              <a:rPr lang="ko-KR" altLang="en-US"/>
              <a:t>결과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E388AD3-9E91-4D3F-82B3-24F73ACED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47" y="2964738"/>
            <a:ext cx="5265683" cy="2594810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A51820F0-71EF-47B2-A2CA-FB3E689A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27" y="2969046"/>
            <a:ext cx="2476500" cy="71437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7EE479A-5A80-4422-B8F1-D475D9FD9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557" y="3924438"/>
            <a:ext cx="2409825" cy="685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7845268-EC71-4667-80E3-D28CB6315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695" y="4782628"/>
            <a:ext cx="2428875" cy="6858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00EF58D0-D4E7-46A4-A898-C050B627F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875" y="5573383"/>
            <a:ext cx="24860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3D69-77AA-4929-88B2-8A16B3D9754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Malgun Gothic"/>
                <a:ea typeface="+mn-lt"/>
                <a:cs typeface="+mj-cs"/>
              </a:rPr>
              <a:t>5. </a:t>
            </a:r>
            <a:r>
              <a:rPr lang="ko-KR" altLang="en-US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조건문</a:t>
            </a:r>
            <a:r>
              <a:rPr lang="ko-KR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 사용하기</a:t>
            </a:r>
            <a:endParaRPr lang="en-US"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ED6C29-0F94-4CE4-813D-89A0C7643B6B}"/>
              </a:ext>
            </a:extLst>
          </p:cNvPr>
          <p:cNvSpPr txBox="1"/>
          <p:nvPr/>
        </p:nvSpPr>
        <p:spPr>
          <a:xfrm>
            <a:off x="396815" y="2596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소스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F4913-41E9-4FA9-BE1B-3019636590B2}"/>
              </a:ext>
            </a:extLst>
          </p:cNvPr>
          <p:cNvSpPr txBox="1"/>
          <p:nvPr/>
        </p:nvSpPr>
        <p:spPr>
          <a:xfrm>
            <a:off x="6449683" y="25998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실행</a:t>
            </a:r>
            <a:r>
              <a:rPr lang="en-US" altLang="ko-KR"/>
              <a:t> </a:t>
            </a:r>
            <a:r>
              <a:rPr lang="ko-KR" altLang="en-US"/>
              <a:t>결과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19822EF-5073-4542-8382-4E656844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8" y="2960201"/>
            <a:ext cx="4353463" cy="3252353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147CE5A9-4CAA-4B53-BEDC-91CFCA3A7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21" y="3899858"/>
            <a:ext cx="2643484" cy="76918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41C8508-406D-4CA1-82DE-4125E46F5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941" y="3070735"/>
            <a:ext cx="2643844" cy="788418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640B90BB-E3BE-4148-98CB-766CA6157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179" y="4728984"/>
            <a:ext cx="2624614" cy="77871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69FB9A8-792C-4022-BBB9-01F10EB8E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416" y="5562780"/>
            <a:ext cx="2634139" cy="764516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D9591E30-0666-4554-869C-522EA2D59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8320" y="3072342"/>
            <a:ext cx="2439933" cy="7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4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3D69-77AA-4929-88B2-8A16B3D9754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Malgun Gothic"/>
                <a:ea typeface="+mn-lt"/>
                <a:cs typeface="+mj-cs"/>
              </a:rPr>
              <a:t>6. </a:t>
            </a:r>
            <a:r>
              <a:rPr lang="ko-KR" altLang="en-US" sz="5400" err="1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반복문</a:t>
            </a:r>
            <a:r>
              <a:rPr lang="en-US" altLang="ko-KR" sz="5400">
                <a:solidFill>
                  <a:srgbClr val="FFFFFF"/>
                </a:solidFill>
                <a:ea typeface="+mn-lt"/>
                <a:cs typeface="+mj-cs"/>
              </a:rPr>
              <a:t> </a:t>
            </a:r>
            <a:r>
              <a:rPr lang="ko-KR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사용하기</a:t>
            </a:r>
            <a:endParaRPr lang="en-US"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ED6C29-0F94-4CE4-813D-89A0C7643B6B}"/>
              </a:ext>
            </a:extLst>
          </p:cNvPr>
          <p:cNvSpPr txBox="1"/>
          <p:nvPr/>
        </p:nvSpPr>
        <p:spPr>
          <a:xfrm>
            <a:off x="396815" y="2596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소스1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F4913-41E9-4FA9-BE1B-3019636590B2}"/>
              </a:ext>
            </a:extLst>
          </p:cNvPr>
          <p:cNvSpPr txBox="1"/>
          <p:nvPr/>
        </p:nvSpPr>
        <p:spPr>
          <a:xfrm>
            <a:off x="6319797" y="25998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실행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결과1</a:t>
            </a:r>
            <a:endParaRPr 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FDB11920-A13F-4A10-8CA7-A510DB78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3040096"/>
            <a:ext cx="5661803" cy="547772"/>
          </a:xfrm>
          <a:prstGeom prst="rect">
            <a:avLst/>
          </a:prstGeo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DE0BC170-28AA-45EF-8435-24C4E2232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956" y="3033893"/>
            <a:ext cx="773861" cy="163848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42249A59-C4C8-45C1-AE82-825C0AE2C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15" y="4331789"/>
            <a:ext cx="5661803" cy="555904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8C2FBD62-3056-4BFC-A3A1-5B121D0AD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1665" y="3029130"/>
            <a:ext cx="926441" cy="1648004"/>
          </a:xfrm>
          <a:prstGeom prst="rect">
            <a:avLst/>
          </a:prstGeom>
        </p:spPr>
      </p:pic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EADA7BD-FC1B-486A-AF84-2F49C10FD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12" y="5776930"/>
            <a:ext cx="2638425" cy="504825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6973049D-72C0-4961-B301-30C70FFCA0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2877" y="3029130"/>
            <a:ext cx="983950" cy="16480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26C56C-919D-4EFB-85B9-6C6D6BD8FBBA}"/>
              </a:ext>
            </a:extLst>
          </p:cNvPr>
          <p:cNvSpPr txBox="1"/>
          <p:nvPr/>
        </p:nvSpPr>
        <p:spPr>
          <a:xfrm>
            <a:off x="353519" y="38867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소스2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016BC3-C757-455C-A96B-559C6E6AACC1}"/>
              </a:ext>
            </a:extLst>
          </p:cNvPr>
          <p:cNvSpPr txBox="1"/>
          <p:nvPr/>
        </p:nvSpPr>
        <p:spPr>
          <a:xfrm>
            <a:off x="353519" y="53501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소스3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2BC513-58ED-40ED-A2F6-9FF2BABFBB34}"/>
              </a:ext>
            </a:extLst>
          </p:cNvPr>
          <p:cNvSpPr txBox="1"/>
          <p:nvPr/>
        </p:nvSpPr>
        <p:spPr>
          <a:xfrm>
            <a:off x="8441273" y="25998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실행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결과2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94D040-B1E9-4E14-ABF5-ED7E9A252F2A}"/>
              </a:ext>
            </a:extLst>
          </p:cNvPr>
          <p:cNvSpPr txBox="1"/>
          <p:nvPr/>
        </p:nvSpPr>
        <p:spPr>
          <a:xfrm>
            <a:off x="10623363" y="25998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실행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결과3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3D69-77AA-4929-88B2-8A16B3D9754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Malgun Gothic"/>
                <a:ea typeface="+mn-lt"/>
                <a:cs typeface="+mj-cs"/>
              </a:rPr>
              <a:t>7. </a:t>
            </a:r>
            <a:r>
              <a:rPr lang="ko-KR" altLang="en-US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함수 만들고</a:t>
            </a:r>
            <a:r>
              <a:rPr lang="en-US" altLang="ko-KR" sz="5400">
                <a:solidFill>
                  <a:srgbClr val="FFFFFF"/>
                </a:solidFill>
                <a:ea typeface="+mn-lt"/>
                <a:cs typeface="+mj-cs"/>
              </a:rPr>
              <a:t> </a:t>
            </a:r>
            <a:r>
              <a:rPr lang="ko-KR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사용하기</a:t>
            </a:r>
            <a:endParaRPr lang="en-US"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ED6C29-0F94-4CE4-813D-89A0C7643B6B}"/>
              </a:ext>
            </a:extLst>
          </p:cNvPr>
          <p:cNvSpPr txBox="1"/>
          <p:nvPr/>
        </p:nvSpPr>
        <p:spPr>
          <a:xfrm>
            <a:off x="396815" y="2596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소스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F4913-41E9-4FA9-BE1B-3019636590B2}"/>
              </a:ext>
            </a:extLst>
          </p:cNvPr>
          <p:cNvSpPr txBox="1"/>
          <p:nvPr/>
        </p:nvSpPr>
        <p:spPr>
          <a:xfrm>
            <a:off x="6449683" y="25998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실행</a:t>
            </a:r>
            <a:r>
              <a:rPr lang="en-US" altLang="ko-KR"/>
              <a:t> </a:t>
            </a:r>
            <a:r>
              <a:rPr lang="ko-KR" altLang="en-US"/>
              <a:t>결과</a:t>
            </a:r>
            <a:endParaRPr lang="en-US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B1CB6CA-62F0-4304-AF68-C5D134A3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2977776"/>
            <a:ext cx="5589916" cy="873693"/>
          </a:xfrm>
          <a:prstGeom prst="rect">
            <a:avLst/>
          </a:prstGeo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E371E74A-3884-46AB-A41A-014A837B7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30" y="3055728"/>
            <a:ext cx="1177325" cy="7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8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3D69-77AA-4929-88B2-8A16B3D9754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Malgun Gothic"/>
                <a:ea typeface="+mn-lt"/>
                <a:cs typeface="+mj-cs"/>
              </a:rPr>
              <a:t>8. </a:t>
            </a:r>
            <a:r>
              <a:rPr lang="ko-KR" altLang="en-US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파이썬 모듈 프로그램</a:t>
            </a:r>
            <a:r>
              <a:rPr lang="en-US" altLang="ko-KR" sz="5400">
                <a:solidFill>
                  <a:srgbClr val="FFFFFF"/>
                </a:solidFill>
                <a:ea typeface="+mn-lt"/>
                <a:cs typeface="+mj-cs"/>
              </a:rPr>
              <a:t> </a:t>
            </a:r>
            <a:r>
              <a:rPr lang="ko-KR" sz="5400">
                <a:solidFill>
                  <a:srgbClr val="FFFFFF"/>
                </a:solidFill>
                <a:latin typeface="Malgun Gothic"/>
                <a:ea typeface="Malgun Gothic"/>
                <a:cs typeface="+mj-cs"/>
              </a:rPr>
              <a:t>작성하기</a:t>
            </a:r>
            <a:endParaRPr lang="en-US"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ED6C29-0F94-4CE4-813D-89A0C7643B6B}"/>
              </a:ext>
            </a:extLst>
          </p:cNvPr>
          <p:cNvSpPr txBox="1"/>
          <p:nvPr/>
        </p:nvSpPr>
        <p:spPr>
          <a:xfrm>
            <a:off x="396815" y="2596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Test08mod.py 소스</a:t>
            </a:r>
            <a:endParaRPr lang="en-US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F4913-41E9-4FA9-BE1B-3019636590B2}"/>
              </a:ext>
            </a:extLst>
          </p:cNvPr>
          <p:cNvSpPr txBox="1"/>
          <p:nvPr/>
        </p:nvSpPr>
        <p:spPr>
          <a:xfrm>
            <a:off x="6449683" y="25998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Test08.py 실행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결과</a:t>
            </a:r>
            <a:endParaRPr lang="en-US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0A33A-BF11-4333-AA39-A708F502C601}"/>
              </a:ext>
            </a:extLst>
          </p:cNvPr>
          <p:cNvSpPr txBox="1"/>
          <p:nvPr/>
        </p:nvSpPr>
        <p:spPr>
          <a:xfrm>
            <a:off x="396814" y="45662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Test08.py 소스</a:t>
            </a:r>
            <a:endParaRPr lang="en-US">
              <a:ea typeface="맑은 고딕"/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0B6C1AE-AEC5-4FAD-B211-86A76A3E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4" y="2967487"/>
            <a:ext cx="3469076" cy="1584384"/>
          </a:xfrm>
          <a:prstGeom prst="rect">
            <a:avLst/>
          </a:prstGeom>
        </p:spPr>
      </p:pic>
      <p:pic>
        <p:nvPicPr>
          <p:cNvPr id="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856B130-1797-45EC-82F5-516E7A89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53" y="4967781"/>
            <a:ext cx="5288972" cy="1373501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7D8A245A-6F08-4608-850C-F91695D03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112" y="3051757"/>
            <a:ext cx="3734665" cy="9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테마</vt:lpstr>
      <vt:lpstr>파이썬 프로그래밍 _권보미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95</cp:revision>
  <dcterms:created xsi:type="dcterms:W3CDTF">2021-02-08T05:32:03Z</dcterms:created>
  <dcterms:modified xsi:type="dcterms:W3CDTF">2021-02-18T06:01:11Z</dcterms:modified>
</cp:coreProperties>
</file>