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8" r:id="rId7"/>
    <p:sldId id="269" r:id="rId8"/>
    <p:sldId id="270" r:id="rId9"/>
    <p:sldId id="271" r:id="rId10"/>
    <p:sldId id="262" r:id="rId11"/>
    <p:sldId id="263" r:id="rId12"/>
    <p:sldId id="264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DC"/>
    <a:srgbClr val="FEF3E7"/>
    <a:srgbClr val="EEEAF4"/>
    <a:srgbClr val="E0F2F1"/>
    <a:srgbClr val="FEF6F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>
      <p:cViewPr varScale="1">
        <p:scale>
          <a:sx n="85" d="100"/>
          <a:sy n="85" d="100"/>
        </p:scale>
        <p:origin x="58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B7BE5-7BB1-4096-BB5E-3BFF868D8F72}" type="datetimeFigureOut">
              <a:rPr lang="en-IN" smtClean="0"/>
              <a:pPr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5826-75BA-4F74-92E9-E052CFFC42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2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5826-75BA-4F74-92E9-E052CFFC42C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2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5826-75BA-4F74-92E9-E052CFFC42C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7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9A2BE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65861"/>
            <a:ext cx="103568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144" y="1853501"/>
            <a:ext cx="10379710" cy="303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683" y="2803842"/>
            <a:ext cx="5415605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-1045" dirty="0"/>
              <a:t>A</a:t>
            </a:r>
            <a:r>
              <a:rPr sz="8000" spc="25" dirty="0"/>
              <a:t>VI</a:t>
            </a:r>
            <a:r>
              <a:rPr sz="8000" spc="55" dirty="0"/>
              <a:t>S</a:t>
            </a:r>
            <a:r>
              <a:rPr sz="8000" spc="25" dirty="0"/>
              <a:t>H</a:t>
            </a:r>
            <a:r>
              <a:rPr sz="8000" spc="-20" dirty="0"/>
              <a:t>K</a:t>
            </a:r>
            <a:r>
              <a:rPr sz="8000" spc="25" dirty="0"/>
              <a:t>AR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421005" y="5694045"/>
            <a:ext cx="1570539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2000" spc="-10" dirty="0">
                <a:latin typeface="Times New Roman"/>
                <a:cs typeface="Times New Roman"/>
              </a:rPr>
              <a:t>P ANIRUDH</a:t>
            </a:r>
            <a:r>
              <a:rPr sz="2000" spc="-10" dirty="0">
                <a:latin typeface="Times New Roman"/>
                <a:cs typeface="Times New Roman"/>
              </a:rPr>
              <a:t> 2</a:t>
            </a:r>
            <a:r>
              <a:rPr lang="en-US" sz="2000" spc="-10" dirty="0">
                <a:latin typeface="Times New Roman"/>
                <a:cs typeface="Times New Roman"/>
              </a:rPr>
              <a:t>3</a:t>
            </a:r>
            <a:r>
              <a:rPr sz="2000" spc="-10" dirty="0">
                <a:latin typeface="Times New Roman"/>
                <a:cs typeface="Times New Roman"/>
              </a:rPr>
              <a:t>P61A66K3 </a:t>
            </a:r>
            <a:r>
              <a:rPr sz="2000" dirty="0">
                <a:latin typeface="Times New Roman"/>
                <a:cs typeface="Times New Roman"/>
              </a:rPr>
              <a:t>CS</a:t>
            </a:r>
            <a:r>
              <a:rPr lang="en-US" sz="2000" dirty="0">
                <a:latin typeface="Times New Roman"/>
                <a:cs typeface="Times New Roman"/>
              </a:rPr>
              <a:t>E - 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0456" y="5681221"/>
            <a:ext cx="1890014" cy="952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lang="en-IN" sz="2000" spc="-10" dirty="0">
                <a:latin typeface="Times New Roman"/>
                <a:cs typeface="Times New Roman"/>
              </a:rPr>
              <a:t>ANIRUDH 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lang="en-US" sz="2000" spc="-10" dirty="0">
                <a:latin typeface="Times New Roman"/>
                <a:cs typeface="Times New Roman"/>
              </a:rPr>
              <a:t>3P61A0528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lang="en-IN" sz="2000" spc="-10" dirty="0">
                <a:latin typeface="Times New Roman"/>
                <a:cs typeface="Times New Roman"/>
              </a:rPr>
              <a:t>CSM - B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209550"/>
            <a:ext cx="511492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9115" y="3049905"/>
            <a:ext cx="3813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THANK</a:t>
            </a:r>
            <a:r>
              <a:rPr sz="4800" spc="-240" dirty="0"/>
              <a:t> </a:t>
            </a:r>
            <a:r>
              <a:rPr sz="4800" spc="-25" dirty="0"/>
              <a:t>YOU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40" y="2496693"/>
            <a:ext cx="10776520" cy="186461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40"/>
              </a:spcBef>
            </a:pPr>
            <a:r>
              <a:rPr lang="en-US" sz="4000" spc="-10" dirty="0"/>
              <a:t>Create an Effective Solution for the Future of </a:t>
            </a:r>
            <a:br>
              <a:rPr lang="en-US" sz="4000" spc="-10" dirty="0"/>
            </a:br>
            <a:r>
              <a:rPr lang="en-US" sz="4000" spc="-10" dirty="0"/>
              <a:t>E-Commerce: Leveraging Computer Science to Improve Online Business Systems</a:t>
            </a:r>
            <a:endParaRPr sz="4000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5178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dirty="0"/>
              <a:t>Problem Explanation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00808"/>
            <a:ext cx="7378065" cy="30944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today’s digital world, the rise e-commerce platforms creates challenges for businesses in to get more customers.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competition increases, the large amount of data generated by e-commerce platforms requires effective analysis for better decision making.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Online transactions are more vulnerable to fraud and data breaches, making it essential to implement stronger security measures to protect user information.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overcome these problems we are use AI/ML and Blockchain Technology.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6970E-12EA-4AFD-91AB-11944C6155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1" y="1657512"/>
            <a:ext cx="3468177" cy="2851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5178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00808"/>
            <a:ext cx="7378065" cy="278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personalized product recommendation system tracks the customer preferences through their browsing and purchase history.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these features, it suggests products based on customer’s interest.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also identifies popular items and restocks them before they run out.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integrated chat-bot provides instant assistance and answers queries about products and other concerns.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these features help in providing a smooth, user friendly shopping experience for 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82964-A3D0-4F01-B17C-74469BB3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1645146"/>
            <a:ext cx="3219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8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5178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dirty="0"/>
              <a:t>Domain chosen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00808"/>
            <a:ext cx="10218985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AI/ML analyses real-time data and provides a personalized shopping experience.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Blockchain Technology enhances the ecosystem by securing transactions, ensuring transactions and preventing fraud.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Cyber security measures are essential in a world where digital threats are increasing.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adapting advanced security measures, Big Data Analytics refine algorithms, predict trends and enhance protection.</a:t>
            </a:r>
          </a:p>
        </p:txBody>
      </p:sp>
    </p:spTree>
    <p:extLst>
      <p:ext uri="{BB962C8B-B14F-4D97-AF65-F5344CB8AC3E}">
        <p14:creationId xmlns:p14="http://schemas.microsoft.com/office/powerpoint/2010/main" val="63794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5178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dirty="0"/>
              <a:t>Feasibility of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00808"/>
            <a:ext cx="7378065" cy="278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Real-time analysis of large datasets helps detect fraud and improve accuracy over time.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approach enables a distributed immutable system ensuring data integrity and transparency.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Strong security practices like data encryption and additional layers of user verification protect against unauthorized access.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solutions are scalable, with ongoing advancements making them easier to implement which are highly effective for securing e-commerce platforms.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D6E16-A6B4-4C94-8373-1E8C71CC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700808"/>
            <a:ext cx="2969079" cy="26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1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94989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Comparing</a:t>
            </a:r>
            <a:r>
              <a:rPr sz="4000" spc="215" dirty="0"/>
              <a:t> </a:t>
            </a:r>
            <a:r>
              <a:rPr sz="4000" dirty="0"/>
              <a:t>with</a:t>
            </a:r>
            <a:r>
              <a:rPr sz="4000" spc="-100" dirty="0"/>
              <a:t> </a:t>
            </a:r>
            <a:r>
              <a:rPr sz="4000" dirty="0"/>
              <a:t>Existing</a:t>
            </a:r>
            <a:r>
              <a:rPr sz="4000" spc="30" dirty="0"/>
              <a:t> </a:t>
            </a:r>
            <a:r>
              <a:rPr sz="4000" spc="-10" dirty="0"/>
              <a:t>Solutions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610CDB6-EB88-8D16-EF3D-3DA04091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95284"/>
              </p:ext>
            </p:extLst>
          </p:nvPr>
        </p:nvGraphicFramePr>
        <p:xfrm>
          <a:off x="917575" y="1916832"/>
          <a:ext cx="10290993" cy="3857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2035">
                  <a:extLst>
                    <a:ext uri="{9D8B030D-6E8A-4147-A177-3AD203B41FA5}">
                      <a16:colId xmlns:a16="http://schemas.microsoft.com/office/drawing/2014/main" val="1030379438"/>
                    </a:ext>
                  </a:extLst>
                </a:gridCol>
                <a:gridCol w="5108958">
                  <a:extLst>
                    <a:ext uri="{9D8B030D-6E8A-4147-A177-3AD203B41FA5}">
                      <a16:colId xmlns:a16="http://schemas.microsoft.com/office/drawing/2014/main" val="1556860369"/>
                    </a:ext>
                  </a:extLst>
                </a:gridCol>
              </a:tblGrid>
              <a:tr h="35522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625406"/>
                  </a:ext>
                </a:extLst>
              </a:tr>
              <a:tr h="3461196"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Utilizes basic filters to analyze customer preferences and provide relevant product suggestions.</a:t>
                      </a:r>
                      <a:endParaRPr lang="en-US" sz="20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Requires manual updates for stocks and pricing.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support depends on human agents and business hours.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security measures, often reactive rather than proactive against cyber threats.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analyzes</a:t>
                      </a:r>
                      <a:r>
                        <a:rPr lang="en-US" sz="2000" b="0" i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customers behavior</a:t>
                      </a:r>
                      <a:r>
                        <a:rPr lang="en-US" sz="2000" b="0" i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the past purchases, preferences and provides the accurate product suggestions</a:t>
                      </a: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automatically predicts demand, adjusts stock levels and changes prices in real-time.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Chat-bots provide instant, 24/7 customer support without human intervention.</a:t>
                      </a:r>
                    </a:p>
                    <a:p>
                      <a:pPr marL="285750" indent="-285750" algn="l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Utilizes advanced security to protect data and detect threats in real time.</a:t>
                      </a:r>
                      <a:endParaRPr lang="en-US" sz="20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1595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44583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628800"/>
            <a:ext cx="7338665" cy="246798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4965" marR="9525" indent="-342900" algn="just">
              <a:spcBef>
                <a:spcPts val="994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AI recommendation systems enhance e-commerce platforms by suggesting products based on customer preferences which increases sales.</a:t>
            </a:r>
          </a:p>
          <a:p>
            <a:pPr marL="354965" marR="9525" indent="-342900" algn="just">
              <a:spcBef>
                <a:spcPts val="994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Smart systems analyze patterns and ensure that items are restocked, optimizing supply chain operations.</a:t>
            </a:r>
          </a:p>
          <a:p>
            <a:pPr marL="354965" marR="9525" indent="-342900" algn="just">
              <a:spcBef>
                <a:spcPts val="994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Integrated chatbots provide instant support, reducing the need of human intervention.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D3DA4-668B-4C78-B73D-28F69D90C4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1752600"/>
            <a:ext cx="3312368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3756" y="3049905"/>
            <a:ext cx="3144487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QUERIES?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4A9597CD0E6E4AA1E399229C59BF3E" ma:contentTypeVersion="4" ma:contentTypeDescription="Create a new document." ma:contentTypeScope="" ma:versionID="bec1a492f9731b7900f530ac9e83b960">
  <xsd:schema xmlns:xsd="http://www.w3.org/2001/XMLSchema" xmlns:xs="http://www.w3.org/2001/XMLSchema" xmlns:p="http://schemas.microsoft.com/office/2006/metadata/properties" xmlns:ns3="e71be2c2-8247-4a61-8433-52d267f1c3eb" targetNamespace="http://schemas.microsoft.com/office/2006/metadata/properties" ma:root="true" ma:fieldsID="80fbbf554cdd9ca0bdd2d744d5a910eb" ns3:_="">
    <xsd:import namespace="e71be2c2-8247-4a61-8433-52d267f1c3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be2c2-8247-4a61-8433-52d267f1c3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15FED7-BD64-4C11-97E6-3410EC086281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F19C03-95DD-4069-8C2B-0D3D442354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C5BCB-DD5C-4C4F-BAA6-24FDED6D155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71be2c2-8247-4a61-8433-52d267f1c3e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Words>480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AVISHKAR</vt:lpstr>
      <vt:lpstr>Create an Effective Solution for the Future of  E-Commerce: Leveraging Computer Science to Improve Online Business Systems</vt:lpstr>
      <vt:lpstr>Problem Explanation</vt:lpstr>
      <vt:lpstr>Solution</vt:lpstr>
      <vt:lpstr>Domain chosen</vt:lpstr>
      <vt:lpstr>Feasibility of Solution</vt:lpstr>
      <vt:lpstr>Comparing with Existing Solutions</vt:lpstr>
      <vt:lpstr>Applications</vt:lpstr>
      <vt:lpstr>QUERIES?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AVISHKAR</dc:title>
  <dc:creator>sai kumar</dc:creator>
  <cp:lastModifiedBy>KS AKSHAY</cp:lastModifiedBy>
  <cp:revision>28</cp:revision>
  <dcterms:created xsi:type="dcterms:W3CDTF">2024-03-04T05:24:05Z</dcterms:created>
  <dcterms:modified xsi:type="dcterms:W3CDTF">2025-02-23T14:33:16Z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LastSaved">
    <vt:filetime>2024-03-04T00:00:00Z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ContentTypeId">
    <vt:lpwstr>0x010100614A9597CD0E6E4AA1E399229C59BF3E</vt:lpwstr>
  </property>
</Properties>
</file>