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635312"/>
          </a:xfrm>
        </p:spPr>
        <p:txBody>
          <a:bodyPr/>
          <a:lstStyle/>
          <a:p>
            <a:r>
              <a:rPr lang="es-MX" sz="3600" dirty="0" smtClean="0"/>
              <a:t>Programación orientada a objetos</a:t>
            </a:r>
            <a:endParaRPr lang="es-MX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59446" y="3052768"/>
            <a:ext cx="9070848" cy="457201"/>
          </a:xfrm>
        </p:spPr>
        <p:txBody>
          <a:bodyPr>
            <a:normAutofit fontScale="92500" lnSpcReduction="20000"/>
          </a:bodyPr>
          <a:lstStyle/>
          <a:p>
            <a:r>
              <a:rPr lang="es-MX" dirty="0" smtClean="0"/>
              <a:t>Trejo </a:t>
            </a:r>
            <a:r>
              <a:rPr lang="es-MX" dirty="0" err="1" smtClean="0"/>
              <a:t>Mendez</a:t>
            </a:r>
            <a:r>
              <a:rPr lang="es-MX" dirty="0" smtClean="0"/>
              <a:t> Aron</a:t>
            </a:r>
          </a:p>
          <a:p>
            <a:r>
              <a:rPr lang="es-MX" dirty="0" smtClean="0"/>
              <a:t>TV65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72090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Clase 5</a:t>
            </a:r>
            <a:endParaRPr lang="es-MX" dirty="0"/>
          </a:p>
        </p:txBody>
      </p:sp>
      <p:sp>
        <p:nvSpPr>
          <p:cNvPr id="4" name="Elipse 3"/>
          <p:cNvSpPr/>
          <p:nvPr/>
        </p:nvSpPr>
        <p:spPr>
          <a:xfrm>
            <a:off x="5435137" y="350293"/>
            <a:ext cx="1321723" cy="79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5680361" y="564638"/>
            <a:ext cx="83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Inicio</a:t>
            </a:r>
            <a:endParaRPr lang="es-MX" dirty="0"/>
          </a:p>
        </p:txBody>
      </p:sp>
      <p:sp>
        <p:nvSpPr>
          <p:cNvPr id="8" name="Rombo 7"/>
          <p:cNvSpPr/>
          <p:nvPr/>
        </p:nvSpPr>
        <p:spPr>
          <a:xfrm>
            <a:off x="5411928" y="2101606"/>
            <a:ext cx="1466503" cy="116378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Documento 8"/>
          <p:cNvSpPr/>
          <p:nvPr/>
        </p:nvSpPr>
        <p:spPr>
          <a:xfrm>
            <a:off x="1845425" y="2209671"/>
            <a:ext cx="1537854" cy="94765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Documento 9"/>
          <p:cNvSpPr/>
          <p:nvPr/>
        </p:nvSpPr>
        <p:spPr>
          <a:xfrm>
            <a:off x="8756073" y="2209670"/>
            <a:ext cx="1537854" cy="94765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Paralelogramo 10"/>
          <p:cNvSpPr/>
          <p:nvPr/>
        </p:nvSpPr>
        <p:spPr>
          <a:xfrm>
            <a:off x="5314600" y="1237528"/>
            <a:ext cx="1661160" cy="62345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/>
          <p:cNvSpPr txBox="1"/>
          <p:nvPr/>
        </p:nvSpPr>
        <p:spPr>
          <a:xfrm>
            <a:off x="5435137" y="1328107"/>
            <a:ext cx="15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Ingresar pH</a:t>
            </a:r>
            <a:endParaRPr lang="es-MX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665813" y="2546495"/>
            <a:ext cx="95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PH &lt; 7</a:t>
            </a:r>
            <a:endParaRPr lang="es-MX" dirty="0"/>
          </a:p>
        </p:txBody>
      </p:sp>
      <p:sp>
        <p:nvSpPr>
          <p:cNvPr id="15" name="CuadroTexto 14"/>
          <p:cNvSpPr txBox="1"/>
          <p:nvPr/>
        </p:nvSpPr>
        <p:spPr>
          <a:xfrm>
            <a:off x="1970116" y="2306495"/>
            <a:ext cx="124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Es alcalino</a:t>
            </a:r>
            <a:endParaRPr lang="es-MX" dirty="0"/>
          </a:p>
        </p:txBody>
      </p:sp>
      <p:sp>
        <p:nvSpPr>
          <p:cNvPr id="16" name="CuadroTexto 15"/>
          <p:cNvSpPr txBox="1"/>
          <p:nvPr/>
        </p:nvSpPr>
        <p:spPr>
          <a:xfrm>
            <a:off x="8907080" y="2306495"/>
            <a:ext cx="125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Es acido</a:t>
            </a:r>
            <a:endParaRPr lang="es-MX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840480" y="2546495"/>
            <a:ext cx="12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falso</a:t>
            </a:r>
            <a:endParaRPr lang="es-MX" dirty="0"/>
          </a:p>
        </p:txBody>
      </p:sp>
      <p:sp>
        <p:nvSpPr>
          <p:cNvPr id="18" name="CuadroTexto 17"/>
          <p:cNvSpPr txBox="1"/>
          <p:nvPr/>
        </p:nvSpPr>
        <p:spPr>
          <a:xfrm>
            <a:off x="7244534" y="2540983"/>
            <a:ext cx="142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verdad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8129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685" y="642594"/>
            <a:ext cx="9920629" cy="558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77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15689"/>
          <a:stretch/>
        </p:blipFill>
        <p:spPr>
          <a:xfrm>
            <a:off x="710737" y="914399"/>
            <a:ext cx="4958544" cy="440574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8512" t="14353" r="40339" b="38216"/>
          <a:stretch/>
        </p:blipFill>
        <p:spPr>
          <a:xfrm>
            <a:off x="6267796" y="914399"/>
            <a:ext cx="5365391" cy="439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00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642594"/>
            <a:ext cx="9029559" cy="507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285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Clase 6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69" y="1820488"/>
            <a:ext cx="7493583" cy="421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41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066" y="89154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44" y="642594"/>
            <a:ext cx="10001956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49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33" y="338667"/>
            <a:ext cx="10932114" cy="61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70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266" y="915352"/>
            <a:ext cx="8627534" cy="485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30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44" y="642594"/>
            <a:ext cx="10453511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5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Clase 1 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4796" b="46313"/>
          <a:stretch/>
        </p:blipFill>
        <p:spPr>
          <a:xfrm>
            <a:off x="697063" y="2014194"/>
            <a:ext cx="5773067" cy="385678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055941" y="2820528"/>
            <a:ext cx="4389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Utilizando el comando </a:t>
            </a:r>
            <a:r>
              <a:rPr lang="es-MX" sz="1600" i="1" dirty="0" err="1" smtClean="0"/>
              <a:t>gti</a:t>
            </a:r>
            <a:r>
              <a:rPr lang="es-MX" sz="1600" i="1" dirty="0" smtClean="0"/>
              <a:t>-v</a:t>
            </a:r>
            <a:r>
              <a:rPr lang="es-MX" sz="1600" dirty="0" smtClean="0"/>
              <a:t> nos dio la versión de </a:t>
            </a:r>
            <a:r>
              <a:rPr lang="es-MX" sz="1600" dirty="0" err="1" smtClean="0"/>
              <a:t>gti</a:t>
            </a:r>
            <a:r>
              <a:rPr lang="es-MX" sz="1600" dirty="0" smtClean="0"/>
              <a:t> instalada </a:t>
            </a:r>
          </a:p>
          <a:p>
            <a:endParaRPr lang="es-MX" sz="1600" dirty="0"/>
          </a:p>
          <a:p>
            <a:r>
              <a:rPr lang="es-MX" sz="1600" dirty="0" smtClean="0"/>
              <a:t>Con </a:t>
            </a:r>
            <a:r>
              <a:rPr lang="es-MX" sz="1600" i="1" dirty="0" err="1" smtClean="0"/>
              <a:t>gti</a:t>
            </a:r>
            <a:r>
              <a:rPr lang="es-MX" sz="1600" i="1" dirty="0"/>
              <a:t> </a:t>
            </a:r>
            <a:r>
              <a:rPr lang="es-MX" sz="1600" i="1" dirty="0" err="1" smtClean="0"/>
              <a:t>config</a:t>
            </a:r>
            <a:r>
              <a:rPr lang="es-MX" sz="1600" i="1" dirty="0" smtClean="0"/>
              <a:t> –</a:t>
            </a:r>
            <a:r>
              <a:rPr lang="es-MX" sz="1600" i="1" dirty="0" err="1" smtClean="0"/>
              <a:t>list</a:t>
            </a:r>
            <a:r>
              <a:rPr lang="es-MX" sz="1600" i="1" dirty="0" smtClean="0"/>
              <a:t>  </a:t>
            </a:r>
            <a:r>
              <a:rPr lang="es-MX" sz="1600" dirty="0" smtClean="0"/>
              <a:t>revisaremos el nombre del usuario y e-mail </a:t>
            </a:r>
            <a:endParaRPr lang="es-MX" sz="1600" dirty="0"/>
          </a:p>
        </p:txBody>
      </p:sp>
      <p:cxnSp>
        <p:nvCxnSpPr>
          <p:cNvPr id="9" name="Conector recto de flecha 8"/>
          <p:cNvCxnSpPr/>
          <p:nvPr/>
        </p:nvCxnSpPr>
        <p:spPr>
          <a:xfrm flipH="1">
            <a:off x="6242858" y="4098175"/>
            <a:ext cx="1080655" cy="764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>
            <a:off x="2751513" y="4871258"/>
            <a:ext cx="3471195" cy="473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H="1" flipV="1">
            <a:off x="3258589" y="2294631"/>
            <a:ext cx="3797353" cy="6231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05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05898" y="2236124"/>
            <a:ext cx="3841694" cy="2906503"/>
          </a:xfrm>
        </p:spPr>
        <p:txBody>
          <a:bodyPr/>
          <a:lstStyle/>
          <a:p>
            <a:r>
              <a:rPr lang="es-MX" dirty="0" smtClean="0"/>
              <a:t>Condicional </a:t>
            </a:r>
            <a:r>
              <a:rPr lang="es-MX" dirty="0" err="1" smtClean="0"/>
              <a:t>for</a:t>
            </a:r>
            <a:r>
              <a:rPr lang="es-MX" dirty="0" smtClean="0"/>
              <a:t> – </a:t>
            </a:r>
            <a:r>
              <a:rPr lang="es-MX" dirty="0" err="1" smtClean="0"/>
              <a:t>next</a:t>
            </a:r>
            <a:r>
              <a:rPr lang="es-MX" dirty="0" smtClean="0"/>
              <a:t> 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0212" r="10701"/>
          <a:stretch/>
        </p:blipFill>
        <p:spPr>
          <a:xfrm>
            <a:off x="540328" y="617656"/>
            <a:ext cx="6957752" cy="575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2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5591"/>
          <a:stretch/>
        </p:blipFill>
        <p:spPr>
          <a:xfrm>
            <a:off x="1271847" y="1261768"/>
            <a:ext cx="9426633" cy="500602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291840" y="706582"/>
            <a:ext cx="581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Clase7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3501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374" b="3924"/>
          <a:stretch/>
        </p:blipFill>
        <p:spPr>
          <a:xfrm>
            <a:off x="810008" y="381718"/>
            <a:ext cx="10752997" cy="572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42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5929"/>
          <a:stretch/>
        </p:blipFill>
        <p:spPr>
          <a:xfrm>
            <a:off x="1066800" y="784380"/>
            <a:ext cx="9969962" cy="527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71803"/>
          <a:stretch/>
        </p:blipFill>
        <p:spPr>
          <a:xfrm>
            <a:off x="3992880" y="725046"/>
            <a:ext cx="4053840" cy="536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23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-506" t="2249" r="21762" b="3899"/>
          <a:stretch/>
        </p:blipFill>
        <p:spPr>
          <a:xfrm>
            <a:off x="2447792" y="973716"/>
            <a:ext cx="7760238" cy="520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0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68" r="58008" b="23270"/>
          <a:stretch/>
        </p:blipFill>
        <p:spPr>
          <a:xfrm>
            <a:off x="1016924" y="740150"/>
            <a:ext cx="4286596" cy="505152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209608" y="2342582"/>
            <a:ext cx="4680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“hola mundo” con Python </a:t>
            </a:r>
          </a:p>
          <a:p>
            <a:endParaRPr lang="es-MX" dirty="0"/>
          </a:p>
          <a:p>
            <a:r>
              <a:rPr lang="es-MX" i="1" dirty="0" err="1" smtClean="0"/>
              <a:t>Print</a:t>
            </a:r>
            <a:r>
              <a:rPr lang="es-MX" i="1" dirty="0" smtClean="0"/>
              <a:t> (“hola mundo”)</a:t>
            </a:r>
            <a:endParaRPr lang="es-MX" i="1" dirty="0"/>
          </a:p>
        </p:txBody>
      </p:sp>
    </p:spTree>
    <p:extLst>
      <p:ext uri="{BB962C8B-B14F-4D97-AF65-F5344CB8AC3E}">
        <p14:creationId xmlns:p14="http://schemas.microsoft.com/office/powerpoint/2010/main" val="70399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1" r="51040"/>
          <a:stretch/>
        </p:blipFill>
        <p:spPr>
          <a:xfrm>
            <a:off x="939338" y="482137"/>
            <a:ext cx="4954385" cy="569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3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9809" t="2199" r="39919" b="10816"/>
          <a:stretch/>
        </p:blipFill>
        <p:spPr>
          <a:xfrm>
            <a:off x="540327" y="382385"/>
            <a:ext cx="5311833" cy="594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8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47906" y="2211185"/>
            <a:ext cx="4677294" cy="714895"/>
          </a:xfrm>
        </p:spPr>
        <p:txBody>
          <a:bodyPr/>
          <a:lstStyle/>
          <a:p>
            <a:r>
              <a:rPr lang="es-MX" dirty="0" smtClean="0"/>
              <a:t>Después de buscar mi archivo en los 3 discos duros se pudo compilar 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9450" t="1876" r="39300" b="10125"/>
          <a:stretch/>
        </p:blipFill>
        <p:spPr>
          <a:xfrm>
            <a:off x="631767" y="642594"/>
            <a:ext cx="5663281" cy="546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7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CLASE 2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6580" r="2478" b="29314"/>
          <a:stretch/>
        </p:blipFill>
        <p:spPr>
          <a:xfrm>
            <a:off x="388235" y="1720732"/>
            <a:ext cx="7823792" cy="376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5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821" y="540328"/>
            <a:ext cx="9768376" cy="549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1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60" y="483833"/>
            <a:ext cx="10272889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97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496</TotalTime>
  <Words>80</Words>
  <Application>Microsoft Office PowerPoint</Application>
  <PresentationFormat>Panorámica</PresentationFormat>
  <Paragraphs>23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8" baseType="lpstr">
      <vt:lpstr>Century Gothic</vt:lpstr>
      <vt:lpstr>Garamond</vt:lpstr>
      <vt:lpstr>Savon</vt:lpstr>
      <vt:lpstr>Programación orientada a objetos</vt:lpstr>
      <vt:lpstr>Clase 1 </vt:lpstr>
      <vt:lpstr>Presentación de PowerPoint</vt:lpstr>
      <vt:lpstr>Presentación de PowerPoint</vt:lpstr>
      <vt:lpstr>Presentación de PowerPoint</vt:lpstr>
      <vt:lpstr>Presentación de PowerPoint</vt:lpstr>
      <vt:lpstr>CLASE 2</vt:lpstr>
      <vt:lpstr>Presentación de PowerPoint</vt:lpstr>
      <vt:lpstr>Presentación de PowerPoint</vt:lpstr>
      <vt:lpstr>Clase 5</vt:lpstr>
      <vt:lpstr>Presentación de PowerPoint</vt:lpstr>
      <vt:lpstr>Presentación de PowerPoint</vt:lpstr>
      <vt:lpstr>Presentación de PowerPoint</vt:lpstr>
      <vt:lpstr>Clase 6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Usuario</dc:creator>
  <cp:lastModifiedBy>Usuario</cp:lastModifiedBy>
  <cp:revision>24</cp:revision>
  <dcterms:created xsi:type="dcterms:W3CDTF">2024-02-15T22:48:21Z</dcterms:created>
  <dcterms:modified xsi:type="dcterms:W3CDTF">2024-03-22T00:11:12Z</dcterms:modified>
</cp:coreProperties>
</file>