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C0D5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5" d="100"/>
          <a:sy n="35" d="100"/>
        </p:scale>
        <p:origin x="81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BBFAB5-5C77-4D72-8876-AC55AF2AE20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945BF1-7F2A-4B62-A354-F72DBCB56D80}">
      <dgm:prSet/>
      <dgm:spPr>
        <a:solidFill>
          <a:srgbClr val="59C0D5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Discover</a:t>
          </a:r>
          <a:endParaRPr lang="sv-SE" dirty="0">
            <a:solidFill>
              <a:schemeClr val="bg1"/>
            </a:solidFill>
          </a:endParaRPr>
        </a:p>
      </dgm:t>
    </dgm:pt>
    <dgm:pt modelId="{1A9D69AA-0282-41B8-B638-B4D0F6F66BB1}" type="parTrans" cxnId="{B44EA7D4-1DF5-433A-923F-9A63094F0906}">
      <dgm:prSet/>
      <dgm:spPr/>
      <dgm:t>
        <a:bodyPr/>
        <a:lstStyle/>
        <a:p>
          <a:endParaRPr lang="en-US"/>
        </a:p>
      </dgm:t>
    </dgm:pt>
    <dgm:pt modelId="{C153BDF4-E164-4399-95E5-41529837AB63}" type="sibTrans" cxnId="{B44EA7D4-1DF5-433A-923F-9A63094F0906}">
      <dgm:prSet/>
      <dgm:spPr>
        <a:solidFill>
          <a:srgbClr val="545454"/>
        </a:solidFill>
      </dgm:spPr>
      <dgm:t>
        <a:bodyPr/>
        <a:lstStyle/>
        <a:p>
          <a:endParaRPr lang="en-US"/>
        </a:p>
      </dgm:t>
    </dgm:pt>
    <dgm:pt modelId="{59E4BB87-84DB-491F-ABB2-F6BB4FC82627}">
      <dgm:prSet/>
      <dgm:spPr>
        <a:solidFill>
          <a:srgbClr val="59C0D5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Identify</a:t>
          </a:r>
          <a:endParaRPr lang="sv-SE" dirty="0">
            <a:solidFill>
              <a:schemeClr val="bg1"/>
            </a:solidFill>
          </a:endParaRPr>
        </a:p>
      </dgm:t>
    </dgm:pt>
    <dgm:pt modelId="{07ED4EBF-5159-4A0A-9AE4-E7AC022F6109}" type="parTrans" cxnId="{5CC26854-A17E-4BA3-8784-F5401F25096E}">
      <dgm:prSet/>
      <dgm:spPr/>
      <dgm:t>
        <a:bodyPr/>
        <a:lstStyle/>
        <a:p>
          <a:endParaRPr lang="en-US"/>
        </a:p>
      </dgm:t>
    </dgm:pt>
    <dgm:pt modelId="{CF579CF4-0D1B-44E9-978B-36755A353720}" type="sibTrans" cxnId="{5CC26854-A17E-4BA3-8784-F5401F25096E}">
      <dgm:prSet/>
      <dgm:spPr>
        <a:solidFill>
          <a:srgbClr val="545454"/>
        </a:solidFill>
      </dgm:spPr>
      <dgm:t>
        <a:bodyPr/>
        <a:lstStyle/>
        <a:p>
          <a:endParaRPr lang="en-US"/>
        </a:p>
      </dgm:t>
    </dgm:pt>
    <dgm:pt modelId="{C890A07E-A669-4800-B8CF-F76C3B8D7519}">
      <dgm:prSet/>
      <dgm:spPr>
        <a:solidFill>
          <a:srgbClr val="59C0D5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Prioritize</a:t>
          </a:r>
          <a:endParaRPr lang="sv-SE" dirty="0">
            <a:solidFill>
              <a:schemeClr val="bg1"/>
            </a:solidFill>
          </a:endParaRPr>
        </a:p>
      </dgm:t>
    </dgm:pt>
    <dgm:pt modelId="{FB9DE488-0F4A-4A1B-94FF-9E100331F6A1}" type="parTrans" cxnId="{F0365D93-543A-4281-9876-2281F65580E4}">
      <dgm:prSet/>
      <dgm:spPr/>
      <dgm:t>
        <a:bodyPr/>
        <a:lstStyle/>
        <a:p>
          <a:endParaRPr lang="en-US"/>
        </a:p>
      </dgm:t>
    </dgm:pt>
    <dgm:pt modelId="{BC142C02-77DC-4293-80DE-1EBB2621943F}" type="sibTrans" cxnId="{F0365D93-543A-4281-9876-2281F65580E4}">
      <dgm:prSet/>
      <dgm:spPr>
        <a:solidFill>
          <a:srgbClr val="545454"/>
        </a:solidFill>
      </dgm:spPr>
      <dgm:t>
        <a:bodyPr/>
        <a:lstStyle/>
        <a:p>
          <a:endParaRPr lang="en-US"/>
        </a:p>
      </dgm:t>
    </dgm:pt>
    <dgm:pt modelId="{41E52240-3253-4D48-9BBB-A40B8E9E507D}">
      <dgm:prSet/>
      <dgm:spPr>
        <a:solidFill>
          <a:srgbClr val="59C0D5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Reproduce</a:t>
          </a:r>
          <a:endParaRPr lang="sv-SE" dirty="0">
            <a:solidFill>
              <a:schemeClr val="bg1"/>
            </a:solidFill>
          </a:endParaRPr>
        </a:p>
      </dgm:t>
    </dgm:pt>
    <dgm:pt modelId="{10813461-42DF-4494-98A6-DD8747E965CE}" type="parTrans" cxnId="{C59E96D8-68D2-4554-88F8-423F81746384}">
      <dgm:prSet/>
      <dgm:spPr/>
      <dgm:t>
        <a:bodyPr/>
        <a:lstStyle/>
        <a:p>
          <a:endParaRPr lang="en-US"/>
        </a:p>
      </dgm:t>
    </dgm:pt>
    <dgm:pt modelId="{7687F344-27A2-4FD9-871B-6AA8E894F501}" type="sibTrans" cxnId="{C59E96D8-68D2-4554-88F8-423F81746384}">
      <dgm:prSet/>
      <dgm:spPr>
        <a:solidFill>
          <a:srgbClr val="545454"/>
        </a:solidFill>
      </dgm:spPr>
      <dgm:t>
        <a:bodyPr/>
        <a:lstStyle/>
        <a:p>
          <a:endParaRPr lang="en-US"/>
        </a:p>
      </dgm:t>
    </dgm:pt>
    <dgm:pt modelId="{0DA59AFE-CD68-4EDA-8C5C-A6194B0F9281}">
      <dgm:prSet/>
      <dgm:spPr>
        <a:solidFill>
          <a:srgbClr val="59C0D5"/>
        </a:solidFill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sv-SE" dirty="0" err="1">
              <a:solidFill>
                <a:schemeClr val="bg1"/>
              </a:solidFill>
            </a:rPr>
            <a:t>Solve</a:t>
          </a:r>
          <a:endParaRPr lang="sv-SE" dirty="0">
            <a:solidFill>
              <a:schemeClr val="bg1"/>
            </a:solidFill>
          </a:endParaRPr>
        </a:p>
      </dgm:t>
    </dgm:pt>
    <dgm:pt modelId="{32B240CF-25F0-4C02-A9C1-4492844AF12B}" type="parTrans" cxnId="{4EBE51C5-1158-446A-BBDD-FEDFC50DC548}">
      <dgm:prSet/>
      <dgm:spPr/>
      <dgm:t>
        <a:bodyPr/>
        <a:lstStyle/>
        <a:p>
          <a:endParaRPr lang="en-US"/>
        </a:p>
      </dgm:t>
    </dgm:pt>
    <dgm:pt modelId="{D425F6C4-D13C-4CAE-8101-520CE5FAC387}" type="sibTrans" cxnId="{4EBE51C5-1158-446A-BBDD-FEDFC50DC548}">
      <dgm:prSet/>
      <dgm:spPr/>
      <dgm:t>
        <a:bodyPr/>
        <a:lstStyle/>
        <a:p>
          <a:endParaRPr lang="en-US"/>
        </a:p>
      </dgm:t>
    </dgm:pt>
    <dgm:pt modelId="{825C3A69-AD57-4A5D-91B2-A9AAD4BFC386}" type="pres">
      <dgm:prSet presAssocID="{47BBFAB5-5C77-4D72-8876-AC55AF2AE207}" presName="Name0" presStyleCnt="0">
        <dgm:presLayoutVars>
          <dgm:dir/>
          <dgm:resizeHandles val="exact"/>
        </dgm:presLayoutVars>
      </dgm:prSet>
      <dgm:spPr/>
    </dgm:pt>
    <dgm:pt modelId="{1F1DB500-AE6E-4643-B4A7-A16CE095CB0C}" type="pres">
      <dgm:prSet presAssocID="{0E945BF1-7F2A-4B62-A354-F72DBCB56D80}" presName="node" presStyleLbl="node1" presStyleIdx="0" presStyleCnt="5">
        <dgm:presLayoutVars>
          <dgm:bulletEnabled val="1"/>
        </dgm:presLayoutVars>
      </dgm:prSet>
      <dgm:spPr/>
    </dgm:pt>
    <dgm:pt modelId="{D27D1A10-0443-48DC-B8C7-36CA0370CAD8}" type="pres">
      <dgm:prSet presAssocID="{C153BDF4-E164-4399-95E5-41529837AB63}" presName="sibTrans" presStyleLbl="sibTrans2D1" presStyleIdx="0" presStyleCnt="4"/>
      <dgm:spPr/>
    </dgm:pt>
    <dgm:pt modelId="{1433A089-CC75-4FB3-8F85-FEBF50DC5908}" type="pres">
      <dgm:prSet presAssocID="{C153BDF4-E164-4399-95E5-41529837AB63}" presName="connectorText" presStyleLbl="sibTrans2D1" presStyleIdx="0" presStyleCnt="4"/>
      <dgm:spPr/>
    </dgm:pt>
    <dgm:pt modelId="{EC330F5F-092E-43F9-B915-A363301E9733}" type="pres">
      <dgm:prSet presAssocID="{59E4BB87-84DB-491F-ABB2-F6BB4FC82627}" presName="node" presStyleLbl="node1" presStyleIdx="1" presStyleCnt="5">
        <dgm:presLayoutVars>
          <dgm:bulletEnabled val="1"/>
        </dgm:presLayoutVars>
      </dgm:prSet>
      <dgm:spPr/>
    </dgm:pt>
    <dgm:pt modelId="{B3AB6D9F-9912-45D1-93D5-7F02E8680A36}" type="pres">
      <dgm:prSet presAssocID="{CF579CF4-0D1B-44E9-978B-36755A353720}" presName="sibTrans" presStyleLbl="sibTrans2D1" presStyleIdx="1" presStyleCnt="4"/>
      <dgm:spPr/>
    </dgm:pt>
    <dgm:pt modelId="{3E38B438-4ECE-462C-9824-5AE827DE3278}" type="pres">
      <dgm:prSet presAssocID="{CF579CF4-0D1B-44E9-978B-36755A353720}" presName="connectorText" presStyleLbl="sibTrans2D1" presStyleIdx="1" presStyleCnt="4"/>
      <dgm:spPr/>
    </dgm:pt>
    <dgm:pt modelId="{80D5A129-F41D-4128-9177-9EC162FF7C5B}" type="pres">
      <dgm:prSet presAssocID="{C890A07E-A669-4800-B8CF-F76C3B8D7519}" presName="node" presStyleLbl="node1" presStyleIdx="2" presStyleCnt="5">
        <dgm:presLayoutVars>
          <dgm:bulletEnabled val="1"/>
        </dgm:presLayoutVars>
      </dgm:prSet>
      <dgm:spPr/>
    </dgm:pt>
    <dgm:pt modelId="{A87AB0AD-9879-4D11-85A3-A742CFA1AB8F}" type="pres">
      <dgm:prSet presAssocID="{BC142C02-77DC-4293-80DE-1EBB2621943F}" presName="sibTrans" presStyleLbl="sibTrans2D1" presStyleIdx="2" presStyleCnt="4"/>
      <dgm:spPr/>
    </dgm:pt>
    <dgm:pt modelId="{71AA1C54-F192-4391-9474-BB2B48B73DE4}" type="pres">
      <dgm:prSet presAssocID="{BC142C02-77DC-4293-80DE-1EBB2621943F}" presName="connectorText" presStyleLbl="sibTrans2D1" presStyleIdx="2" presStyleCnt="4"/>
      <dgm:spPr/>
    </dgm:pt>
    <dgm:pt modelId="{C901369A-D227-4717-AE5E-22D1CF677A7B}" type="pres">
      <dgm:prSet presAssocID="{41E52240-3253-4D48-9BBB-A40B8E9E507D}" presName="node" presStyleLbl="node1" presStyleIdx="3" presStyleCnt="5">
        <dgm:presLayoutVars>
          <dgm:bulletEnabled val="1"/>
        </dgm:presLayoutVars>
      </dgm:prSet>
      <dgm:spPr/>
    </dgm:pt>
    <dgm:pt modelId="{9B93F882-B689-44D7-8D4E-E241AC87BF0B}" type="pres">
      <dgm:prSet presAssocID="{7687F344-27A2-4FD9-871B-6AA8E894F501}" presName="sibTrans" presStyleLbl="sibTrans2D1" presStyleIdx="3" presStyleCnt="4"/>
      <dgm:spPr/>
    </dgm:pt>
    <dgm:pt modelId="{7B3D819C-64CA-41D7-A0D2-138FE3A7A265}" type="pres">
      <dgm:prSet presAssocID="{7687F344-27A2-4FD9-871B-6AA8E894F501}" presName="connectorText" presStyleLbl="sibTrans2D1" presStyleIdx="3" presStyleCnt="4"/>
      <dgm:spPr/>
    </dgm:pt>
    <dgm:pt modelId="{EF6E7A6F-5D82-45EE-B69F-DD1C0574543F}" type="pres">
      <dgm:prSet presAssocID="{0DA59AFE-CD68-4EDA-8C5C-A6194B0F9281}" presName="node" presStyleLbl="node1" presStyleIdx="4" presStyleCnt="5">
        <dgm:presLayoutVars>
          <dgm:bulletEnabled val="1"/>
        </dgm:presLayoutVars>
      </dgm:prSet>
      <dgm:spPr/>
    </dgm:pt>
  </dgm:ptLst>
  <dgm:cxnLst>
    <dgm:cxn modelId="{5EDFE716-AB73-4514-AA6E-11BF18839D01}" type="presOf" srcId="{7687F344-27A2-4FD9-871B-6AA8E894F501}" destId="{9B93F882-B689-44D7-8D4E-E241AC87BF0B}" srcOrd="0" destOrd="0" presId="urn:microsoft.com/office/officeart/2005/8/layout/process1"/>
    <dgm:cxn modelId="{52BB1E17-934E-4950-8218-16BC7DC72CB9}" type="presOf" srcId="{CF579CF4-0D1B-44E9-978B-36755A353720}" destId="{3E38B438-4ECE-462C-9824-5AE827DE3278}" srcOrd="1" destOrd="0" presId="urn:microsoft.com/office/officeart/2005/8/layout/process1"/>
    <dgm:cxn modelId="{EDE26B17-6864-4058-A625-79B7277D8EBB}" type="presOf" srcId="{7687F344-27A2-4FD9-871B-6AA8E894F501}" destId="{7B3D819C-64CA-41D7-A0D2-138FE3A7A265}" srcOrd="1" destOrd="0" presId="urn:microsoft.com/office/officeart/2005/8/layout/process1"/>
    <dgm:cxn modelId="{E16E3021-99D9-4BB7-9C55-AE5C176A1136}" type="presOf" srcId="{0DA59AFE-CD68-4EDA-8C5C-A6194B0F9281}" destId="{EF6E7A6F-5D82-45EE-B69F-DD1C0574543F}" srcOrd="0" destOrd="0" presId="urn:microsoft.com/office/officeart/2005/8/layout/process1"/>
    <dgm:cxn modelId="{23659E2E-59AA-4C2A-939E-9861261041F7}" type="presOf" srcId="{BC142C02-77DC-4293-80DE-1EBB2621943F}" destId="{A87AB0AD-9879-4D11-85A3-A742CFA1AB8F}" srcOrd="0" destOrd="0" presId="urn:microsoft.com/office/officeart/2005/8/layout/process1"/>
    <dgm:cxn modelId="{DD61B144-8F1E-473F-B66D-2C68EB3F20F8}" type="presOf" srcId="{C153BDF4-E164-4399-95E5-41529837AB63}" destId="{1433A089-CC75-4FB3-8F85-FEBF50DC5908}" srcOrd="1" destOrd="0" presId="urn:microsoft.com/office/officeart/2005/8/layout/process1"/>
    <dgm:cxn modelId="{5CC26854-A17E-4BA3-8784-F5401F25096E}" srcId="{47BBFAB5-5C77-4D72-8876-AC55AF2AE207}" destId="{59E4BB87-84DB-491F-ABB2-F6BB4FC82627}" srcOrd="1" destOrd="0" parTransId="{07ED4EBF-5159-4A0A-9AE4-E7AC022F6109}" sibTransId="{CF579CF4-0D1B-44E9-978B-36755A353720}"/>
    <dgm:cxn modelId="{C681F954-88FF-46E5-A340-1865F72FCFA8}" type="presOf" srcId="{47BBFAB5-5C77-4D72-8876-AC55AF2AE207}" destId="{825C3A69-AD57-4A5D-91B2-A9AAD4BFC386}" srcOrd="0" destOrd="0" presId="urn:microsoft.com/office/officeart/2005/8/layout/process1"/>
    <dgm:cxn modelId="{608B2155-FD69-41D6-AC60-9454406987E9}" type="presOf" srcId="{C890A07E-A669-4800-B8CF-F76C3B8D7519}" destId="{80D5A129-F41D-4128-9177-9EC162FF7C5B}" srcOrd="0" destOrd="0" presId="urn:microsoft.com/office/officeart/2005/8/layout/process1"/>
    <dgm:cxn modelId="{026E4656-09BF-4D06-B492-FF6389A8AB48}" type="presOf" srcId="{CF579CF4-0D1B-44E9-978B-36755A353720}" destId="{B3AB6D9F-9912-45D1-93D5-7F02E8680A36}" srcOrd="0" destOrd="0" presId="urn:microsoft.com/office/officeart/2005/8/layout/process1"/>
    <dgm:cxn modelId="{057B6F8D-39C0-408F-8564-ED7F8FC35ABF}" type="presOf" srcId="{59E4BB87-84DB-491F-ABB2-F6BB4FC82627}" destId="{EC330F5F-092E-43F9-B915-A363301E9733}" srcOrd="0" destOrd="0" presId="urn:microsoft.com/office/officeart/2005/8/layout/process1"/>
    <dgm:cxn modelId="{F0365D93-543A-4281-9876-2281F65580E4}" srcId="{47BBFAB5-5C77-4D72-8876-AC55AF2AE207}" destId="{C890A07E-A669-4800-B8CF-F76C3B8D7519}" srcOrd="2" destOrd="0" parTransId="{FB9DE488-0F4A-4A1B-94FF-9E100331F6A1}" sibTransId="{BC142C02-77DC-4293-80DE-1EBB2621943F}"/>
    <dgm:cxn modelId="{0FF3799C-660A-4343-87B4-6936BC9774A4}" type="presOf" srcId="{41E52240-3253-4D48-9BBB-A40B8E9E507D}" destId="{C901369A-D227-4717-AE5E-22D1CF677A7B}" srcOrd="0" destOrd="0" presId="urn:microsoft.com/office/officeart/2005/8/layout/process1"/>
    <dgm:cxn modelId="{FB9F25B3-6E9B-4E31-AAA9-3CD4B36820F0}" type="presOf" srcId="{C153BDF4-E164-4399-95E5-41529837AB63}" destId="{D27D1A10-0443-48DC-B8C7-36CA0370CAD8}" srcOrd="0" destOrd="0" presId="urn:microsoft.com/office/officeart/2005/8/layout/process1"/>
    <dgm:cxn modelId="{4EBE51C5-1158-446A-BBDD-FEDFC50DC548}" srcId="{47BBFAB5-5C77-4D72-8876-AC55AF2AE207}" destId="{0DA59AFE-CD68-4EDA-8C5C-A6194B0F9281}" srcOrd="4" destOrd="0" parTransId="{32B240CF-25F0-4C02-A9C1-4492844AF12B}" sibTransId="{D425F6C4-D13C-4CAE-8101-520CE5FAC387}"/>
    <dgm:cxn modelId="{B5AFC0CD-C71C-4489-94D1-73FD4F9D95C0}" type="presOf" srcId="{BC142C02-77DC-4293-80DE-1EBB2621943F}" destId="{71AA1C54-F192-4391-9474-BB2B48B73DE4}" srcOrd="1" destOrd="0" presId="urn:microsoft.com/office/officeart/2005/8/layout/process1"/>
    <dgm:cxn modelId="{B44EA7D4-1DF5-433A-923F-9A63094F0906}" srcId="{47BBFAB5-5C77-4D72-8876-AC55AF2AE207}" destId="{0E945BF1-7F2A-4B62-A354-F72DBCB56D80}" srcOrd="0" destOrd="0" parTransId="{1A9D69AA-0282-41B8-B638-B4D0F6F66BB1}" sibTransId="{C153BDF4-E164-4399-95E5-41529837AB63}"/>
    <dgm:cxn modelId="{C59E96D8-68D2-4554-88F8-423F81746384}" srcId="{47BBFAB5-5C77-4D72-8876-AC55AF2AE207}" destId="{41E52240-3253-4D48-9BBB-A40B8E9E507D}" srcOrd="3" destOrd="0" parTransId="{10813461-42DF-4494-98A6-DD8747E965CE}" sibTransId="{7687F344-27A2-4FD9-871B-6AA8E894F501}"/>
    <dgm:cxn modelId="{DAB5E3F5-F543-4AD9-89C1-66C6A3E4E2A0}" type="presOf" srcId="{0E945BF1-7F2A-4B62-A354-F72DBCB56D80}" destId="{1F1DB500-AE6E-4643-B4A7-A16CE095CB0C}" srcOrd="0" destOrd="0" presId="urn:microsoft.com/office/officeart/2005/8/layout/process1"/>
    <dgm:cxn modelId="{3207EB98-16BD-447A-BBD3-DDA1F41F253C}" type="presParOf" srcId="{825C3A69-AD57-4A5D-91B2-A9AAD4BFC386}" destId="{1F1DB500-AE6E-4643-B4A7-A16CE095CB0C}" srcOrd="0" destOrd="0" presId="urn:microsoft.com/office/officeart/2005/8/layout/process1"/>
    <dgm:cxn modelId="{4019DC6F-F82C-48FF-AE19-848754276A29}" type="presParOf" srcId="{825C3A69-AD57-4A5D-91B2-A9AAD4BFC386}" destId="{D27D1A10-0443-48DC-B8C7-36CA0370CAD8}" srcOrd="1" destOrd="0" presId="urn:microsoft.com/office/officeart/2005/8/layout/process1"/>
    <dgm:cxn modelId="{1964111C-73CC-46F0-9398-D4D074F4476D}" type="presParOf" srcId="{D27D1A10-0443-48DC-B8C7-36CA0370CAD8}" destId="{1433A089-CC75-4FB3-8F85-FEBF50DC5908}" srcOrd="0" destOrd="0" presId="urn:microsoft.com/office/officeart/2005/8/layout/process1"/>
    <dgm:cxn modelId="{CF61BF55-A01A-4A8E-BA54-0CD271B98987}" type="presParOf" srcId="{825C3A69-AD57-4A5D-91B2-A9AAD4BFC386}" destId="{EC330F5F-092E-43F9-B915-A363301E9733}" srcOrd="2" destOrd="0" presId="urn:microsoft.com/office/officeart/2005/8/layout/process1"/>
    <dgm:cxn modelId="{771B01C7-A49A-4086-B42F-1DEDF2A0AB8B}" type="presParOf" srcId="{825C3A69-AD57-4A5D-91B2-A9AAD4BFC386}" destId="{B3AB6D9F-9912-45D1-93D5-7F02E8680A36}" srcOrd="3" destOrd="0" presId="urn:microsoft.com/office/officeart/2005/8/layout/process1"/>
    <dgm:cxn modelId="{0D7D5706-ECA0-479D-882D-57AD3E330E49}" type="presParOf" srcId="{B3AB6D9F-9912-45D1-93D5-7F02E8680A36}" destId="{3E38B438-4ECE-462C-9824-5AE827DE3278}" srcOrd="0" destOrd="0" presId="urn:microsoft.com/office/officeart/2005/8/layout/process1"/>
    <dgm:cxn modelId="{65998426-0A8E-4F15-AB42-E0E3A1924F27}" type="presParOf" srcId="{825C3A69-AD57-4A5D-91B2-A9AAD4BFC386}" destId="{80D5A129-F41D-4128-9177-9EC162FF7C5B}" srcOrd="4" destOrd="0" presId="urn:microsoft.com/office/officeart/2005/8/layout/process1"/>
    <dgm:cxn modelId="{8CDC2466-5FD3-46F5-9960-204F0C4311FA}" type="presParOf" srcId="{825C3A69-AD57-4A5D-91B2-A9AAD4BFC386}" destId="{A87AB0AD-9879-4D11-85A3-A742CFA1AB8F}" srcOrd="5" destOrd="0" presId="urn:microsoft.com/office/officeart/2005/8/layout/process1"/>
    <dgm:cxn modelId="{EAE1D695-3D5A-4682-B9C5-A5CC76605A2E}" type="presParOf" srcId="{A87AB0AD-9879-4D11-85A3-A742CFA1AB8F}" destId="{71AA1C54-F192-4391-9474-BB2B48B73DE4}" srcOrd="0" destOrd="0" presId="urn:microsoft.com/office/officeart/2005/8/layout/process1"/>
    <dgm:cxn modelId="{F6087476-0C5B-4D14-B9BB-A73413B3357F}" type="presParOf" srcId="{825C3A69-AD57-4A5D-91B2-A9AAD4BFC386}" destId="{C901369A-D227-4717-AE5E-22D1CF677A7B}" srcOrd="6" destOrd="0" presId="urn:microsoft.com/office/officeart/2005/8/layout/process1"/>
    <dgm:cxn modelId="{79BE7238-C07F-4B5D-BDB3-13686A87BE10}" type="presParOf" srcId="{825C3A69-AD57-4A5D-91B2-A9AAD4BFC386}" destId="{9B93F882-B689-44D7-8D4E-E241AC87BF0B}" srcOrd="7" destOrd="0" presId="urn:microsoft.com/office/officeart/2005/8/layout/process1"/>
    <dgm:cxn modelId="{270A9D65-7D9C-4F81-AA3E-682BABAB93D1}" type="presParOf" srcId="{9B93F882-B689-44D7-8D4E-E241AC87BF0B}" destId="{7B3D819C-64CA-41D7-A0D2-138FE3A7A265}" srcOrd="0" destOrd="0" presId="urn:microsoft.com/office/officeart/2005/8/layout/process1"/>
    <dgm:cxn modelId="{A71D26F5-1D37-490A-91D8-BFFEDA9FC988}" type="presParOf" srcId="{825C3A69-AD57-4A5D-91B2-A9AAD4BFC386}" destId="{EF6E7A6F-5D82-45EE-B69F-DD1C0574543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DB500-AE6E-4643-B4A7-A16CE095CB0C}">
      <dsp:nvSpPr>
        <dsp:cNvPr id="0" name=""/>
        <dsp:cNvSpPr/>
      </dsp:nvSpPr>
      <dsp:spPr>
        <a:xfrm>
          <a:off x="5345" y="2931909"/>
          <a:ext cx="1656967" cy="994180"/>
        </a:xfrm>
        <a:prstGeom prst="roundRect">
          <a:avLst>
            <a:gd name="adj" fmla="val 10000"/>
          </a:avLst>
        </a:prstGeom>
        <a:solidFill>
          <a:srgbClr val="59C0D5"/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Discover</a:t>
          </a:r>
          <a:endParaRPr lang="sv-SE" sz="2500" kern="1200" dirty="0">
            <a:solidFill>
              <a:schemeClr val="bg1"/>
            </a:solidFill>
          </a:endParaRPr>
        </a:p>
      </dsp:txBody>
      <dsp:txXfrm>
        <a:off x="34464" y="2961028"/>
        <a:ext cx="1598729" cy="935942"/>
      </dsp:txXfrm>
    </dsp:sp>
    <dsp:sp modelId="{D27D1A10-0443-48DC-B8C7-36CA0370CAD8}">
      <dsp:nvSpPr>
        <dsp:cNvPr id="0" name=""/>
        <dsp:cNvSpPr/>
      </dsp:nvSpPr>
      <dsp:spPr>
        <a:xfrm>
          <a:off x="1828009" y="3223536"/>
          <a:ext cx="351277" cy="410927"/>
        </a:xfrm>
        <a:prstGeom prst="rightArrow">
          <a:avLst>
            <a:gd name="adj1" fmla="val 60000"/>
            <a:gd name="adj2" fmla="val 50000"/>
          </a:avLst>
        </a:prstGeom>
        <a:solidFill>
          <a:srgbClr val="54545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28009" y="3305721"/>
        <a:ext cx="245894" cy="246557"/>
      </dsp:txXfrm>
    </dsp:sp>
    <dsp:sp modelId="{EC330F5F-092E-43F9-B915-A363301E9733}">
      <dsp:nvSpPr>
        <dsp:cNvPr id="0" name=""/>
        <dsp:cNvSpPr/>
      </dsp:nvSpPr>
      <dsp:spPr>
        <a:xfrm>
          <a:off x="2325099" y="2931909"/>
          <a:ext cx="1656967" cy="994180"/>
        </a:xfrm>
        <a:prstGeom prst="roundRect">
          <a:avLst>
            <a:gd name="adj" fmla="val 10000"/>
          </a:avLst>
        </a:prstGeom>
        <a:solidFill>
          <a:srgbClr val="59C0D5"/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Identify</a:t>
          </a:r>
          <a:endParaRPr lang="sv-SE" sz="2500" kern="1200" dirty="0">
            <a:solidFill>
              <a:schemeClr val="bg1"/>
            </a:solidFill>
          </a:endParaRPr>
        </a:p>
      </dsp:txBody>
      <dsp:txXfrm>
        <a:off x="2354218" y="2961028"/>
        <a:ext cx="1598729" cy="935942"/>
      </dsp:txXfrm>
    </dsp:sp>
    <dsp:sp modelId="{B3AB6D9F-9912-45D1-93D5-7F02E8680A36}">
      <dsp:nvSpPr>
        <dsp:cNvPr id="0" name=""/>
        <dsp:cNvSpPr/>
      </dsp:nvSpPr>
      <dsp:spPr>
        <a:xfrm>
          <a:off x="4147763" y="3223536"/>
          <a:ext cx="351277" cy="410927"/>
        </a:xfrm>
        <a:prstGeom prst="rightArrow">
          <a:avLst>
            <a:gd name="adj1" fmla="val 60000"/>
            <a:gd name="adj2" fmla="val 50000"/>
          </a:avLst>
        </a:prstGeom>
        <a:solidFill>
          <a:srgbClr val="54545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147763" y="3305721"/>
        <a:ext cx="245894" cy="246557"/>
      </dsp:txXfrm>
    </dsp:sp>
    <dsp:sp modelId="{80D5A129-F41D-4128-9177-9EC162FF7C5B}">
      <dsp:nvSpPr>
        <dsp:cNvPr id="0" name=""/>
        <dsp:cNvSpPr/>
      </dsp:nvSpPr>
      <dsp:spPr>
        <a:xfrm>
          <a:off x="4644853" y="2931909"/>
          <a:ext cx="1656967" cy="994180"/>
        </a:xfrm>
        <a:prstGeom prst="roundRect">
          <a:avLst>
            <a:gd name="adj" fmla="val 10000"/>
          </a:avLst>
        </a:prstGeom>
        <a:solidFill>
          <a:srgbClr val="59C0D5"/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Prioritize</a:t>
          </a:r>
          <a:endParaRPr lang="sv-SE" sz="2500" kern="1200" dirty="0">
            <a:solidFill>
              <a:schemeClr val="bg1"/>
            </a:solidFill>
          </a:endParaRPr>
        </a:p>
      </dsp:txBody>
      <dsp:txXfrm>
        <a:off x="4673972" y="2961028"/>
        <a:ext cx="1598729" cy="935942"/>
      </dsp:txXfrm>
    </dsp:sp>
    <dsp:sp modelId="{A87AB0AD-9879-4D11-85A3-A742CFA1AB8F}">
      <dsp:nvSpPr>
        <dsp:cNvPr id="0" name=""/>
        <dsp:cNvSpPr/>
      </dsp:nvSpPr>
      <dsp:spPr>
        <a:xfrm>
          <a:off x="6467517" y="3223536"/>
          <a:ext cx="351277" cy="410927"/>
        </a:xfrm>
        <a:prstGeom prst="rightArrow">
          <a:avLst>
            <a:gd name="adj1" fmla="val 60000"/>
            <a:gd name="adj2" fmla="val 50000"/>
          </a:avLst>
        </a:prstGeom>
        <a:solidFill>
          <a:srgbClr val="54545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467517" y="3305721"/>
        <a:ext cx="245894" cy="246557"/>
      </dsp:txXfrm>
    </dsp:sp>
    <dsp:sp modelId="{C901369A-D227-4717-AE5E-22D1CF677A7B}">
      <dsp:nvSpPr>
        <dsp:cNvPr id="0" name=""/>
        <dsp:cNvSpPr/>
      </dsp:nvSpPr>
      <dsp:spPr>
        <a:xfrm>
          <a:off x="6964607" y="2931909"/>
          <a:ext cx="1656967" cy="994180"/>
        </a:xfrm>
        <a:prstGeom prst="roundRect">
          <a:avLst>
            <a:gd name="adj" fmla="val 10000"/>
          </a:avLst>
        </a:prstGeom>
        <a:solidFill>
          <a:srgbClr val="59C0D5"/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Reproduce</a:t>
          </a:r>
          <a:endParaRPr lang="sv-SE" sz="2500" kern="1200" dirty="0">
            <a:solidFill>
              <a:schemeClr val="bg1"/>
            </a:solidFill>
          </a:endParaRPr>
        </a:p>
      </dsp:txBody>
      <dsp:txXfrm>
        <a:off x="6993726" y="2961028"/>
        <a:ext cx="1598729" cy="935942"/>
      </dsp:txXfrm>
    </dsp:sp>
    <dsp:sp modelId="{9B93F882-B689-44D7-8D4E-E241AC87BF0B}">
      <dsp:nvSpPr>
        <dsp:cNvPr id="0" name=""/>
        <dsp:cNvSpPr/>
      </dsp:nvSpPr>
      <dsp:spPr>
        <a:xfrm>
          <a:off x="8787271" y="3223536"/>
          <a:ext cx="351277" cy="410927"/>
        </a:xfrm>
        <a:prstGeom prst="rightArrow">
          <a:avLst>
            <a:gd name="adj1" fmla="val 60000"/>
            <a:gd name="adj2" fmla="val 50000"/>
          </a:avLst>
        </a:prstGeom>
        <a:solidFill>
          <a:srgbClr val="54545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787271" y="3305721"/>
        <a:ext cx="245894" cy="246557"/>
      </dsp:txXfrm>
    </dsp:sp>
    <dsp:sp modelId="{EF6E7A6F-5D82-45EE-B69F-DD1C0574543F}">
      <dsp:nvSpPr>
        <dsp:cNvPr id="0" name=""/>
        <dsp:cNvSpPr/>
      </dsp:nvSpPr>
      <dsp:spPr>
        <a:xfrm>
          <a:off x="9284361" y="2931909"/>
          <a:ext cx="1656967" cy="994180"/>
        </a:xfrm>
        <a:prstGeom prst="roundRect">
          <a:avLst>
            <a:gd name="adj" fmla="val 10000"/>
          </a:avLst>
        </a:prstGeom>
        <a:solidFill>
          <a:srgbClr val="59C0D5"/>
        </a:solidFill>
        <a:ln w="127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500" kern="1200" dirty="0" err="1">
              <a:solidFill>
                <a:schemeClr val="bg1"/>
              </a:solidFill>
            </a:rPr>
            <a:t>Solve</a:t>
          </a:r>
          <a:endParaRPr lang="sv-SE" sz="2500" kern="1200" dirty="0">
            <a:solidFill>
              <a:schemeClr val="bg1"/>
            </a:solidFill>
          </a:endParaRPr>
        </a:p>
      </dsp:txBody>
      <dsp:txXfrm>
        <a:off x="9313480" y="2961028"/>
        <a:ext cx="1598729" cy="935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680C-EFA1-4939-9BD5-38846BB6D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90B49-4ABD-4742-A72D-CD2C3D835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847F9-25AF-4654-BAB3-C1DCDF16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AE5-BE3C-4260-9A8F-9CE2031D73E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CA89C-9A62-4B7A-9732-9751D6B4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BD1F1-AE39-4AD5-9BA8-EB3890B3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8C0E-4102-4932-9937-BC6F94F5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8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6C99-BA8E-42D5-AD77-C5FC4B10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E9829-2F68-4952-9C6F-D72C012A0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8A90C-1C65-4643-8F5B-015AA071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AE5-BE3C-4260-9A8F-9CE2031D73E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4C374-78A3-4DDA-A242-6B5CBDB0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B3601-CAFC-4C42-83F6-EBECDE2A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8C0E-4102-4932-9937-BC6F94F5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4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BF5FB-1D27-452A-8A53-ECF69B4AD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608BA-7437-4338-B09A-260B46599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B7E57-FA3C-4453-A69A-C136169B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AE5-BE3C-4260-9A8F-9CE2031D73E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28EED-9B5F-4ABA-B98B-FFAE47B0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1FD75-7081-4D9E-B057-F726F56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8C0E-4102-4932-9937-BC6F94F5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197A-ED16-46CD-9620-27F0C153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AF1D-4CDA-423F-9979-58F18599C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CFF38-2481-4FCF-B41D-302C7CD0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AE5-BE3C-4260-9A8F-9CE2031D73E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B4861-5D5D-4E62-9F04-DE4A05E7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E37BA-8CCF-428C-A6F6-315D3DA9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8C0E-4102-4932-9937-BC6F94F5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1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EE12-EC1D-454B-A88C-5C9E86F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139DE-60E2-491F-A4A4-55C9BCC3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B94FA-6977-4093-9497-32E16DF5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AE5-BE3C-4260-9A8F-9CE2031D73E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4C7C7-4131-43A1-A801-22B4F44E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2517B-C869-4FB7-989A-30CD3E80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8C0E-4102-4932-9937-BC6F94F5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DD48-B490-42B3-B1DF-61454776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E13D-497C-44A8-B127-57DA8593E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84C2D-DB82-457F-832A-9BB47B6CB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8EEBD-F435-4871-87F8-F65D1AF3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AE5-BE3C-4260-9A8F-9CE2031D73E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38712-BAFC-4007-90BA-D022A188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96E4C-E3AF-4FB8-9DDD-90549EE1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8C0E-4102-4932-9937-BC6F94F5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6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83DE-CF04-4F72-AEA7-C3BE6E6C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9C17-EE5A-43E2-BA85-0E2090580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7301D-C167-4547-9F13-E496E18F3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4A69E-A7C9-4455-BE20-9E75F28CA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17173-2995-447F-BC43-B24A70702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5FFB5-1C5A-42F6-ABA0-A24EE07B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AE5-BE3C-4260-9A8F-9CE2031D73E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77087-04A6-4BE8-BCCA-44900BA4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ECE01-9DB1-4187-B7AB-10570D42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8C0E-4102-4932-9937-BC6F94F5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6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8363-A1A3-4A13-96FE-8CD3442A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2F2A5-A34B-4BB3-A990-DABA222F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AE5-BE3C-4260-9A8F-9CE2031D73E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8C456-6B2F-4033-9B6B-63DEAAEC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19F49-2711-4C7C-828A-4C5C4496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8C0E-4102-4932-9937-BC6F94F5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3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450E3-65B2-464C-B404-032544D0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AE5-BE3C-4260-9A8F-9CE2031D73E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929E1-24E2-45F9-B392-57D99F99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21827-5EB0-447D-9875-71276BB7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8C0E-4102-4932-9937-BC6F94F5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9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5669-CA20-41C0-9341-DC51C23E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D0914-606E-4DFD-A550-017AF6186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DD8AE-F0F4-42A9-983C-0C66474C1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17D11-B36B-46D9-84FC-E3EEB590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AE5-BE3C-4260-9A8F-9CE2031D73E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1893-4FFE-4D63-AA2C-4F17F998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E4917-A13E-42C7-B7A3-3E78084A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8C0E-4102-4932-9937-BC6F94F5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2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0FE3-6826-4B13-9B68-D5BD0B1B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5869D-463D-4BE4-9C59-7FC9B86E0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0F9EC-8E83-4A10-BC3D-01FCAF18B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C5D5A-E171-4495-AFA0-CFA4D6F7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AAE5-BE3C-4260-9A8F-9CE2031D73E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C41B9-4A63-4083-9D0B-431C4D1E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51FEB-EC55-4FE0-B8F0-598BD208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8C0E-4102-4932-9937-BC6F94F5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7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4FA89-5888-4271-B808-7EA99DDA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AB622-D6DF-4227-AD07-0AF4408DD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F98D4-2108-48E7-B7ED-99C782B6C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AAAE5-BE3C-4260-9A8F-9CE2031D73EC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46A76-361E-4793-AABB-1C2F07DBA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4BC42-EA59-4777-AA42-994403C2B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8C0E-4102-4932-9937-BC6F94F5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9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80469F0-0A89-4639-AF0F-FCF9129649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0666097"/>
              </p:ext>
            </p:extLst>
          </p:nvPr>
        </p:nvGraphicFramePr>
        <p:xfrm>
          <a:off x="627018" y="0"/>
          <a:ext cx="1094667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394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4B8CA5A5F4B438845757868EB8AC3" ma:contentTypeVersion="8" ma:contentTypeDescription="Create a new document." ma:contentTypeScope="" ma:versionID="d68b9c099301b8dae79b92b972f65ab0">
  <xsd:schema xmlns:xsd="http://www.w3.org/2001/XMLSchema" xmlns:xs="http://www.w3.org/2001/XMLSchema" xmlns:p="http://schemas.microsoft.com/office/2006/metadata/properties" xmlns:ns2="3b05c853-ad0b-4e6e-9efa-180d000addb8" xmlns:ns3="4ab65ff8-8ad4-476e-903e-867ad67d7497" targetNamespace="http://schemas.microsoft.com/office/2006/metadata/properties" ma:root="true" ma:fieldsID="68388a652ee4666ad876fe66b269560e" ns2:_="" ns3:_="">
    <xsd:import namespace="3b05c853-ad0b-4e6e-9efa-180d000addb8"/>
    <xsd:import namespace="4ab65ff8-8ad4-476e-903e-867ad67d74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5c853-ad0b-4e6e-9efa-180d000ad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b65ff8-8ad4-476e-903e-867ad67d749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BA3D82-1BB1-4FC2-A210-48CC0ACEF0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05c853-ad0b-4e6e-9efa-180d000addb8"/>
    <ds:schemaRef ds:uri="4ab65ff8-8ad4-476e-903e-867ad67d74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32AD56-4182-47D0-8689-C00BE62774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77EC0C-23C9-4E41-9371-576B9398BFF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ab65ff8-8ad4-476e-903e-867ad67d7497"/>
    <ds:schemaRef ds:uri="3b05c853-ad0b-4e6e-9efa-180d000addb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Gauffin</dc:creator>
  <cp:lastModifiedBy>Jonas Gauffin</cp:lastModifiedBy>
  <cp:revision>2</cp:revision>
  <dcterms:created xsi:type="dcterms:W3CDTF">2018-07-16T08:28:33Z</dcterms:created>
  <dcterms:modified xsi:type="dcterms:W3CDTF">2018-07-16T08:41:42Z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0x010100F454B8CA5A5F4B438845757868EB8AC3</vt:lpwstr>
  </property>
</Properties>
</file>