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86150"/>
  </p:normalViewPr>
  <p:slideViewPr>
    <p:cSldViewPr snapToGrid="0" snapToObjects="1">
      <p:cViewPr varScale="1">
        <p:scale>
          <a:sx n="104" d="100"/>
          <a:sy n="104" d="100"/>
        </p:scale>
        <p:origin x="2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13CB9-B110-8A48-B885-FAB974EA1AD6}" type="datetimeFigureOut">
              <a:rPr kumimoji="1" lang="zh-CN" altLang="en-US" smtClean="0"/>
              <a:t>2017/12/22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4932-EEBB-864B-ABBF-CA1FF867D3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423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zh-CN" altLang="en-US" sz="1200" dirty="0" smtClean="0"/>
              <a:t>答案是肯定的，目前我们的前后端分离方案还处于最初级的阶段，有很多致命的缺点。比如，首屏性能，</a:t>
            </a:r>
            <a:r>
              <a:rPr kumimoji="1" lang="en-US" altLang="zh-CN" sz="1200" dirty="0" smtClean="0"/>
              <a:t>SEO</a:t>
            </a:r>
            <a:r>
              <a:rPr kumimoji="1" lang="zh-CN" altLang="en-US" sz="1200" dirty="0" smtClean="0"/>
              <a:t>。还有最重要的一点，对于架构中视图层的把控力。互联网发展至今，网站这玩意，始终是</a:t>
            </a:r>
            <a:r>
              <a:rPr kumimoji="1" lang="en-US" altLang="zh-CN" sz="1200" dirty="0" smtClean="0"/>
              <a:t>BS</a:t>
            </a:r>
            <a:r>
              <a:rPr kumimoji="1" lang="zh-CN" altLang="en-US" sz="1200" dirty="0" smtClean="0"/>
              <a:t>架构，三部分组成 数据层</a:t>
            </a:r>
            <a:r>
              <a:rPr kumimoji="1" lang="en-US" altLang="zh-CN" sz="1200" dirty="0" smtClean="0"/>
              <a:t>+</a:t>
            </a:r>
            <a:r>
              <a:rPr kumimoji="1" lang="zh-CN" altLang="en-US" sz="1200" dirty="0" smtClean="0"/>
              <a:t>逻辑层</a:t>
            </a:r>
            <a:r>
              <a:rPr kumimoji="1" lang="en-US" altLang="zh-CN" sz="1200" dirty="0" smtClean="0"/>
              <a:t>+</a:t>
            </a:r>
            <a:r>
              <a:rPr kumimoji="1" lang="zh-CN" altLang="en-US" sz="1200" dirty="0" smtClean="0"/>
              <a:t>展现层，对于前端来说我们一直在展现层工作，展现层的目的就是拼出</a:t>
            </a:r>
            <a:r>
              <a:rPr kumimoji="1" lang="en-US" altLang="zh-CN" sz="1200" dirty="0" smtClean="0"/>
              <a:t>HTML</a:t>
            </a:r>
            <a:r>
              <a:rPr kumimoji="1" lang="zh-CN" altLang="en-US" sz="1200" dirty="0" smtClean="0"/>
              <a:t>字符串给浏览器。</a:t>
            </a:r>
            <a:r>
              <a:rPr kumimoji="1" lang="en-US" altLang="zh-CN" sz="1200" dirty="0" smtClean="0"/>
              <a:t/>
            </a:r>
            <a:br>
              <a:rPr kumimoji="1" lang="en-US" altLang="zh-CN" sz="1200" dirty="0" smtClean="0"/>
            </a:br>
            <a:r>
              <a:rPr kumimoji="1" lang="en-US" altLang="zh-CN" sz="1200" dirty="0" smtClean="0"/>
              <a:t/>
            </a:r>
            <a:br>
              <a:rPr kumimoji="1" lang="en-US" altLang="zh-CN" sz="1200" dirty="0" smtClean="0"/>
            </a:br>
            <a:r>
              <a:rPr kumimoji="1" lang="zh-CN" altLang="en-US" sz="1200" dirty="0" smtClean="0"/>
              <a:t>可能有人会问啦，我们写的代码里也有业务逻辑，我们也在逻辑层。这其实是不对的，虽然我们的代码中也有逻辑，但是这些逻辑主要目的是展现相关的。最终我们要给用户看的还是一堆</a:t>
            </a:r>
            <a:r>
              <a:rPr kumimoji="1" lang="en-US" altLang="zh-CN" sz="1200" dirty="0" smtClean="0"/>
              <a:t>HTML</a:t>
            </a:r>
            <a:r>
              <a:rPr kumimoji="1" lang="zh-CN" altLang="en-US" sz="1200" dirty="0" smtClean="0"/>
              <a:t>字符。</a:t>
            </a:r>
            <a:r>
              <a:rPr kumimoji="1" lang="en-US" altLang="zh-CN" sz="1200" dirty="0" smtClean="0"/>
              <a:t/>
            </a:r>
            <a:br>
              <a:rPr kumimoji="1" lang="en-US" altLang="zh-CN" sz="1200" dirty="0" smtClean="0"/>
            </a:br>
            <a:r>
              <a:rPr kumimoji="1" lang="en-US" altLang="zh-CN" sz="1200" dirty="0" smtClean="0"/>
              <a:t/>
            </a:r>
            <a:br>
              <a:rPr kumimoji="1" lang="en-US" altLang="zh-CN" sz="1200" dirty="0" smtClean="0"/>
            </a:br>
            <a:r>
              <a:rPr kumimoji="1" lang="zh-CN" altLang="en-US" sz="1200" dirty="0" smtClean="0"/>
              <a:t>现在我们的分离方案，这堆</a:t>
            </a:r>
            <a:r>
              <a:rPr kumimoji="1" lang="en-US" altLang="zh-CN" sz="1200" dirty="0" smtClean="0"/>
              <a:t>HTML</a:t>
            </a:r>
            <a:r>
              <a:rPr kumimoji="1" lang="zh-CN" altLang="en-US" sz="1200" dirty="0" smtClean="0"/>
              <a:t>字符是在浏览器拼的（这有好处，充分利用客户端算力，服务器比较轻松）</a:t>
            </a:r>
            <a:r>
              <a:rPr kumimoji="1" lang="en-US" altLang="zh-CN" sz="1200" dirty="0" smtClean="0"/>
              <a:t/>
            </a:r>
            <a:br>
              <a:rPr kumimoji="1" lang="en-US" altLang="zh-CN" sz="1200" dirty="0" smtClean="0"/>
            </a:br>
            <a:r>
              <a:rPr kumimoji="1" lang="en-US" altLang="zh-CN" sz="1200" dirty="0" smtClean="0"/>
              <a:t/>
            </a:r>
            <a:br>
              <a:rPr kumimoji="1" lang="en-US" altLang="zh-CN" sz="1200" dirty="0" smtClean="0"/>
            </a:br>
            <a:r>
              <a:rPr kumimoji="1" lang="zh-CN" altLang="en-US" sz="1200" dirty="0" smtClean="0"/>
              <a:t>但在优化层面，，其实很难做了，首屏极大的依赖客户端性能，客户端网络质量，这些都是不可控的，拖慢了我们拼</a:t>
            </a:r>
            <a:r>
              <a:rPr kumimoji="1" lang="en-US" altLang="zh-CN" sz="1200" dirty="0" smtClean="0"/>
              <a:t>HTML</a:t>
            </a:r>
            <a:r>
              <a:rPr kumimoji="1" lang="zh-CN" altLang="en-US" sz="1200" dirty="0" smtClean="0"/>
              <a:t>的速度。</a:t>
            </a:r>
            <a:r>
              <a:rPr kumimoji="1" lang="en-US" altLang="zh-CN" sz="1200" dirty="0" smtClean="0"/>
              <a:t/>
            </a:r>
            <a:br>
              <a:rPr kumimoji="1" lang="en-US" altLang="zh-CN" sz="1200" dirty="0" smtClean="0"/>
            </a:br>
            <a:r>
              <a:rPr kumimoji="1" lang="en-US" altLang="zh-CN" sz="1200" dirty="0" smtClean="0"/>
              <a:t/>
            </a:r>
            <a:br>
              <a:rPr kumimoji="1" lang="en-US" altLang="zh-CN" sz="1200" dirty="0" smtClean="0"/>
            </a:br>
            <a:r>
              <a:rPr kumimoji="1" lang="zh-CN" altLang="en-US" sz="1200" dirty="0" smtClean="0"/>
              <a:t>所以怎么办，上</a:t>
            </a:r>
            <a:r>
              <a:rPr kumimoji="1" lang="en-US" altLang="zh-CN" sz="1200" dirty="0" err="1" smtClean="0"/>
              <a:t>Node.js</a:t>
            </a:r>
            <a:r>
              <a:rPr kumimoji="1" lang="zh-CN" altLang="en-US" sz="1200" dirty="0" smtClean="0"/>
              <a:t>，把拼</a:t>
            </a:r>
            <a:r>
              <a:rPr kumimoji="1" lang="en-US" altLang="zh-CN" sz="1200" dirty="0" smtClean="0"/>
              <a:t>HTML</a:t>
            </a:r>
            <a:r>
              <a:rPr kumimoji="1" lang="zh-CN" altLang="en-US" sz="1200" dirty="0" smtClean="0"/>
              <a:t>这件事，在服务器上做，尤其是首屏。</a:t>
            </a:r>
            <a:endParaRPr kumimoji="1" lang="en-US" altLang="zh-CN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zh-CN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zh-CN" altLang="en-US" sz="1200" dirty="0" smtClean="0"/>
              <a:t>当然是跑在</a:t>
            </a:r>
            <a:r>
              <a:rPr kumimoji="1" lang="en-US" altLang="zh-CN" sz="1200" dirty="0" smtClean="0"/>
              <a:t>Linux</a:t>
            </a:r>
            <a:r>
              <a:rPr kumimoji="1" lang="zh-CN" altLang="en-US" sz="1200" dirty="0" smtClean="0"/>
              <a:t>服务器上的。我们本地开发，本地执行和在服务器中执行。</a:t>
            </a:r>
            <a:endParaRPr kumimoji="1" lang="en-US" altLang="zh-CN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zh-CN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（尤其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Ruby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）是直接在开发机上工作的，开发机就是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环境。并且有一些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是支持直接连到开发机去写代码的。他们通过开发机再连到数据库，公司的服务等等。所以他们的代码在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下开发，跑在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下。</a:t>
            </a:r>
            <a:endParaRPr kumimoji="1" lang="en-US" altLang="zh-CN" sz="1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4932-EEBB-864B-ABBF-CA1FF867D34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3951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err="1" smtClean="0"/>
              <a:t>lsb_release</a:t>
            </a:r>
            <a:r>
              <a:rPr kumimoji="1" lang="en-US" altLang="zh-CN" dirty="0" smtClean="0"/>
              <a:t> -a</a:t>
            </a:r>
          </a:p>
          <a:p>
            <a:r>
              <a:rPr kumimoji="1" lang="en-US" altLang="zh-CN" dirty="0" err="1" smtClean="0"/>
              <a:t>uname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-a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4932-EEBB-864B-ABBF-CA1FF867D34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5853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包的本质是什么？其实就是一个二进制文件而已，比如我们执行</a:t>
            </a:r>
            <a:r>
              <a:rPr kumimoji="1" lang="en-US" altLang="zh-CN" dirty="0" smtClean="0"/>
              <a:t>```node```</a:t>
            </a:r>
            <a:r>
              <a:rPr kumimoji="1" lang="zh-CN" altLang="en-US" dirty="0" smtClean="0"/>
              <a:t>命令，实际上就是执行了一个可执行的二进制文件。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4932-EEBB-864B-ABBF-CA1FF867D34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351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4932-EEBB-864B-ABBF-CA1FF867D34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010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的文件系统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是先有分区，再有目录</a:t>
            </a:r>
            <a:endParaRPr kumimoji="1" lang="en-US" altLang="zh-CN" dirty="0" smtClean="0"/>
          </a:p>
          <a:p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是先有目录，才有分区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4932-EEBB-864B-ABBF-CA1FF867D34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8989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4932-EEBB-864B-ABBF-CA1FF867D34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0168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#!/</a:t>
            </a:r>
            <a:r>
              <a:rPr kumimoji="1" lang="en-US" altLang="zh-CN" dirty="0" err="1" smtClean="0"/>
              <a:t>usr</a:t>
            </a:r>
            <a:r>
              <a:rPr kumimoji="1" lang="en-US" altLang="zh-CN" dirty="0" smtClean="0"/>
              <a:t>/bin/</a:t>
            </a:r>
            <a:r>
              <a:rPr kumimoji="1" lang="en-US" altLang="zh-CN" dirty="0" err="1" smtClean="0"/>
              <a:t>env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sh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 下的用户体系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4932-EEBB-864B-ABBF-CA1FF867D34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9173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732C-C5A4-7347-A8AB-FEC2E374DBD1}" type="datetimeFigureOut">
              <a:rPr kumimoji="1" lang="zh-CN" altLang="en-US" smtClean="0"/>
              <a:t>2017/12/22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9B63-F6FF-474B-8616-3F49EB7459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400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732C-C5A4-7347-A8AB-FEC2E374DBD1}" type="datetimeFigureOut">
              <a:rPr kumimoji="1" lang="zh-CN" altLang="en-US" smtClean="0"/>
              <a:t>2017/12/22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9B63-F6FF-474B-8616-3F49EB7459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239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732C-C5A4-7347-A8AB-FEC2E374DBD1}" type="datetimeFigureOut">
              <a:rPr kumimoji="1" lang="zh-CN" altLang="en-US" smtClean="0"/>
              <a:t>2017/12/22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9B63-F6FF-474B-8616-3F49EB7459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255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732C-C5A4-7347-A8AB-FEC2E374DBD1}" type="datetimeFigureOut">
              <a:rPr kumimoji="1" lang="zh-CN" altLang="en-US" smtClean="0"/>
              <a:t>2017/12/22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9B63-F6FF-474B-8616-3F49EB7459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91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732C-C5A4-7347-A8AB-FEC2E374DBD1}" type="datetimeFigureOut">
              <a:rPr kumimoji="1" lang="zh-CN" altLang="en-US" smtClean="0"/>
              <a:t>2017/12/22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9B63-F6FF-474B-8616-3F49EB7459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489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732C-C5A4-7347-A8AB-FEC2E374DBD1}" type="datetimeFigureOut">
              <a:rPr kumimoji="1" lang="zh-CN" altLang="en-US" smtClean="0"/>
              <a:t>2017/12/22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9B63-F6FF-474B-8616-3F49EB7459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998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732C-C5A4-7347-A8AB-FEC2E374DBD1}" type="datetimeFigureOut">
              <a:rPr kumimoji="1" lang="zh-CN" altLang="en-US" smtClean="0"/>
              <a:t>2017/12/22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9B63-F6FF-474B-8616-3F49EB7459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460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732C-C5A4-7347-A8AB-FEC2E374DBD1}" type="datetimeFigureOut">
              <a:rPr kumimoji="1" lang="zh-CN" altLang="en-US" smtClean="0"/>
              <a:t>2017/12/22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9B63-F6FF-474B-8616-3F49EB7459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16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732C-C5A4-7347-A8AB-FEC2E374DBD1}" type="datetimeFigureOut">
              <a:rPr kumimoji="1" lang="zh-CN" altLang="en-US" smtClean="0"/>
              <a:t>2017/12/22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9B63-F6FF-474B-8616-3F49EB7459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2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732C-C5A4-7347-A8AB-FEC2E374DBD1}" type="datetimeFigureOut">
              <a:rPr kumimoji="1" lang="zh-CN" altLang="en-US" smtClean="0"/>
              <a:t>2017/12/22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9B63-F6FF-474B-8616-3F49EB7459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138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732C-C5A4-7347-A8AB-FEC2E374DBD1}" type="datetimeFigureOut">
              <a:rPr kumimoji="1" lang="zh-CN" altLang="en-US" smtClean="0"/>
              <a:t>2017/12/22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9B63-F6FF-474B-8616-3F49EB7459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37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9732C-C5A4-7347-A8AB-FEC2E374DBD1}" type="datetimeFigureOut">
              <a:rPr kumimoji="1" lang="zh-CN" altLang="en-US" smtClean="0"/>
              <a:t>2017/12/22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59B63-F6FF-474B-8616-3F49EB7459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820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PingFang SC Medium" charset="-122"/>
                <a:ea typeface="PingFang SC Medium" charset="-122"/>
                <a:cs typeface="PingFang SC Medium" charset="-122"/>
              </a:rPr>
              <a:t>前端工程师应该知道的</a:t>
            </a:r>
            <a:r>
              <a:rPr kumimoji="1" lang="en-US" altLang="zh-CN" dirty="0" smtClean="0">
                <a:latin typeface="PingFang SC Medium" charset="-122"/>
                <a:ea typeface="PingFang SC Medium" charset="-122"/>
                <a:cs typeface="PingFang SC Medium" charset="-122"/>
              </a:rPr>
              <a:t>Linux</a:t>
            </a:r>
            <a:r>
              <a:rPr kumimoji="1" lang="zh-CN" altLang="en-US" dirty="0" smtClean="0">
                <a:latin typeface="PingFang SC Medium" charset="-122"/>
                <a:ea typeface="PingFang SC Medium" charset="-122"/>
                <a:cs typeface="PingFang SC Medium" charset="-122"/>
              </a:rPr>
              <a:t>知识</a:t>
            </a:r>
            <a:endParaRPr kumimoji="1" lang="zh-CN" altLang="en-US" dirty="0">
              <a:latin typeface="PingFang SC Medium" charset="-122"/>
              <a:ea typeface="PingFang SC Medium" charset="-122"/>
              <a:cs typeface="PingFang SC Medium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39273" y="3951514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带你边操作边学</a:t>
            </a:r>
            <a:r>
              <a:rPr kumimoji="1" lang="en-US" altLang="zh-CN" dirty="0" smtClean="0"/>
              <a:t>Linux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06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我为什么要跟前端讲</a:t>
            </a:r>
            <a:r>
              <a:rPr kumimoji="1" lang="en-US" altLang="zh-CN" dirty="0" smtClean="0"/>
              <a:t>Linux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dirty="0" smtClean="0"/>
              <a:t>我们要不要上</a:t>
            </a:r>
            <a:r>
              <a:rPr kumimoji="1" lang="en-US" altLang="zh-CN" dirty="0" err="1" smtClean="0"/>
              <a:t>Node.js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dirty="0" smtClean="0"/>
              <a:t>我们的</a:t>
            </a:r>
            <a:r>
              <a:rPr kumimoji="1" lang="en-US" altLang="zh-CN" dirty="0" err="1" smtClean="0"/>
              <a:t>Node.js</a:t>
            </a:r>
            <a:r>
              <a:rPr kumimoji="1" lang="zh-CN" altLang="en-US" dirty="0" smtClean="0"/>
              <a:t>跑在哪里？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dirty="0" smtClean="0"/>
              <a:t>后端工程师是怎么工作的？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18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发行版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70818"/>
          </a:xfrm>
        </p:spPr>
        <p:txBody>
          <a:bodyPr>
            <a:normAutofit lnSpcReduction="10000"/>
          </a:bodyPr>
          <a:lstStyle/>
          <a:p>
            <a:r>
              <a:rPr kumimoji="1" lang="mr-IN" altLang="zh-CN" dirty="0" err="1" smtClean="0"/>
              <a:t>CentOS</a:t>
            </a:r>
            <a:r>
              <a:rPr kumimoji="1" lang="mr-IN" altLang="zh-CN" dirty="0" smtClean="0"/>
              <a:t> (6.x &amp; 7.x)</a:t>
            </a:r>
            <a:endParaRPr kumimoji="1" lang="en-US" altLang="zh-CN" dirty="0" smtClean="0"/>
          </a:p>
          <a:p>
            <a:r>
              <a:rPr kumimoji="1" lang="mr-IN" altLang="zh-CN" dirty="0" err="1" smtClean="0"/>
              <a:t>Debian</a:t>
            </a:r>
            <a:r>
              <a:rPr kumimoji="1" lang="mr-IN" altLang="zh-CN" dirty="0" smtClean="0"/>
              <a:t> (8.x)</a:t>
            </a:r>
            <a:endParaRPr kumimoji="1" lang="en-US" altLang="zh-CN" dirty="0" smtClean="0"/>
          </a:p>
          <a:p>
            <a:r>
              <a:rPr kumimoji="1" lang="mr-IN" altLang="zh-CN" dirty="0" err="1" smtClean="0"/>
              <a:t>Ubuntu</a:t>
            </a:r>
            <a:r>
              <a:rPr kumimoji="1" lang="mr-IN" altLang="zh-CN" dirty="0" smtClean="0"/>
              <a:t> (16.x)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Redhat</a:t>
            </a:r>
            <a:r>
              <a:rPr kumimoji="1" lang="zh-CN" altLang="en-US" dirty="0" smtClean="0"/>
              <a:t> 等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5035191"/>
            <a:ext cx="8648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想知道一台机器是什么系统？想知道一台机器的基本信息（内核版本等）？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901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包管理工具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CentOS</a:t>
            </a:r>
            <a:r>
              <a:rPr kumimoji="1" lang="en-US" altLang="zh-CN" dirty="0" smtClean="0"/>
              <a:t> -&gt; yum</a:t>
            </a:r>
          </a:p>
          <a:p>
            <a:r>
              <a:rPr kumimoji="1" lang="en-US" altLang="zh-CN" dirty="0" err="1" smtClean="0"/>
              <a:t>Debian</a:t>
            </a:r>
            <a:r>
              <a:rPr kumimoji="1" lang="en-US" altLang="zh-CN" dirty="0" smtClean="0"/>
              <a:t> -&gt; apt-get</a:t>
            </a:r>
          </a:p>
          <a:p>
            <a:r>
              <a:rPr kumimoji="1" lang="en-US" altLang="zh-CN" dirty="0" smtClean="0"/>
              <a:t>Ubuntu -&gt; </a:t>
            </a:r>
            <a:r>
              <a:rPr kumimoji="1" lang="en-US" altLang="zh-CN" dirty="0" smtClean="0"/>
              <a:t>apt-get</a:t>
            </a:r>
          </a:p>
        </p:txBody>
      </p:sp>
    </p:spTree>
    <p:extLst>
      <p:ext uri="{BB962C8B-B14F-4D97-AF65-F5344CB8AC3E}">
        <p14:creationId xmlns:p14="http://schemas.microsoft.com/office/powerpoint/2010/main" val="10245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帮助命令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help </a:t>
            </a:r>
            <a:br>
              <a:rPr kumimoji="1" lang="en-US" altLang="zh-CN" dirty="0" smtClean="0"/>
            </a:br>
            <a:r>
              <a:rPr kumimoji="1" lang="en-US" altLang="zh-CN" dirty="0" smtClean="0"/>
              <a:t>help</a:t>
            </a:r>
            <a:r>
              <a:rPr kumimoji="1" lang="zh-CN" altLang="en-US" dirty="0" smtClean="0"/>
              <a:t>命令可以查看</a:t>
            </a:r>
            <a:r>
              <a:rPr kumimoji="1" lang="en-US" altLang="zh-CN" dirty="0" smtClean="0"/>
              <a:t>SHELL</a:t>
            </a:r>
            <a:r>
              <a:rPr kumimoji="1" lang="zh-CN" altLang="en-US" dirty="0" smtClean="0"/>
              <a:t>内部命令的帮助</a:t>
            </a:r>
            <a:br>
              <a:rPr kumimoji="1" lang="zh-CN" altLang="en-US" dirty="0" smtClean="0"/>
            </a:br>
            <a:r>
              <a:rPr kumimoji="1" lang="zh-CN" altLang="en-US" dirty="0" smtClean="0"/>
              <a:t>大多数外部命令都可以用 </a:t>
            </a:r>
            <a:r>
              <a:rPr kumimoji="1" lang="en-US" altLang="zh-CN" dirty="0" smtClean="0"/>
              <a:t>—help / -h </a:t>
            </a:r>
            <a:r>
              <a:rPr kumimoji="1" lang="zh-CN" altLang="en-US" dirty="0" smtClean="0"/>
              <a:t>来查看使用帮助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man</a:t>
            </a:r>
            <a:br>
              <a:rPr kumimoji="1" lang="en-US" altLang="zh-CN" dirty="0" smtClean="0"/>
            </a:br>
            <a:r>
              <a:rPr kumimoji="1" lang="zh-CN" altLang="en-US" dirty="0" smtClean="0"/>
              <a:t>绝大部分的软件安装都为执行程序提供了帮助手册</a:t>
            </a:r>
            <a:br>
              <a:rPr kumimoji="1" lang="zh-CN" altLang="en-US" dirty="0" smtClean="0"/>
            </a:br>
            <a:r>
              <a:rPr kumimoji="1" lang="zh-CN" altLang="en-US" dirty="0" smtClean="0"/>
              <a:t>编译安装的软件，可以配置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etc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man.config</a:t>
            </a:r>
            <a:r>
              <a:rPr kumimoji="1" lang="en-US" altLang="zh-CN" dirty="0" smtClean="0"/>
              <a:t> </a:t>
            </a:r>
            <a:br>
              <a:rPr kumimoji="1" lang="en-US" altLang="zh-CN" dirty="0" smtClean="0"/>
            </a:br>
            <a:r>
              <a:rPr kumimoji="1" lang="zh-CN" altLang="en-US" dirty="0" smtClean="0"/>
              <a:t>指定</a:t>
            </a:r>
            <a:r>
              <a:rPr kumimoji="1" lang="en-US" altLang="zh-CN" dirty="0" smtClean="0"/>
              <a:t>man</a:t>
            </a:r>
            <a:r>
              <a:rPr kumimoji="1" lang="zh-CN" altLang="en-US" dirty="0" smtClean="0"/>
              <a:t>手册路径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info</a:t>
            </a:r>
            <a:br>
              <a:rPr kumimoji="1" lang="en-US" altLang="zh-CN" dirty="0" smtClean="0"/>
            </a:br>
            <a:r>
              <a:rPr kumimoji="1" lang="zh-CN" altLang="en-US" dirty="0" smtClean="0"/>
              <a:t>是另一种在线帮助，功能与</a:t>
            </a:r>
            <a:r>
              <a:rPr kumimoji="1" lang="en-US" altLang="zh-CN" dirty="0" smtClean="0"/>
              <a:t>man</a:t>
            </a:r>
            <a:r>
              <a:rPr kumimoji="1" lang="zh-CN" altLang="en-US" dirty="0" smtClean="0"/>
              <a:t>手册相似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22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文件命令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5431970" cy="4351338"/>
          </a:xfrm>
        </p:spPr>
        <p:txBody>
          <a:bodyPr>
            <a:normAutofit/>
          </a:bodyPr>
          <a:lstStyle/>
          <a:p>
            <a:r>
              <a:rPr kumimoji="1" lang="mr-IN" altLang="zh-CN" sz="2000" dirty="0" err="1" smtClean="0"/>
              <a:t>pwd</a:t>
            </a:r>
            <a:r>
              <a:rPr kumimoji="1" lang="mr-IN" altLang="zh-CN" sz="2000" dirty="0" smtClean="0"/>
              <a:t>   </a:t>
            </a:r>
            <a:r>
              <a:rPr kumimoji="1" lang="zh-CN" altLang="mr-IN" sz="2000" dirty="0" smtClean="0"/>
              <a:t>查看当前工作目录</a:t>
            </a:r>
          </a:p>
          <a:p>
            <a:r>
              <a:rPr kumimoji="1" lang="mr-IN" altLang="zh-CN" sz="2000" dirty="0" err="1" smtClean="0"/>
              <a:t>cd</a:t>
            </a:r>
            <a:r>
              <a:rPr kumimoji="1" lang="mr-IN" altLang="zh-CN" sz="2000" dirty="0" smtClean="0"/>
              <a:t>       </a:t>
            </a:r>
            <a:r>
              <a:rPr kumimoji="1" lang="zh-CN" altLang="mr-IN" sz="2000" dirty="0" smtClean="0"/>
              <a:t>切换工作目录  </a:t>
            </a:r>
            <a:r>
              <a:rPr kumimoji="1" lang="mr-IN" altLang="zh-CN" sz="2000" dirty="0" smtClean="0"/>
              <a:t># </a:t>
            </a:r>
            <a:r>
              <a:rPr kumimoji="1" lang="mr-IN" altLang="zh-CN" sz="2000" dirty="0" err="1" smtClean="0"/>
              <a:t>cd</a:t>
            </a:r>
            <a:r>
              <a:rPr kumimoji="1" lang="mr-IN" altLang="zh-CN" sz="2000" dirty="0" smtClean="0"/>
              <a:t> -</a:t>
            </a:r>
          </a:p>
          <a:p>
            <a:r>
              <a:rPr kumimoji="1" lang="mr-IN" altLang="zh-CN" sz="2000" dirty="0" err="1" smtClean="0"/>
              <a:t>ls</a:t>
            </a:r>
            <a:r>
              <a:rPr kumimoji="1" lang="mr-IN" altLang="zh-CN" sz="2000" dirty="0" smtClean="0"/>
              <a:t>        </a:t>
            </a:r>
            <a:r>
              <a:rPr kumimoji="1" lang="zh-CN" altLang="mr-IN" sz="2000" dirty="0" smtClean="0"/>
              <a:t>显示目录内容  </a:t>
            </a:r>
            <a:r>
              <a:rPr kumimoji="1" lang="mr-IN" altLang="zh-CN" sz="2000" dirty="0" smtClean="0"/>
              <a:t># </a:t>
            </a:r>
            <a:r>
              <a:rPr kumimoji="1" lang="mr-IN" altLang="zh-CN" sz="2000" dirty="0" err="1" smtClean="0"/>
              <a:t>ls</a:t>
            </a:r>
            <a:r>
              <a:rPr kumimoji="1" lang="mr-IN" altLang="zh-CN" sz="2000" dirty="0" smtClean="0"/>
              <a:t> -</a:t>
            </a:r>
            <a:r>
              <a:rPr kumimoji="1" lang="mr-IN" altLang="zh-CN" sz="2000" dirty="0" err="1" smtClean="0"/>
              <a:t>lh</a:t>
            </a:r>
            <a:endParaRPr kumimoji="1" lang="mr-IN" altLang="zh-CN" sz="2000" dirty="0" smtClean="0"/>
          </a:p>
          <a:p>
            <a:endParaRPr kumimoji="1" lang="mr-IN" altLang="zh-CN" sz="2000" dirty="0" smtClean="0"/>
          </a:p>
          <a:p>
            <a:r>
              <a:rPr kumimoji="1" lang="mr-IN" altLang="zh-CN" sz="2000" dirty="0" err="1" smtClean="0"/>
              <a:t>mkdir</a:t>
            </a:r>
            <a:r>
              <a:rPr kumimoji="1" lang="mr-IN" altLang="zh-CN" sz="2000" dirty="0" smtClean="0"/>
              <a:t> </a:t>
            </a:r>
            <a:br>
              <a:rPr kumimoji="1" lang="mr-IN" altLang="zh-CN" sz="2000" dirty="0" smtClean="0"/>
            </a:br>
            <a:r>
              <a:rPr kumimoji="1" lang="zh-CN" altLang="mr-IN" sz="2000" dirty="0" smtClean="0"/>
              <a:t>创建新的目录     </a:t>
            </a:r>
            <a:r>
              <a:rPr kumimoji="1" lang="mr-IN" altLang="zh-CN" sz="2000" dirty="0" smtClean="0"/>
              <a:t># </a:t>
            </a:r>
            <a:r>
              <a:rPr kumimoji="1" lang="mr-IN" altLang="zh-CN" sz="2000" dirty="0" err="1" smtClean="0"/>
              <a:t>mkdir</a:t>
            </a:r>
            <a:r>
              <a:rPr kumimoji="1" lang="mr-IN" altLang="zh-CN" sz="2000" dirty="0" smtClean="0"/>
              <a:t> –</a:t>
            </a:r>
            <a:r>
              <a:rPr kumimoji="1" lang="mr-IN" altLang="zh-CN" sz="2000" dirty="0" err="1" smtClean="0"/>
              <a:t>p</a:t>
            </a:r>
            <a:r>
              <a:rPr kumimoji="1" lang="mr-IN" altLang="zh-CN" sz="2000" dirty="0" smtClean="0"/>
              <a:t> /</a:t>
            </a:r>
            <a:r>
              <a:rPr kumimoji="1" lang="mr-IN" altLang="zh-CN" sz="2000" dirty="0" err="1" smtClean="0"/>
              <a:t>opt</a:t>
            </a:r>
            <a:r>
              <a:rPr kumimoji="1" lang="mr-IN" altLang="zh-CN" sz="2000" dirty="0" smtClean="0"/>
              <a:t>/</a:t>
            </a:r>
            <a:r>
              <a:rPr kumimoji="1" lang="mr-IN" altLang="zh-CN" sz="2000" dirty="0" err="1" smtClean="0"/>
              <a:t>aa</a:t>
            </a:r>
            <a:r>
              <a:rPr kumimoji="1" lang="mr-IN" altLang="zh-CN" sz="2000" dirty="0" smtClean="0"/>
              <a:t>/</a:t>
            </a:r>
            <a:r>
              <a:rPr kumimoji="1" lang="mr-IN" altLang="zh-CN" sz="2000" dirty="0" err="1" smtClean="0"/>
              <a:t>bb</a:t>
            </a:r>
            <a:r>
              <a:rPr kumimoji="1" lang="mr-IN" altLang="zh-CN" sz="2000" dirty="0" smtClean="0"/>
              <a:t> </a:t>
            </a:r>
            <a:br>
              <a:rPr kumimoji="1" lang="mr-IN" altLang="zh-CN" sz="2000" dirty="0" smtClean="0"/>
            </a:br>
            <a:endParaRPr kumimoji="1" lang="mr-IN" altLang="zh-CN" sz="2000" dirty="0" smtClean="0"/>
          </a:p>
          <a:p>
            <a:r>
              <a:rPr kumimoji="1" lang="mr-IN" altLang="zh-CN" sz="2000" dirty="0" err="1" smtClean="0"/>
              <a:t>du</a:t>
            </a:r>
            <a:r>
              <a:rPr kumimoji="1" lang="mr-IN" altLang="zh-CN" sz="2000" dirty="0" smtClean="0"/>
              <a:t/>
            </a:r>
            <a:br>
              <a:rPr kumimoji="1" lang="mr-IN" altLang="zh-CN" sz="2000" dirty="0" smtClean="0"/>
            </a:br>
            <a:r>
              <a:rPr kumimoji="1" lang="zh-CN" altLang="mr-IN" sz="2000" dirty="0" smtClean="0"/>
              <a:t>统计目录及文件的空间占用情况  </a:t>
            </a:r>
            <a:r>
              <a:rPr kumimoji="1" lang="mr-IN" altLang="zh-CN" sz="2000" dirty="0" smtClean="0"/>
              <a:t># </a:t>
            </a:r>
            <a:r>
              <a:rPr kumimoji="1" lang="mr-IN" altLang="zh-CN" sz="2000" dirty="0" err="1" smtClean="0"/>
              <a:t>du</a:t>
            </a:r>
            <a:r>
              <a:rPr kumimoji="1" lang="mr-IN" altLang="zh-CN" sz="2000" dirty="0" smtClean="0"/>
              <a:t> –</a:t>
            </a:r>
            <a:r>
              <a:rPr kumimoji="1" lang="mr-IN" altLang="zh-CN" sz="2000" dirty="0" err="1" smtClean="0"/>
              <a:t>sh</a:t>
            </a:r>
            <a:r>
              <a:rPr kumimoji="1" lang="mr-IN" altLang="zh-CN" sz="2000" dirty="0" smtClean="0"/>
              <a:t> </a:t>
            </a:r>
          </a:p>
          <a:p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921830" y="1690688"/>
            <a:ext cx="54319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err="1" smtClean="0"/>
              <a:t>cp</a:t>
            </a:r>
            <a:r>
              <a:rPr kumimoji="1" lang="en-US" altLang="zh-CN" sz="2000" dirty="0" smtClean="0"/>
              <a:t>   </a:t>
            </a:r>
            <a:r>
              <a:rPr kumimoji="1" lang="zh-CN" altLang="en-US" sz="2000" dirty="0" smtClean="0"/>
              <a:t>复制文件</a:t>
            </a:r>
            <a:r>
              <a:rPr kumimoji="1" lang="en-US" altLang="zh-CN" sz="2000" dirty="0" smtClean="0"/>
              <a:t>/</a:t>
            </a:r>
            <a:r>
              <a:rPr kumimoji="1" lang="zh-CN" altLang="en-US" sz="2000" dirty="0" smtClean="0"/>
              <a:t>目录</a:t>
            </a:r>
          </a:p>
          <a:p>
            <a:r>
              <a:rPr kumimoji="1" lang="en-US" altLang="zh-CN" sz="2000" dirty="0" err="1" smtClean="0"/>
              <a:t>rm</a:t>
            </a:r>
            <a:r>
              <a:rPr kumimoji="1" lang="en-US" altLang="zh-CN" sz="2000" dirty="0" smtClean="0"/>
              <a:t>   </a:t>
            </a:r>
            <a:r>
              <a:rPr kumimoji="1" lang="zh-CN" altLang="en-US" sz="2000" dirty="0" smtClean="0"/>
              <a:t>删除文件</a:t>
            </a:r>
            <a:r>
              <a:rPr kumimoji="1" lang="en-US" altLang="zh-CN" sz="2000" dirty="0" smtClean="0"/>
              <a:t>/</a:t>
            </a:r>
            <a:r>
              <a:rPr kumimoji="1" lang="zh-CN" altLang="en-US" sz="2000" dirty="0" smtClean="0"/>
              <a:t>目录</a:t>
            </a:r>
          </a:p>
          <a:p>
            <a:r>
              <a:rPr kumimoji="1" lang="en-US" altLang="zh-CN" sz="2000" dirty="0" smtClean="0"/>
              <a:t>mv  </a:t>
            </a:r>
            <a:r>
              <a:rPr kumimoji="1" lang="zh-CN" altLang="en-US" sz="2000" dirty="0" smtClean="0"/>
              <a:t>移动文件</a:t>
            </a:r>
            <a:r>
              <a:rPr kumimoji="1" lang="en-US" altLang="zh-CN" sz="2000" dirty="0" smtClean="0"/>
              <a:t>/</a:t>
            </a:r>
            <a:r>
              <a:rPr kumimoji="1" lang="zh-CN" altLang="en-US" sz="2000" dirty="0" smtClean="0"/>
              <a:t>目录</a:t>
            </a:r>
          </a:p>
          <a:p>
            <a:endParaRPr kumimoji="1" lang="zh-CN" altLang="en-US" sz="2000" dirty="0" smtClean="0"/>
          </a:p>
          <a:p>
            <a:r>
              <a:rPr kumimoji="1" lang="en-US" altLang="zh-CN" sz="2000" dirty="0" smtClean="0"/>
              <a:t>which  </a:t>
            </a:r>
            <a:r>
              <a:rPr kumimoji="1" lang="zh-CN" altLang="en-US" sz="2000" dirty="0" smtClean="0"/>
              <a:t>查找命了文件所在位置</a:t>
            </a:r>
          </a:p>
          <a:p>
            <a:r>
              <a:rPr kumimoji="1" lang="en-US" altLang="zh-CN" sz="2000" dirty="0" smtClean="0"/>
              <a:t>find    </a:t>
            </a:r>
            <a:r>
              <a:rPr kumimoji="1" lang="zh-CN" altLang="en-US" sz="2000" dirty="0" smtClean="0"/>
              <a:t>查找文件或目录</a:t>
            </a:r>
          </a:p>
          <a:p>
            <a:r>
              <a:rPr kumimoji="1" lang="en-US" altLang="zh-CN" sz="2000" dirty="0" smtClean="0"/>
              <a:t>ln  </a:t>
            </a:r>
            <a:r>
              <a:rPr kumimoji="1" lang="zh-CN" altLang="en-US" sz="2000" dirty="0" smtClean="0"/>
              <a:t>创建文件</a:t>
            </a:r>
            <a:r>
              <a:rPr kumimoji="1" lang="en-US" altLang="zh-CN" sz="2000" dirty="0" smtClean="0"/>
              <a:t>/</a:t>
            </a:r>
            <a:r>
              <a:rPr kumimoji="1" lang="zh-CN" altLang="en-US" sz="2000" dirty="0" smtClean="0"/>
              <a:t>目录的 链接</a:t>
            </a:r>
          </a:p>
          <a:p>
            <a:endParaRPr kumimoji="1" lang="zh-CN" altLang="en-US" sz="2000" dirty="0" smtClean="0"/>
          </a:p>
          <a:p>
            <a:r>
              <a:rPr kumimoji="1" lang="en-US" altLang="zh-CN" sz="2000" dirty="0" smtClean="0"/>
              <a:t>touch   </a:t>
            </a:r>
            <a:r>
              <a:rPr kumimoji="1" lang="zh-CN" altLang="en-US" sz="2000" dirty="0" smtClean="0"/>
              <a:t>新建空文件</a:t>
            </a:r>
          </a:p>
          <a:p>
            <a:r>
              <a:rPr kumimoji="1" lang="en-US" altLang="zh-CN" sz="2000" dirty="0" smtClean="0"/>
              <a:t>file    </a:t>
            </a:r>
            <a:r>
              <a:rPr kumimoji="1" lang="zh-CN" altLang="en-US" sz="2000" dirty="0" smtClean="0"/>
              <a:t>查看文件类型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99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内容查看命令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5233"/>
            <a:ext cx="10515600" cy="4351338"/>
          </a:xfrm>
        </p:spPr>
        <p:txBody>
          <a:bodyPr>
            <a:noAutofit/>
          </a:bodyPr>
          <a:lstStyle/>
          <a:p>
            <a:r>
              <a:rPr kumimoji="1" lang="en-US" altLang="zh-CN" sz="1800" dirty="0" smtClean="0">
                <a:latin typeface="PingFang SC" charset="-122"/>
                <a:ea typeface="PingFang SC" charset="-122"/>
                <a:cs typeface="PingFang SC" charset="-122"/>
              </a:rPr>
              <a:t>cat</a:t>
            </a:r>
            <a:br>
              <a:rPr kumimoji="1" lang="en-US" altLang="zh-CN" sz="1800" dirty="0" smtClean="0">
                <a:latin typeface="PingFang SC" charset="-122"/>
                <a:ea typeface="PingFang SC" charset="-122"/>
                <a:cs typeface="PingFang SC" charset="-122"/>
              </a:rPr>
            </a:br>
            <a:r>
              <a:rPr kumimoji="1" lang="zh-CN" altLang="en-US" sz="1800" dirty="0" smtClean="0">
                <a:latin typeface="PingFang SC" charset="-122"/>
                <a:ea typeface="PingFang SC" charset="-122"/>
                <a:cs typeface="PingFang SC" charset="-122"/>
              </a:rPr>
              <a:t>查看显示文件内容</a:t>
            </a:r>
            <a:endParaRPr kumimoji="1" lang="en-US" altLang="zh-CN" sz="18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endParaRPr kumimoji="1" lang="zh-CN" altLang="en-US" sz="18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en-US" altLang="zh-CN" sz="1800" dirty="0" smtClean="0">
                <a:latin typeface="PingFang SC" charset="-122"/>
                <a:ea typeface="PingFang SC" charset="-122"/>
                <a:cs typeface="PingFang SC" charset="-122"/>
              </a:rPr>
              <a:t>more/less</a:t>
            </a:r>
            <a:br>
              <a:rPr kumimoji="1" lang="en-US" altLang="zh-CN" sz="1800" dirty="0" smtClean="0">
                <a:latin typeface="PingFang SC" charset="-122"/>
                <a:ea typeface="PingFang SC" charset="-122"/>
                <a:cs typeface="PingFang SC" charset="-122"/>
              </a:rPr>
            </a:br>
            <a:r>
              <a:rPr kumimoji="1" lang="zh-CN" altLang="en-US" sz="1800" dirty="0" smtClean="0">
                <a:latin typeface="PingFang SC" charset="-122"/>
                <a:ea typeface="PingFang SC" charset="-122"/>
                <a:cs typeface="PingFang SC" charset="-122"/>
              </a:rPr>
              <a:t>分页查看文件内容</a:t>
            </a:r>
          </a:p>
          <a:p>
            <a:endParaRPr kumimoji="1" lang="zh-CN" altLang="en-US" sz="18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en-US" altLang="zh-CN" sz="1800" dirty="0" smtClean="0">
                <a:latin typeface="PingFang SC" charset="-122"/>
                <a:ea typeface="PingFang SC" charset="-122"/>
                <a:cs typeface="PingFang SC" charset="-122"/>
              </a:rPr>
              <a:t>head/tail</a:t>
            </a:r>
            <a:br>
              <a:rPr kumimoji="1" lang="en-US" altLang="zh-CN" sz="1800" dirty="0" smtClean="0">
                <a:latin typeface="PingFang SC" charset="-122"/>
                <a:ea typeface="PingFang SC" charset="-122"/>
                <a:cs typeface="PingFang SC" charset="-122"/>
              </a:rPr>
            </a:br>
            <a:r>
              <a:rPr kumimoji="1" lang="zh-CN" altLang="en-US" sz="1800" dirty="0" smtClean="0">
                <a:latin typeface="PingFang SC" charset="-122"/>
                <a:ea typeface="PingFang SC" charset="-122"/>
                <a:cs typeface="PingFang SC" charset="-122"/>
              </a:rPr>
              <a:t>查看文件开头</a:t>
            </a:r>
            <a:r>
              <a:rPr kumimoji="1" lang="en-US" altLang="zh-CN" sz="1800" dirty="0" smtClean="0"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kumimoji="1" lang="zh-CN" altLang="en-US" sz="1800" dirty="0" smtClean="0">
                <a:latin typeface="PingFang SC" charset="-122"/>
                <a:ea typeface="PingFang SC" charset="-122"/>
                <a:cs typeface="PingFang SC" charset="-122"/>
              </a:rPr>
              <a:t>末尾的部分内容</a:t>
            </a:r>
            <a:endParaRPr kumimoji="1" lang="en-US" altLang="zh-CN" sz="18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endParaRPr kumimoji="1" lang="zh-CN" altLang="en-US" sz="18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en-US" altLang="zh-CN" sz="1800" dirty="0" err="1" smtClean="0">
                <a:latin typeface="PingFang SC" charset="-122"/>
                <a:ea typeface="PingFang SC" charset="-122"/>
                <a:cs typeface="PingFang SC" charset="-122"/>
              </a:rPr>
              <a:t>wc</a:t>
            </a:r>
            <a:r>
              <a:rPr kumimoji="1" lang="en-US" altLang="zh-CN" sz="1800" dirty="0" smtClean="0">
                <a:latin typeface="PingFang SC" charset="-122"/>
                <a:ea typeface="PingFang SC" charset="-122"/>
                <a:cs typeface="PingFang SC" charset="-122"/>
              </a:rPr>
              <a:t/>
            </a:r>
            <a:br>
              <a:rPr kumimoji="1" lang="en-US" altLang="zh-CN" sz="1800" dirty="0" smtClean="0">
                <a:latin typeface="PingFang SC" charset="-122"/>
                <a:ea typeface="PingFang SC" charset="-122"/>
                <a:cs typeface="PingFang SC" charset="-122"/>
              </a:rPr>
            </a:br>
            <a:r>
              <a:rPr kumimoji="1" lang="zh-CN" altLang="en-US" sz="1800" dirty="0" smtClean="0">
                <a:latin typeface="PingFang SC" charset="-122"/>
                <a:ea typeface="PingFang SC" charset="-122"/>
                <a:cs typeface="PingFang SC" charset="-122"/>
              </a:rPr>
              <a:t>统计文件内容的单词数量等信息</a:t>
            </a:r>
            <a:endParaRPr kumimoji="1" lang="en-US" altLang="zh-CN" sz="18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endParaRPr kumimoji="1" lang="zh-CN" altLang="en-US" sz="18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en-US" altLang="zh-CN" sz="1800" dirty="0" err="1" smtClean="0">
                <a:latin typeface="PingFang SC" charset="-122"/>
                <a:ea typeface="PingFang SC" charset="-122"/>
                <a:cs typeface="PingFang SC" charset="-122"/>
              </a:rPr>
              <a:t>grep</a:t>
            </a:r>
            <a:r>
              <a:rPr kumimoji="1" lang="en-US" altLang="zh-CN" sz="1800" dirty="0" smtClean="0">
                <a:latin typeface="PingFang SC" charset="-122"/>
                <a:ea typeface="PingFang SC" charset="-122"/>
                <a:cs typeface="PingFang SC" charset="-122"/>
              </a:rPr>
              <a:t/>
            </a:r>
            <a:br>
              <a:rPr kumimoji="1" lang="en-US" altLang="zh-CN" sz="1800" dirty="0" smtClean="0">
                <a:latin typeface="PingFang SC" charset="-122"/>
                <a:ea typeface="PingFang SC" charset="-122"/>
                <a:cs typeface="PingFang SC" charset="-122"/>
              </a:rPr>
            </a:br>
            <a:r>
              <a:rPr kumimoji="1" lang="zh-CN" altLang="en-US" sz="1800" dirty="0" smtClean="0">
                <a:latin typeface="PingFang SC" charset="-122"/>
                <a:ea typeface="PingFang SC" charset="-122"/>
                <a:cs typeface="PingFang SC" charset="-122"/>
              </a:rPr>
              <a:t>检索过滤文件内容</a:t>
            </a:r>
          </a:p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9452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权限管理命令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chown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用法：</a:t>
            </a:r>
            <a:r>
              <a:rPr kumimoji="1" lang="en-US" altLang="zh-CN" dirty="0" err="1" smtClean="0"/>
              <a:t>chown</a:t>
            </a:r>
            <a:r>
              <a:rPr kumimoji="1" lang="en-US" altLang="zh-CN" dirty="0" smtClean="0"/>
              <a:t> [-R]  </a:t>
            </a:r>
            <a:r>
              <a:rPr kumimoji="1" lang="zh-CN" altLang="en-US" dirty="0" smtClean="0"/>
              <a:t>账号名称  文件或目录</a:t>
            </a:r>
            <a:br>
              <a:rPr kumimoji="1" lang="zh-CN" altLang="en-US" dirty="0" smtClean="0"/>
            </a:br>
            <a:r>
              <a:rPr kumimoji="1" lang="zh-CN" altLang="en-US" dirty="0" smtClean="0"/>
              <a:t>             </a:t>
            </a:r>
            <a:r>
              <a:rPr kumimoji="1" lang="en-US" altLang="zh-CN" dirty="0" err="1" smtClean="0"/>
              <a:t>chown</a:t>
            </a:r>
            <a:r>
              <a:rPr kumimoji="1" lang="en-US" altLang="zh-CN" dirty="0" smtClean="0"/>
              <a:t>  [-R]  </a:t>
            </a:r>
            <a:r>
              <a:rPr kumimoji="1" lang="zh-CN" altLang="en-US" dirty="0" smtClean="0"/>
              <a:t>账号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组名 文件或目录</a:t>
            </a:r>
          </a:p>
          <a:p>
            <a:endParaRPr kumimoji="1" lang="zh-CN" altLang="en-US" dirty="0" smtClean="0"/>
          </a:p>
          <a:p>
            <a:r>
              <a:rPr kumimoji="1" lang="en-US" altLang="zh-CN" dirty="0" err="1" smtClean="0"/>
              <a:t>chmod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文件权限可以通过</a:t>
            </a:r>
            <a:r>
              <a:rPr kumimoji="1" lang="en-US" altLang="zh-CN" dirty="0" err="1" smtClean="0"/>
              <a:t>ls</a:t>
            </a:r>
            <a:r>
              <a:rPr kumimoji="1" lang="en-US" altLang="zh-CN" dirty="0" smtClean="0"/>
              <a:t>  -l </a:t>
            </a:r>
            <a:r>
              <a:rPr kumimoji="1" lang="zh-CN" altLang="en-US" dirty="0" smtClean="0"/>
              <a:t>来查看</a:t>
            </a:r>
            <a:br>
              <a:rPr kumimoji="1" lang="zh-CN" altLang="en-US" dirty="0" smtClean="0"/>
            </a:b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rwx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分别代表的：读、写、执行 三种权限</a:t>
            </a:r>
            <a:br>
              <a:rPr kumimoji="1" lang="zh-CN" altLang="en-US" dirty="0" smtClean="0"/>
            </a:b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rwx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对应的数组表示值：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85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347</Words>
  <Application>Microsoft Macintosh PowerPoint</Application>
  <PresentationFormat>宽屏</PresentationFormat>
  <Paragraphs>82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DengXian</vt:lpstr>
      <vt:lpstr>DengXian Light</vt:lpstr>
      <vt:lpstr>Mangal</vt:lpstr>
      <vt:lpstr>PingFang SC</vt:lpstr>
      <vt:lpstr>PingFang SC Medium</vt:lpstr>
      <vt:lpstr>Office 主题</vt:lpstr>
      <vt:lpstr>前端工程师应该知道的Linux知识</vt:lpstr>
      <vt:lpstr>我为什么要跟前端讲Linux</vt:lpstr>
      <vt:lpstr>发行版</vt:lpstr>
      <vt:lpstr>包管理工具</vt:lpstr>
      <vt:lpstr>帮助命令</vt:lpstr>
      <vt:lpstr>目录&amp;文件命令</vt:lpstr>
      <vt:lpstr>内容查看命令</vt:lpstr>
      <vt:lpstr>权限管理命令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前端工程师应该知道的Linux知识</dc:title>
  <dc:creator>Microsoft Office 用户</dc:creator>
  <cp:lastModifiedBy>Microsoft Office 用户</cp:lastModifiedBy>
  <cp:revision>22</cp:revision>
  <dcterms:created xsi:type="dcterms:W3CDTF">2017-12-22T06:30:22Z</dcterms:created>
  <dcterms:modified xsi:type="dcterms:W3CDTF">2017-12-22T11:44:13Z</dcterms:modified>
</cp:coreProperties>
</file>