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0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7" r:id="rId12"/>
    <p:sldId id="282" r:id="rId13"/>
    <p:sldId id="283" r:id="rId14"/>
    <p:sldId id="284" r:id="rId15"/>
    <p:sldId id="285" r:id="rId16"/>
    <p:sldId id="259" r:id="rId17"/>
    <p:sldId id="286" r:id="rId18"/>
    <p:sldId id="288" r:id="rId19"/>
    <p:sldId id="289" r:id="rId20"/>
    <p:sldId id="290" r:id="rId21"/>
    <p:sldId id="291" r:id="rId22"/>
    <p:sldId id="26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1" r:id="rId32"/>
    <p:sldId id="300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 snapToObjects="1">
      <p:cViewPr>
        <p:scale>
          <a:sx n="115" d="100"/>
          <a:sy n="115" d="100"/>
        </p:scale>
        <p:origin x="2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00D3-E61A-5044-9562-96F3D480D738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3CDBB-52B1-3D46-8646-F89F38E34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97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形参是什么，实参是什么   个数不定</a:t>
            </a:r>
            <a:endParaRPr kumimoji="1" lang="en-US" altLang="zh-CN" dirty="0" smtClean="0"/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获取形参个数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Fn.length</a:t>
            </a:r>
            <a:r>
              <a:rPr kumimoji="1" lang="en-US" altLang="zh-CN" dirty="0" smtClean="0"/>
              <a:t>;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获取实参个数 </a:t>
            </a:r>
            <a:r>
              <a:rPr kumimoji="1" lang="en-US" altLang="zh-CN" baseline="0" dirty="0" err="1" smtClean="0"/>
              <a:t>arguments.length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660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94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不可靠在于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的指向可以被认为的指定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127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当调用函数</a:t>
            </a:r>
            <a:r>
              <a:rPr kumimoji="1" lang="en-US" altLang="zh-CN" dirty="0" smtClean="0"/>
              <a:t>construct</a:t>
            </a:r>
            <a:r>
              <a:rPr kumimoji="1" lang="zh-CN" altLang="en-US" dirty="0" smtClean="0"/>
              <a:t>方法的时候，</a:t>
            </a:r>
            <a:r>
              <a:rPr kumimoji="1" lang="en-US" altLang="zh-CN" dirty="0" err="1" smtClean="0"/>
              <a:t>new.target</a:t>
            </a:r>
            <a:r>
              <a:rPr kumimoji="1" lang="zh-CN" altLang="en-US" dirty="0" smtClean="0"/>
              <a:t>被赋值为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操作赋的目标，通常是新创建对象实例，也就是函数体内的构造函数；但是调用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的时候，</a:t>
            </a:r>
            <a:r>
              <a:rPr kumimoji="1" lang="en-US" altLang="zh-CN" dirty="0" err="1" smtClean="0"/>
              <a:t>new.target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undefined</a:t>
            </a:r>
            <a:r>
              <a:rPr kumimoji="1" lang="zh-CN" altLang="en-US" dirty="0" smtClean="0"/>
              <a:t>的。可以据此判断是否是通过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操作符生成的新实例。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17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引擎识别为无效语法，会尝试修正，但不同的浏览器修正的方式不太一致，导致结果不可控。可以使用函数表达式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542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严格模式下，在块内进行了声明提升</a:t>
            </a:r>
            <a:endParaRPr kumimoji="1" lang="en-US" altLang="zh-CN" dirty="0" smtClean="0"/>
          </a:p>
          <a:p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块内执行完毕被销毁，块外访问不到</a:t>
            </a:r>
            <a:endParaRPr kumimoji="1" lang="en-US" altLang="zh-CN" dirty="0" smtClean="0"/>
          </a:p>
          <a:p>
            <a:r>
              <a:rPr kumimoji="1" lang="en-US" altLang="zh-CN" dirty="0" smtClean="0"/>
              <a:t>2:Let </a:t>
            </a:r>
            <a:r>
              <a:rPr kumimoji="1" lang="zh-CN" altLang="en-US" dirty="0" smtClean="0"/>
              <a:t>不会进行变量提升 因为</a:t>
            </a:r>
            <a:r>
              <a:rPr kumimoji="1" lang="en-US" altLang="zh-CN" dirty="0" err="1" smtClean="0"/>
              <a:t>tdz</a:t>
            </a:r>
            <a:r>
              <a:rPr kumimoji="1" lang="zh-CN" altLang="en-US" dirty="0" smtClean="0"/>
              <a:t>的原因 会报错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653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变量提升块级的外围作用域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9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这样有什么问题，？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Timeout</a:t>
            </a:r>
            <a:r>
              <a:rPr kumimoji="1" lang="zh-CN" altLang="en-US" baseline="0" dirty="0" smtClean="0"/>
              <a:t>如果传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，这个地方会被错误的设置为</a:t>
            </a:r>
            <a:r>
              <a:rPr kumimoji="1" lang="en-US" altLang="zh-CN" baseline="0" dirty="0" smtClean="0"/>
              <a:t>2000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83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简洁、方便、明了，</a:t>
            </a:r>
            <a:endParaRPr kumimoji="1" lang="en-US" altLang="zh-CN" dirty="0" smtClean="0"/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可以很快看出哪些参数是必传的，哪些参数是非必传的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解决了</a:t>
            </a:r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中合法</a:t>
            </a:r>
            <a:r>
              <a:rPr kumimoji="1" lang="en-US" altLang="zh-CN" dirty="0" err="1" smtClean="0"/>
              <a:t>falsy</a:t>
            </a:r>
            <a:r>
              <a:rPr kumimoji="1" lang="zh-CN" altLang="en-US" dirty="0" smtClean="0"/>
              <a:t>值的问题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67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参数默认值是惰性求值，每次调用都会重新求值一次，不是常规函数参数传递的按值传递。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为什么可以这样做？ 设置了参数的默认值，函数进行初始化的时候，参数会形成一个独立的作用域</a:t>
            </a:r>
            <a:endParaRPr kumimoji="1" lang="en-US" altLang="zh-CN" dirty="0" smtClean="0"/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强调必须是先定义的作为后定义的参数的默认值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83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150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尾参数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60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1:es6</a:t>
            </a:r>
            <a:r>
              <a:rPr kumimoji="1" lang="zh-CN" altLang="en-US" dirty="0" smtClean="0"/>
              <a:t>中一个函数使用了默认参数值，无论是否显式指定了严格模式，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的行为都将与</a:t>
            </a:r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中的严格模式下保持一致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247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CDBB-52B1-3D46-8646-F89F38E34AB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87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中函数特性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7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91376"/>
            <a:ext cx="9601200" cy="517602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dirty="0"/>
              <a:t>用先定义的参数传入的</a:t>
            </a:r>
            <a:r>
              <a:rPr kumimoji="1" lang="zh-CN" altLang="en-US" dirty="0" smtClean="0"/>
              <a:t>值计算后的结果作为</a:t>
            </a:r>
            <a:r>
              <a:rPr kumimoji="1" lang="zh-CN" altLang="en-US" dirty="0"/>
              <a:t>后定义的参数的默</a:t>
            </a:r>
            <a:r>
              <a:rPr kumimoji="1" lang="zh-CN" altLang="en-US" dirty="0" smtClean="0"/>
              <a:t>认值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zh-CN" alt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33571" y="45045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默认形参可用的形式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95" y="1337707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490653"/>
            <a:ext cx="9601200" cy="62892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默认参数的位置问题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通常设置了默认值的参数应该是函数的尾参数，方便最简传值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参数的默认值必须是</a:t>
            </a:r>
            <a:r>
              <a:rPr kumimoji="1" lang="en-US" altLang="zh-CN" dirty="0" smtClean="0"/>
              <a:t>undefined</a:t>
            </a:r>
            <a:r>
              <a:rPr kumimoji="1" lang="zh-CN" altLang="en-US" dirty="0" smtClean="0"/>
              <a:t>才能触发，传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之类的会取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值，非尾参数的不传的会报错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60675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默认参数位置问题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2284761"/>
            <a:ext cx="8293100" cy="3390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62976" y="6122020"/>
            <a:ext cx="954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结论： 位于中间的设置了默认值的参数在调用的时候，必须显示传</a:t>
            </a:r>
            <a:r>
              <a:rPr kumimoji="1" lang="en-US" altLang="zh-CN" dirty="0" smtClean="0"/>
              <a:t>undefined</a:t>
            </a:r>
            <a:r>
              <a:rPr kumimoji="1" lang="zh-CN" altLang="en-US" dirty="0" smtClean="0"/>
              <a:t>才能触发默认值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尾参数可以传</a:t>
            </a:r>
            <a:r>
              <a:rPr kumimoji="1" lang="en-US" altLang="zh-CN" dirty="0" smtClean="0"/>
              <a:t>undefined</a:t>
            </a:r>
            <a:r>
              <a:rPr kumimoji="1" lang="zh-CN" altLang="en-US" dirty="0" smtClean="0"/>
              <a:t>，也可以直接不传任何值，都可以触发默认值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4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91015"/>
            <a:ext cx="9601200" cy="52763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设置了默认形参值之后，对函数的一些影响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函数的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 属性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函数的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 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fn.length</a:t>
            </a:r>
            <a:r>
              <a:rPr kumimoji="1" lang="en-US" altLang="zh-CN" dirty="0" smtClean="0"/>
              <a:t> =</a:t>
            </a:r>
            <a:r>
              <a:rPr kumimoji="1" lang="zh-CN" altLang="en-US" dirty="0" smtClean="0"/>
              <a:t> 函数参数中第一个默认参数之前的所有命名参数个数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60675" y="1003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默认参数</a:t>
            </a:r>
            <a:r>
              <a:rPr kumimoji="1" lang="zh-CN" altLang="en-US" smtClean="0"/>
              <a:t>值的影响</a:t>
            </a:r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02" y="2141034"/>
            <a:ext cx="8382000" cy="47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46410"/>
            <a:ext cx="9601200" cy="53209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默认参数值对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对象的影响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非严格模式下 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91855" y="0"/>
            <a:ext cx="2298954" cy="38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默认参数值的影响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260088"/>
            <a:ext cx="7374935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77" y="1260011"/>
            <a:ext cx="5633742" cy="5387975"/>
          </a:xfrm>
        </p:spPr>
      </p:pic>
      <p:sp>
        <p:nvSpPr>
          <p:cNvPr id="5" name="文本框 4"/>
          <p:cNvSpPr txBox="1"/>
          <p:nvPr/>
        </p:nvSpPr>
        <p:spPr>
          <a:xfrm>
            <a:off x="9958039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默认参数值的影响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71239" y="461665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defRPr/>
            </a:pPr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严格</a:t>
            </a:r>
            <a:r>
              <a:rPr kumimoji="1" lang="zh-CN" altLang="en-US" dirty="0"/>
              <a:t>模式下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4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43" y="670415"/>
            <a:ext cx="6524581" cy="5164137"/>
          </a:xfrm>
        </p:spPr>
      </p:pic>
      <p:sp>
        <p:nvSpPr>
          <p:cNvPr id="6" name="文本框 5"/>
          <p:cNvSpPr txBox="1"/>
          <p:nvPr/>
        </p:nvSpPr>
        <p:spPr>
          <a:xfrm>
            <a:off x="9958039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默认参数值的影响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94624" y="10036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55426" y="6099716"/>
            <a:ext cx="720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es6</a:t>
            </a:r>
            <a:r>
              <a:rPr kumimoji="1" lang="zh-CN" altLang="en-US" dirty="0"/>
              <a:t>中一个函数使用了默认参数值，无论是否显式指定了严格模式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r>
              <a:rPr kumimoji="1" lang="en-US" altLang="zh-CN" dirty="0" smtClean="0"/>
              <a:t>arguments</a:t>
            </a:r>
            <a:r>
              <a:rPr kumimoji="1" lang="zh-CN" altLang="en-US" dirty="0"/>
              <a:t>的行为都将与</a:t>
            </a:r>
            <a:r>
              <a:rPr kumimoji="1" lang="en-US" altLang="zh-CN" dirty="0"/>
              <a:t>es5</a:t>
            </a:r>
            <a:r>
              <a:rPr kumimoji="1" lang="zh-CN" altLang="en-US" dirty="0"/>
              <a:t>中的严格模式下保持一致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328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不定参数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不定参数出现的意义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不定参数的限制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不定参数对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的影响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5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76093"/>
          </a:xfrm>
        </p:spPr>
        <p:txBody>
          <a:bodyPr/>
          <a:lstStyle/>
          <a:p>
            <a:r>
              <a:rPr kumimoji="1" lang="zh-CN" altLang="en-US" smtClean="0"/>
              <a:t>不定参数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297112"/>
            <a:ext cx="9499600" cy="3035300"/>
          </a:xfrm>
        </p:spPr>
      </p:pic>
      <p:sp>
        <p:nvSpPr>
          <p:cNvPr id="6" name="文本框 5"/>
          <p:cNvSpPr txBox="1"/>
          <p:nvPr/>
        </p:nvSpPr>
        <p:spPr>
          <a:xfrm>
            <a:off x="10003624" y="150581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处理实参方法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3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37" y="751123"/>
            <a:ext cx="9601200" cy="4131712"/>
          </a:xfrm>
        </p:spPr>
      </p:pic>
      <p:sp>
        <p:nvSpPr>
          <p:cNvPr id="4" name="文本框 3"/>
          <p:cNvSpPr txBox="1"/>
          <p:nvPr/>
        </p:nvSpPr>
        <p:spPr>
          <a:xfrm>
            <a:off x="10465523" y="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处理实参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653990" y="5586761"/>
            <a:ext cx="2743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直接是一个真正的数组</a:t>
            </a:r>
            <a:endParaRPr kumimoji="1" lang="en-US" altLang="zh-CN" dirty="0"/>
          </a:p>
          <a:p>
            <a:r>
              <a:rPr kumimoji="1" lang="en-US" altLang="zh-CN" dirty="0" smtClean="0"/>
              <a:t>2: </a:t>
            </a:r>
            <a:r>
              <a:rPr kumimoji="1" lang="zh-CN" altLang="en-US" dirty="0" smtClean="0"/>
              <a:t>处理的参数名固定</a:t>
            </a:r>
            <a:endParaRPr kumimoji="1" lang="en-US" altLang="zh-CN" dirty="0"/>
          </a:p>
          <a:p>
            <a:r>
              <a:rPr kumimoji="1" lang="en-US" altLang="zh-CN" dirty="0" smtClean="0"/>
              <a:t>3: </a:t>
            </a:r>
            <a:r>
              <a:rPr kumimoji="1" lang="zh-CN" altLang="en-US" dirty="0" smtClean="0"/>
              <a:t>简单明了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35259"/>
            <a:ext cx="9601200" cy="533214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每个函数只能声明一个不定参数，并且必须放在所有参数的末尾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不定参数不能用在对象字面量的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之中，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参数有且只能有一个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70995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不定参数限制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3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787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06071"/>
            <a:ext cx="9601200" cy="4361329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 smtClean="0"/>
              <a:t>关于函数形参默认值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不定参数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箭头函数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其他新特性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713678"/>
            <a:ext cx="9601200" cy="61443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不定参数的位置必须在最后，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函数的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，不会计算不定参数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不定参数之前的所有命名参数的个数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tips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不定参数与展开运算符比较相似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322304" y="0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不定参数对函数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影响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01" y="369332"/>
            <a:ext cx="5295851" cy="5276850"/>
          </a:xfrm>
        </p:spPr>
      </p:pic>
      <p:sp>
        <p:nvSpPr>
          <p:cNvPr id="4" name="文本框 3"/>
          <p:cNvSpPr txBox="1"/>
          <p:nvPr/>
        </p:nvSpPr>
        <p:spPr>
          <a:xfrm>
            <a:off x="10526752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展开运算符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85278" y="5965902"/>
            <a:ext cx="533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 </a:t>
            </a:r>
            <a:r>
              <a:rPr kumimoji="1" lang="zh-CN" altLang="en-US" dirty="0" smtClean="0"/>
              <a:t>大多数使用</a:t>
            </a:r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的地方，都可以使用展开运算符</a:t>
            </a:r>
            <a:endParaRPr kumimoji="1" lang="en-US" altLang="zh-CN" dirty="0" smtClean="0"/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解决数组引用问题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箭头函数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箭头函数出现的意义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与传统函数的不同</a:t>
            </a:r>
            <a:endParaRPr kumimoji="1" lang="en-US" altLang="zh-CN" dirty="0" smtClean="0"/>
          </a:p>
          <a:p>
            <a:r>
              <a:rPr kumimoji="1" lang="zh-CN" altLang="en-US" dirty="0" smtClean="0"/>
              <a:t>语法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3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735980"/>
            <a:ext cx="9601200" cy="513142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的困扰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     函数中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的指向是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程序中常见的错误来源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箭头函数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在箭头函数声明的时候就指定了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的指向，避免了麻烦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便于优化 （尾调用优化）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24468"/>
            <a:ext cx="9601200" cy="5242932"/>
          </a:xfrm>
        </p:spPr>
        <p:txBody>
          <a:bodyPr/>
          <a:lstStyle/>
          <a:p>
            <a:r>
              <a:rPr kumimoji="1" lang="zh-CN" altLang="en-US" dirty="0" smtClean="0"/>
              <a:t>箭头函数中的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由外围最近的一层非箭头函数决定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没有原型，不能通过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关键字调用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不可以改变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的绑定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不支持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对象，对实参的操作通过命名参数和不定参数实现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不支持重复的命名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069552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与常规</a:t>
            </a:r>
            <a:r>
              <a:rPr kumimoji="1" lang="zh-CN" altLang="en-US" smtClean="0"/>
              <a:t>函数的不同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5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7673"/>
          </a:xfrm>
        </p:spPr>
        <p:txBody>
          <a:bodyPr/>
          <a:lstStyle/>
          <a:p>
            <a:r>
              <a:rPr kumimoji="1" lang="zh-CN" altLang="en-US" dirty="0" smtClean="0"/>
              <a:t>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60810"/>
            <a:ext cx="9601200" cy="440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参数 </a:t>
            </a:r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函数体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参数：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无参数    （） </a:t>
            </a:r>
            <a:r>
              <a:rPr kumimoji="1" lang="en-US" altLang="zh-CN" dirty="0" smtClean="0"/>
              <a:t>=&gt; {}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     1</a:t>
            </a:r>
            <a:r>
              <a:rPr kumimoji="1" lang="zh-CN" altLang="en-US" dirty="0" smtClean="0"/>
              <a:t>个参数    </a:t>
            </a:r>
            <a:r>
              <a:rPr kumimoji="1" lang="en-US" altLang="zh-CN" dirty="0" err="1" smtClean="0"/>
              <a:t>arg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=&gt; {}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zh-CN" altLang="en-US" dirty="0" smtClean="0"/>
              <a:t>多个参数   </a:t>
            </a:r>
            <a:r>
              <a:rPr kumimoji="1" lang="en-US" altLang="zh-CN" dirty="0" smtClean="0"/>
              <a:t>(arg1, arg2, arg3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 =&gt; {}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函数体：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个表达式    </a:t>
            </a:r>
            <a:r>
              <a:rPr kumimoji="1" lang="en-US" altLang="zh-CN" dirty="0" smtClean="0"/>
              <a:t>() =&gt; a +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     </a:t>
            </a:r>
            <a:r>
              <a:rPr kumimoji="1" lang="zh-CN" altLang="en-US" dirty="0" smtClean="0"/>
              <a:t>多个表达式    </a:t>
            </a:r>
            <a:r>
              <a:rPr kumimoji="1" lang="en-US" altLang="zh-CN" dirty="0" smtClean="0"/>
              <a:t>() =&gt; { </a:t>
            </a:r>
            <a:r>
              <a:rPr kumimoji="1" lang="zh-CN" altLang="en-US" dirty="0" smtClean="0"/>
              <a:t>函数体，除了不能用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之外，与传统函数一样</a:t>
            </a:r>
            <a:r>
              <a:rPr kumimoji="1" lang="en-US" altLang="zh-CN" dirty="0" smtClean="0"/>
              <a:t>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Tips</a:t>
            </a:r>
            <a:r>
              <a:rPr kumimoji="1" lang="zh-CN" altLang="en-US" dirty="0" smtClean="0"/>
              <a:t>： 返回对象字面量的话，需要用圆括号包起来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id, name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 =&gt; ( {id, name} 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60205" y="334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箭头函数语法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4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0766"/>
          </a:xfrm>
        </p:spPr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iife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977231"/>
            <a:ext cx="8039100" cy="3429000"/>
          </a:xfrm>
        </p:spPr>
      </p:pic>
      <p:sp>
        <p:nvSpPr>
          <p:cNvPr id="4" name="文本框 3"/>
          <p:cNvSpPr txBox="1"/>
          <p:nvPr/>
        </p:nvSpPr>
        <p:spPr>
          <a:xfrm>
            <a:off x="10504449" y="24532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应用场景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707"/>
          </a:xfrm>
        </p:spPr>
        <p:txBody>
          <a:bodyPr/>
          <a:lstStyle/>
          <a:p>
            <a:r>
              <a:rPr kumimoji="1" lang="zh-CN" altLang="en-US" smtClean="0"/>
              <a:t>箭头函数与数组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38507"/>
            <a:ext cx="9601200" cy="442889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let </a:t>
            </a:r>
            <a:r>
              <a:rPr kumimoji="1" lang="en-US" altLang="zh-CN" dirty="0" err="1" smtClean="0"/>
              <a:t>arr</a:t>
            </a:r>
            <a:r>
              <a:rPr kumimoji="1" lang="en-US" altLang="zh-CN" dirty="0" smtClean="0"/>
              <a:t> = [1, 3, 9, 2, 6]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常规写法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let order = </a:t>
            </a:r>
            <a:r>
              <a:rPr kumimoji="1" lang="en-US" altLang="zh-CN" dirty="0" err="1" smtClean="0"/>
              <a:t>arr.sort</a:t>
            </a:r>
            <a:r>
              <a:rPr kumimoji="1" lang="en-US" altLang="zh-CN" dirty="0" smtClean="0"/>
              <a:t>(function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return a - b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})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箭头函数写法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let result = </a:t>
            </a:r>
            <a:r>
              <a:rPr kumimoji="1" lang="en-US" altLang="zh-CN" dirty="0" err="1" smtClean="0"/>
              <a:t>arr.sort</a:t>
            </a:r>
            <a:r>
              <a:rPr kumimoji="1" lang="en-US" altLang="zh-CN" dirty="0" smtClean="0"/>
              <a:t>(() =&gt; a - 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简化了回调函数，代码更加简洁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72078" y="12478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应用场景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5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349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尾调用优化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64" y="1349375"/>
            <a:ext cx="7874272" cy="4518025"/>
          </a:xfrm>
        </p:spPr>
      </p:pic>
      <p:sp>
        <p:nvSpPr>
          <p:cNvPr id="4" name="文本框 3"/>
          <p:cNvSpPr txBox="1"/>
          <p:nvPr/>
        </p:nvSpPr>
        <p:spPr>
          <a:xfrm>
            <a:off x="10493298" y="18957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应用场景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8102"/>
          </a:xfrm>
        </p:spPr>
        <p:txBody>
          <a:bodyPr/>
          <a:lstStyle/>
          <a:p>
            <a:r>
              <a:rPr kumimoji="1" lang="zh-CN" altLang="en-US" smtClean="0"/>
              <a:t>尾调用优化的条件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93902"/>
            <a:ext cx="9601200" cy="4473498"/>
          </a:xfrm>
        </p:spPr>
        <p:txBody>
          <a:bodyPr/>
          <a:lstStyle/>
          <a:p>
            <a:r>
              <a:rPr kumimoji="1" lang="zh-CN" altLang="en-US" dirty="0" smtClean="0"/>
              <a:t>尾调用不访问当前栈的变量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在函数内部，尾调用是最后一条数据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尾调用的结果作为函数值返回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尾调用： 某个函数的最后一步是调用另一个函数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18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函数形参默认值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函数形参与</a:t>
            </a:r>
            <a:r>
              <a:rPr lang="zh-CN" altLang="en-US" dirty="0"/>
              <a:t>实参 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在</a:t>
            </a:r>
            <a:r>
              <a:rPr lang="en-US" altLang="zh-CN" dirty="0"/>
              <a:t>es5</a:t>
            </a:r>
            <a:r>
              <a:rPr lang="zh-CN" altLang="en-US" dirty="0"/>
              <a:t>与</a:t>
            </a:r>
            <a:r>
              <a:rPr lang="en-US" altLang="zh-CN" dirty="0"/>
              <a:t>es6</a:t>
            </a:r>
            <a:r>
              <a:rPr lang="zh-CN" altLang="en-US" dirty="0"/>
              <a:t>中形参默认值的设置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es6</a:t>
            </a:r>
            <a:r>
              <a:rPr lang="zh-CN" altLang="en-US" dirty="0"/>
              <a:t>设置形参默认值的多种方法</a:t>
            </a:r>
            <a:endParaRPr lang="zh-CN" altLang="en-US" dirty="0"/>
          </a:p>
          <a:p>
            <a:r>
              <a:rPr lang="zh-CN" altLang="en-US" dirty="0" smtClean="0"/>
              <a:t>默认</a:t>
            </a:r>
            <a:r>
              <a:rPr lang="zh-CN" altLang="en-US" dirty="0"/>
              <a:t>参数</a:t>
            </a:r>
            <a:r>
              <a:rPr lang="zh-CN" altLang="en-US" dirty="0" smtClean="0"/>
              <a:t>值的</a:t>
            </a:r>
            <a:r>
              <a:rPr lang="zh-CN" altLang="en-US" dirty="0"/>
              <a:t>影响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66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707"/>
          </a:xfrm>
        </p:spPr>
        <p:txBody>
          <a:bodyPr/>
          <a:lstStyle/>
          <a:p>
            <a:r>
              <a:rPr kumimoji="1" lang="zh-CN" altLang="en-US" dirty="0" smtClean="0"/>
              <a:t>利用尾调用优化改写阶乘函数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906859"/>
            <a:ext cx="7137400" cy="3193778"/>
          </a:xfrm>
        </p:spPr>
      </p:pic>
    </p:spTree>
    <p:extLst>
      <p:ext uri="{BB962C8B-B14F-4D97-AF65-F5344CB8AC3E}">
        <p14:creationId xmlns:p14="http://schemas.microsoft.com/office/powerpoint/2010/main" val="11313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2293144"/>
            <a:ext cx="6692900" cy="2095500"/>
          </a:xfrm>
        </p:spPr>
      </p:pic>
    </p:spTree>
    <p:extLst>
      <p:ext uri="{BB962C8B-B14F-4D97-AF65-F5344CB8AC3E}">
        <p14:creationId xmlns:p14="http://schemas.microsoft.com/office/powerpoint/2010/main" val="20497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313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利用尾调</a:t>
            </a:r>
            <a:r>
              <a:rPr kumimoji="1" lang="zh-CN" altLang="en-US" smtClean="0"/>
              <a:t>用改造递归函数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2085181"/>
            <a:ext cx="7289800" cy="2946400"/>
          </a:xfrm>
        </p:spPr>
      </p:pic>
    </p:spTree>
    <p:extLst>
      <p:ext uri="{BB962C8B-B14F-4D97-AF65-F5344CB8AC3E}">
        <p14:creationId xmlns:p14="http://schemas.microsoft.com/office/powerpoint/2010/main" val="2721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其他新特性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增强的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明确函数的多重用途</a:t>
            </a:r>
            <a:endParaRPr kumimoji="1" lang="en-US" altLang="zh-CN" dirty="0" smtClean="0"/>
          </a:p>
          <a:p>
            <a:r>
              <a:rPr kumimoji="1" lang="zh-CN" altLang="en-US" dirty="0" smtClean="0"/>
              <a:t>元属性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块级函数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2000" y="638978"/>
            <a:ext cx="9601200" cy="5228422"/>
          </a:xfrm>
        </p:spPr>
        <p:txBody>
          <a:bodyPr lIns="72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定义函数的三种方式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函数声明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函数表达式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sum = new Function(arg1, arg2,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..  </a:t>
            </a:r>
            <a:r>
              <a:rPr kumimoji="1" lang="zh-CN" altLang="en-US" dirty="0" smtClean="0"/>
              <a:t>函数体字符串</a:t>
            </a:r>
            <a:r>
              <a:rPr kumimoji="1" lang="en-US" altLang="zh-CN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dirty="0" smtClean="0"/>
              <a:t>增强点：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支持设定默认参数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支持使用不定参数</a:t>
            </a:r>
            <a:r>
              <a:rPr kumimoji="1" lang="en-US" altLang="zh-CN" dirty="0" smtClean="0"/>
              <a:t>	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490333" y="125050"/>
            <a:ext cx="370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其他新特性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增强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23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38978"/>
            <a:ext cx="9601200" cy="52284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575112" y="0"/>
            <a:ext cx="361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/>
              <a:t>-</a:t>
            </a:r>
            <a:r>
              <a:rPr kumimoji="1" lang="zh-CN" altLang="en-US" dirty="0"/>
              <a:t>增强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构造函数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60" y="921576"/>
            <a:ext cx="10058400" cy="46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83894"/>
            <a:ext cx="9601200" cy="528350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在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之前，</a:t>
            </a:r>
            <a:r>
              <a:rPr kumimoji="1" lang="en-US" altLang="zh-CN" dirty="0" err="1" smtClean="0"/>
              <a:t>Firxfox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Safari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Opera</a:t>
            </a:r>
            <a:r>
              <a:rPr kumimoji="1" lang="zh-CN" altLang="en-US" dirty="0" smtClean="0"/>
              <a:t>给函数定义了一个非标准的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属性，针对函数声明和函数表达式有不同的值。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使用函数声明定义的函数的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属性值，就是在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关键字之后的标识；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使用函数表达式定义的函数的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属性值，是空字符串。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73658" y="74652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其他新特性</a:t>
            </a:r>
            <a:r>
              <a:rPr kumimoji="1" lang="en-US" altLang="zh-CN" dirty="0" smtClean="0"/>
              <a:t>-name</a:t>
            </a:r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46" y="2117075"/>
            <a:ext cx="4800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94911"/>
            <a:ext cx="9601200" cy="52724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中，所有的形式的函数都可以获取到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值，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函数声明是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关键字之后的标识符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函数表达式是被赋值为该匿名函数的变量的名称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85522" y="39469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/>
              <a:t>-name</a:t>
            </a:r>
            <a:r>
              <a:rPr kumimoji="1" lang="zh-CN" altLang="en-US" dirty="0"/>
              <a:t>属性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41" y="1585664"/>
            <a:ext cx="67945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27961"/>
            <a:ext cx="9601200" cy="523943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特殊情况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1: </a:t>
            </a:r>
            <a:r>
              <a:rPr kumimoji="1" lang="zh-CN" altLang="en-US" dirty="0" smtClean="0"/>
              <a:t>命名函数赋值给变量，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值为原函数</a:t>
            </a:r>
            <a:r>
              <a:rPr kumimoji="1" lang="en-US" altLang="zh-CN" dirty="0" smtClean="0"/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函数会有前缀</a:t>
            </a:r>
            <a:r>
              <a:rPr kumimoji="1" lang="en-US" altLang="zh-CN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绑定的函数会有</a:t>
            </a:r>
            <a:r>
              <a:rPr kumimoji="1" lang="en-US" altLang="zh-CN" dirty="0" smtClean="0"/>
              <a:t>bound</a:t>
            </a:r>
            <a:r>
              <a:rPr kumimoji="1" lang="zh-CN" altLang="en-US" dirty="0" smtClean="0"/>
              <a:t>前缀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构造函数创建的函数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值是</a:t>
            </a:r>
            <a:r>
              <a:rPr kumimoji="1" lang="en-US" altLang="zh-CN" dirty="0" smtClean="0"/>
              <a:t>anonymous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6380" y="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/>
              <a:t>-name</a:t>
            </a:r>
            <a:r>
              <a:rPr kumimoji="1" lang="zh-CN" altLang="en-US" dirty="0"/>
              <a:t>属性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2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50843"/>
            <a:ext cx="9601200" cy="531655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函数：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普通函数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构造函数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函数内部新增了两个方法： </a:t>
            </a:r>
            <a:r>
              <a:rPr kumimoji="1" lang="en-US" altLang="zh-CN" b="1" dirty="0" smtClean="0"/>
              <a:t>[[Call]] </a:t>
            </a:r>
            <a:r>
              <a:rPr kumimoji="1" lang="zh-CN" altLang="en-US" dirty="0" smtClean="0"/>
              <a:t>和 </a:t>
            </a:r>
            <a:r>
              <a:rPr kumimoji="1" lang="en-US" altLang="zh-CN" b="1" dirty="0" smtClean="0"/>
              <a:t>[[Construct]]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zh-CN" altLang="en-US" dirty="0" smtClean="0"/>
              <a:t>是否使用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关键字调用，</a:t>
            </a:r>
            <a:r>
              <a:rPr kumimoji="1" lang="zh-CN" altLang="en-US" dirty="0"/>
              <a:t>区分不同的</a:t>
            </a:r>
            <a:r>
              <a:rPr kumimoji="1" lang="zh-CN" altLang="en-US" dirty="0" smtClean="0"/>
              <a:t>函数。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dirty="0" smtClean="0"/>
              <a:t>Tips</a:t>
            </a:r>
            <a:r>
              <a:rPr kumimoji="1" lang="zh-CN" altLang="en-US" dirty="0" smtClean="0"/>
              <a:t>： 不是所有的函数都有</a:t>
            </a:r>
            <a:r>
              <a:rPr kumimoji="1" lang="en-US" altLang="zh-CN" b="1" dirty="0"/>
              <a:t>[[Construct</a:t>
            </a:r>
            <a:r>
              <a:rPr kumimoji="1" lang="en-US" altLang="zh-CN" b="1" dirty="0" smtClean="0"/>
              <a:t>]]</a:t>
            </a:r>
            <a:r>
              <a:rPr kumimoji="1" lang="zh-CN" altLang="en-US" b="1" dirty="0" smtClean="0"/>
              <a:t>，</a:t>
            </a:r>
            <a:r>
              <a:rPr kumimoji="1" lang="zh-CN" altLang="en-US" dirty="0" smtClean="0"/>
              <a:t>比如箭头函数就没有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74505" y="-17681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函数用途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2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38978"/>
            <a:ext cx="9601200" cy="5228422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 函数形参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实参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86361" y="154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形参实参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1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49995"/>
            <a:ext cx="9601200" cy="521740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中</a:t>
            </a:r>
            <a:r>
              <a:rPr kumimoji="1" lang="en-US" altLang="zh-CN" dirty="0" err="1" smtClean="0"/>
              <a:t>instanceof</a:t>
            </a:r>
            <a:r>
              <a:rPr kumimoji="1" lang="zh-CN" altLang="en-US" dirty="0" smtClean="0"/>
              <a:t>运算符用来判断，实例与构造函数之间的关系。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 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42303" y="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元属性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33888"/>
            <a:ext cx="7527360" cy="5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50843"/>
            <a:ext cx="9601200" cy="531655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但是这种方法不可靠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27894" y="39469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/>
              <a:t>-</a:t>
            </a:r>
            <a:r>
              <a:rPr kumimoji="1" lang="zh-CN" altLang="en-US" dirty="0"/>
              <a:t>元属性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97174"/>
            <a:ext cx="92075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0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51816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引入了</a:t>
            </a:r>
            <a:r>
              <a:rPr kumimoji="1" lang="en-US" altLang="zh-CN" dirty="0" err="1" smtClean="0"/>
              <a:t>new.target</a:t>
            </a:r>
            <a:r>
              <a:rPr kumimoji="1" lang="zh-CN" altLang="en-US" dirty="0" smtClean="0"/>
              <a:t>元属性，提供非对象目标的补充信息（比如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28283" y="39469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/>
              <a:t>-</a:t>
            </a:r>
            <a:r>
              <a:rPr kumimoji="1" lang="zh-CN" altLang="en-US" dirty="0"/>
              <a:t>元属性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134736"/>
            <a:ext cx="7375802" cy="57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716096"/>
            <a:ext cx="9601200" cy="515130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之前版本的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中，不同浏览器对于块级函数的支持不一致。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82978" y="69765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块级函数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83" y="1600200"/>
            <a:ext cx="6057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4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429658"/>
            <a:ext cx="9601200" cy="543774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支持了块级函数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72134" y="-17681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/>
              <a:t>-</a:t>
            </a:r>
            <a:r>
              <a:rPr kumimoji="1" lang="zh-CN" altLang="en-US" dirty="0"/>
              <a:t>块级函数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47" y="1311925"/>
            <a:ext cx="10058400" cy="48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517793"/>
            <a:ext cx="9601200" cy="534960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在非严格模式下，与严格模式下，稍有不同，声明提升位置会变成外围函数全局的顶部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05860" y="-17681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其他新特性</a:t>
            </a:r>
            <a:r>
              <a:rPr kumimoji="1" lang="en-US" altLang="zh-CN" dirty="0"/>
              <a:t>-</a:t>
            </a:r>
            <a:r>
              <a:rPr kumimoji="1" lang="zh-CN" altLang="en-US" dirty="0"/>
              <a:t>块级函数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24" y="1255923"/>
            <a:ext cx="9833162" cy="56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47972" y="0"/>
            <a:ext cx="255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设置形参默认值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72" y="772028"/>
            <a:ext cx="7442200" cy="252730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73" y="3552903"/>
            <a:ext cx="7442200" cy="27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57922"/>
            <a:ext cx="9601200" cy="520947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ES6 </a:t>
            </a:r>
            <a:r>
              <a:rPr lang="zh-CN" altLang="en-US" dirty="0"/>
              <a:t>允许为函数的参数设置默认值，即直接写在</a:t>
            </a:r>
            <a:r>
              <a:rPr lang="zh-CN" altLang="en-US" dirty="0" smtClean="0"/>
              <a:t>参数定义</a:t>
            </a:r>
            <a:r>
              <a:rPr lang="zh-CN" altLang="en-US" dirty="0"/>
              <a:t>的</a:t>
            </a:r>
            <a:r>
              <a:rPr lang="zh-CN" altLang="en-US" dirty="0" smtClean="0"/>
              <a:t>后面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53649" y="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设置默认形参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22" y="1416205"/>
            <a:ext cx="8991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24468"/>
            <a:ext cx="9601200" cy="524293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默认形参的值可以有以下几种形式：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原始值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非原始值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原始值经过运算操作得到的值</a:t>
            </a:r>
            <a:r>
              <a:rPr kumimoji="1" lang="en-US" altLang="zh-CN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先定义的参数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4:</a:t>
            </a:r>
            <a:r>
              <a:rPr kumimoji="1" lang="zh-CN" altLang="en-US" dirty="0" smtClean="0"/>
              <a:t> 先传入的参数的基础上做运算求得的值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61152" y="0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默认形参可用的形式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83" y="2300559"/>
            <a:ext cx="6616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56235" y="0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默认形参可用的形式</a:t>
            </a:r>
          </a:p>
          <a:p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91" y="646331"/>
            <a:ext cx="7608261" cy="5343525"/>
          </a:xfrm>
        </p:spPr>
      </p:pic>
    </p:spTree>
    <p:extLst>
      <p:ext uri="{BB962C8B-B14F-4D97-AF65-F5344CB8AC3E}">
        <p14:creationId xmlns:p14="http://schemas.microsoft.com/office/powerpoint/2010/main" val="5559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407" y="2073895"/>
            <a:ext cx="7391400" cy="3683000"/>
          </a:xfrm>
        </p:spPr>
      </p:pic>
      <p:sp>
        <p:nvSpPr>
          <p:cNvPr id="4" name="文本框 3"/>
          <p:cNvSpPr txBox="1"/>
          <p:nvPr/>
        </p:nvSpPr>
        <p:spPr>
          <a:xfrm>
            <a:off x="9561152" y="0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默认形参可用的形式</a:t>
            </a: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8147" y="646331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用先定义的参数传入的值作为后定义的参数的默认值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2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1675</TotalTime>
  <Words>1717</Words>
  <Application>Microsoft Macintosh PowerPoint</Application>
  <PresentationFormat>宽屏</PresentationFormat>
  <Paragraphs>254</Paragraphs>
  <Slides>45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DengXian</vt:lpstr>
      <vt:lpstr>Franklin Gothic Book</vt:lpstr>
      <vt:lpstr>Wingdings</vt:lpstr>
      <vt:lpstr>裁剪</vt:lpstr>
      <vt:lpstr>函数</vt:lpstr>
      <vt:lpstr>主要内容</vt:lpstr>
      <vt:lpstr>函数形参默认值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不定参数 </vt:lpstr>
      <vt:lpstr>不定参数</vt:lpstr>
      <vt:lpstr>PowerPoint 演示文稿</vt:lpstr>
      <vt:lpstr>PowerPoint 演示文稿</vt:lpstr>
      <vt:lpstr>PowerPoint 演示文稿</vt:lpstr>
      <vt:lpstr>PowerPoint 演示文稿</vt:lpstr>
      <vt:lpstr>箭头函数</vt:lpstr>
      <vt:lpstr>PowerPoint 演示文稿</vt:lpstr>
      <vt:lpstr>PowerPoint 演示文稿</vt:lpstr>
      <vt:lpstr>语法</vt:lpstr>
      <vt:lpstr>创建iife</vt:lpstr>
      <vt:lpstr>箭头函数与数组</vt:lpstr>
      <vt:lpstr>尾调用优化</vt:lpstr>
      <vt:lpstr>尾调用优化的条件</vt:lpstr>
      <vt:lpstr>利用尾调用优化改写阶乘函数</vt:lpstr>
      <vt:lpstr>PowerPoint 演示文稿</vt:lpstr>
      <vt:lpstr>利用尾调用改造递归函数</vt:lpstr>
      <vt:lpstr>其他新特性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Microsoft Office 用户</dc:creator>
  <cp:lastModifiedBy>Microsoft Office 用户</cp:lastModifiedBy>
  <cp:revision>46</cp:revision>
  <dcterms:created xsi:type="dcterms:W3CDTF">2017-12-11T07:24:27Z</dcterms:created>
  <dcterms:modified xsi:type="dcterms:W3CDTF">2017-12-12T11:19:30Z</dcterms:modified>
</cp:coreProperties>
</file>