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40D80-2ED6-914B-B381-B0DFE200C175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1DC6A-2001-BA4C-96D6-F20EDE68D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84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1DC6A-2001-BA4C-96D6-F20EDE68D7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0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1DC6A-2001-BA4C-96D6-F20EDE68D7A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4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1DC6A-2001-BA4C-96D6-F20EDE68D7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7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1DC6A-2001-BA4C-96D6-F20EDE68D7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97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1DC6A-2001-BA4C-96D6-F20EDE68D7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2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1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7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2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1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D0BC01-E96E-8A4C-8D37-AB48DC564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1481" y="0"/>
            <a:ext cx="9445481" cy="82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85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AC30-7099-8442-BAFA-D74DE3BB868A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351A-671A-7F44-907F-887EDEEB78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878317" y="578069"/>
            <a:ext cx="15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Cours ENSEIRB</a:t>
            </a:r>
          </a:p>
        </p:txBody>
      </p:sp>
    </p:spTree>
    <p:extLst>
      <p:ext uri="{BB962C8B-B14F-4D97-AF65-F5344CB8AC3E}">
        <p14:creationId xmlns:p14="http://schemas.microsoft.com/office/powerpoint/2010/main" val="6711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222BC80D-B04F-B348-9561-06BC82E69241}"/>
              </a:ext>
            </a:extLst>
          </p:cNvPr>
          <p:cNvSpPr txBox="1"/>
          <p:nvPr/>
        </p:nvSpPr>
        <p:spPr>
          <a:xfrm>
            <a:off x="3449577" y="73573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 </a:t>
            </a:r>
            <a:r>
              <a:rPr lang="fr-FR" dirty="0" err="1">
                <a:solidFill>
                  <a:schemeClr val="bg1"/>
                </a:solidFill>
              </a:rPr>
              <a:t>multi-canaux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F23E01-133E-2142-8A87-A021A0DE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7" y="1086869"/>
            <a:ext cx="6621517" cy="6680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58E03F-D491-AD46-8127-A2CE0CF559DF}"/>
              </a:ext>
            </a:extLst>
          </p:cNvPr>
          <p:cNvSpPr/>
          <p:nvPr/>
        </p:nvSpPr>
        <p:spPr>
          <a:xfrm>
            <a:off x="385469" y="601069"/>
            <a:ext cx="281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Non-central chi distribution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D2FDE3-7C59-C44A-9C0A-7DDD7DDE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139" y="601069"/>
            <a:ext cx="1639613" cy="163961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B8BA1C-C0A4-FD41-85BA-5A1E18733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7" y="2398845"/>
            <a:ext cx="8373619" cy="31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222BC80D-B04F-B348-9561-06BC82E69241}"/>
              </a:ext>
            </a:extLst>
          </p:cNvPr>
          <p:cNvSpPr txBox="1"/>
          <p:nvPr/>
        </p:nvSpPr>
        <p:spPr>
          <a:xfrm>
            <a:off x="3449577" y="73573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 </a:t>
            </a:r>
            <a:r>
              <a:rPr lang="fr-FR" dirty="0" err="1">
                <a:solidFill>
                  <a:schemeClr val="bg1"/>
                </a:solidFill>
              </a:rPr>
              <a:t>multi-canaux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D2FDE3-7C59-C44A-9C0A-7DDD7DDE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9" y="601069"/>
            <a:ext cx="1639613" cy="16396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8763B2-2FBE-854E-B7C2-1C7217F1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3" y="2876637"/>
            <a:ext cx="7769124" cy="231076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3C54070-FB7F-6F4E-B48C-2DF5E8157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57" y="748495"/>
            <a:ext cx="2692181" cy="6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930478" y="8408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Bruit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8BA0CE6-C864-614A-8F02-DFAA0397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1171936"/>
            <a:ext cx="8313751" cy="41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930478" y="8408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Bruit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98B4C8-626E-7D4E-891D-49D4A26B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1217168"/>
            <a:ext cx="8019393" cy="2939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41F5E3-4789-984E-B984-01231EAAAE70}"/>
              </a:ext>
            </a:extLst>
          </p:cNvPr>
          <p:cNvSpPr/>
          <p:nvPr/>
        </p:nvSpPr>
        <p:spPr>
          <a:xfrm>
            <a:off x="3669188" y="545616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Sauf que…</a:t>
            </a:r>
          </a:p>
        </p:txBody>
      </p:sp>
    </p:spTree>
    <p:extLst>
      <p:ext uri="{BB962C8B-B14F-4D97-AF65-F5344CB8AC3E}">
        <p14:creationId xmlns:p14="http://schemas.microsoft.com/office/powerpoint/2010/main" val="293749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930478" y="84081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Etude du bruit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D1EAD-4585-2B44-84A8-9B0EC1FB41E4}"/>
              </a:ext>
            </a:extLst>
          </p:cNvPr>
          <p:cNvSpPr/>
          <p:nvPr/>
        </p:nvSpPr>
        <p:spPr>
          <a:xfrm>
            <a:off x="610511" y="847976"/>
            <a:ext cx="8302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2) Mesurer la déviation standard du bruit sur la partie réelle, imaginaire et la magnitude pour un canal.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DDF66-A53C-D142-BA42-3D6810C90B11}"/>
              </a:ext>
            </a:extLst>
          </p:cNvPr>
          <p:cNvSpPr/>
          <p:nvPr/>
        </p:nvSpPr>
        <p:spPr>
          <a:xfrm>
            <a:off x="3557361" y="1307519"/>
            <a:ext cx="26433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Real </a:t>
            </a:r>
            <a:r>
              <a:rPr lang="fr-FR" dirty="0" err="1"/>
              <a:t>std</a:t>
            </a:r>
            <a:r>
              <a:rPr lang="fr-FR" dirty="0"/>
              <a:t> =13740.7451</a:t>
            </a:r>
          </a:p>
          <a:p>
            <a:r>
              <a:rPr lang="fr-FR" dirty="0"/>
              <a:t>Real </a:t>
            </a:r>
            <a:r>
              <a:rPr lang="fr-FR" dirty="0" err="1"/>
              <a:t>std</a:t>
            </a:r>
            <a:r>
              <a:rPr lang="fr-FR" dirty="0"/>
              <a:t> =13659.7015</a:t>
            </a:r>
          </a:p>
          <a:p>
            <a:r>
              <a:rPr lang="fr-FR" dirty="0"/>
              <a:t>Real </a:t>
            </a:r>
            <a:r>
              <a:rPr lang="fr-FR" dirty="0" err="1"/>
              <a:t>std</a:t>
            </a:r>
            <a:r>
              <a:rPr lang="fr-FR" dirty="0"/>
              <a:t> =9021.9036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14D62-7EE9-644D-924D-729874878831}"/>
              </a:ext>
            </a:extLst>
          </p:cNvPr>
          <p:cNvSpPr/>
          <p:nvPr/>
        </p:nvSpPr>
        <p:spPr>
          <a:xfrm>
            <a:off x="517460" y="2427466"/>
            <a:ext cx="6826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3) Tracez un histogramme du bruit pour chaque type de reconstruction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CC0C23-6867-C842-97C5-9CEA66BA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95" y="3044781"/>
            <a:ext cx="3988380" cy="3541503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FD57A3-56AD-8446-9490-B882FBE1EE97}"/>
              </a:ext>
            </a:extLst>
          </p:cNvPr>
          <p:cNvCxnSpPr>
            <a:cxnSpLocks/>
          </p:cNvCxnSpPr>
          <p:nvPr/>
        </p:nvCxnSpPr>
        <p:spPr>
          <a:xfrm flipH="1" flipV="1">
            <a:off x="5349375" y="3668110"/>
            <a:ext cx="1135508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EA4E49B-E9B3-1748-9D02-7B0803E4B9CB}"/>
              </a:ext>
            </a:extLst>
          </p:cNvPr>
          <p:cNvCxnSpPr>
            <a:cxnSpLocks/>
          </p:cNvCxnSpPr>
          <p:nvPr/>
        </p:nvCxnSpPr>
        <p:spPr>
          <a:xfrm flipH="1">
            <a:off x="5349375" y="4214648"/>
            <a:ext cx="1135508" cy="4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06D97-000C-3646-99A6-42E9F1347CEC}"/>
              </a:ext>
            </a:extLst>
          </p:cNvPr>
          <p:cNvSpPr/>
          <p:nvPr/>
        </p:nvSpPr>
        <p:spPr>
          <a:xfrm>
            <a:off x="6548532" y="3891482"/>
            <a:ext cx="2485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Distribution Gaussienne </a:t>
            </a:r>
          </a:p>
          <a:p>
            <a:r>
              <a:rPr lang="fr-FR" dirty="0"/>
              <a:t>(il faut encore le valider)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B17D40D-A223-344C-A1E1-6129C07224A6}"/>
              </a:ext>
            </a:extLst>
          </p:cNvPr>
          <p:cNvCxnSpPr>
            <a:cxnSpLocks/>
          </p:cNvCxnSpPr>
          <p:nvPr/>
        </p:nvCxnSpPr>
        <p:spPr>
          <a:xfrm flipH="1">
            <a:off x="5349375" y="5962263"/>
            <a:ext cx="1030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8AA51F-FCB3-474C-B34E-53C85DCAE82B}"/>
              </a:ext>
            </a:extLst>
          </p:cNvPr>
          <p:cNvSpPr/>
          <p:nvPr/>
        </p:nvSpPr>
        <p:spPr>
          <a:xfrm>
            <a:off x="6548532" y="5777597"/>
            <a:ext cx="213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Distribution Rayleigh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CC5C2D8-7BD5-DB4A-945E-FBEA378E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21" y="4660617"/>
            <a:ext cx="1755654" cy="47603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3D43906-0DB4-EE45-8387-9411D0768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31" y="6147648"/>
            <a:ext cx="1885074" cy="5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930478" y="84081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Distribution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E6FDD5-58A0-1F44-8E27-7BB34FBB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5" y="893379"/>
            <a:ext cx="5661515" cy="66904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A31D78-AA93-F848-80C7-DA9D9345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5" y="702149"/>
            <a:ext cx="2335922" cy="17205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B9C7AA-7FD6-9948-9E0B-EC411B3C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35" y="2644365"/>
            <a:ext cx="8418786" cy="1569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486EFA-5445-8744-BBCA-07A300BDB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068" y="4878888"/>
            <a:ext cx="7903779" cy="17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0118C5C-3ADB-BA45-B527-9CD6EBE509C2}"/>
              </a:ext>
            </a:extLst>
          </p:cNvPr>
          <p:cNvSpPr txBox="1"/>
          <p:nvPr/>
        </p:nvSpPr>
        <p:spPr>
          <a:xfrm>
            <a:off x="3355132" y="77109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Mathématiquement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486EFA-5445-8744-BBCA-07A300BD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68"/>
          <a:stretch/>
        </p:blipFill>
        <p:spPr>
          <a:xfrm>
            <a:off x="7520016" y="548626"/>
            <a:ext cx="1457295" cy="12481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F9DCE8-6598-4C46-ACDB-FE5C4F767DC6}"/>
              </a:ext>
            </a:extLst>
          </p:cNvPr>
          <p:cNvSpPr/>
          <p:nvPr/>
        </p:nvSpPr>
        <p:spPr>
          <a:xfrm>
            <a:off x="579863" y="62264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Signal IRM: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5970DD-3158-EA46-89AC-5D7D0BF9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437" y="622641"/>
            <a:ext cx="3924300" cy="1003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02E96B-E77C-5440-A527-C3680856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014" y="2048881"/>
            <a:ext cx="4318000" cy="152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5ACF2E-E10B-0647-A635-E4AFFE147F49}"/>
              </a:ext>
            </a:extLst>
          </p:cNvPr>
          <p:cNvSpPr/>
          <p:nvPr/>
        </p:nvSpPr>
        <p:spPr>
          <a:xfrm>
            <a:off x="496168" y="1796806"/>
            <a:ext cx="862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La distribution selon le signal Réel et Imaginaire correspond au produit des distributions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1733D-84B8-A142-A882-DFB8FDB92BEA}"/>
              </a:ext>
            </a:extLst>
          </p:cNvPr>
          <p:cNvSpPr/>
          <p:nvPr/>
        </p:nvSpPr>
        <p:spPr>
          <a:xfrm>
            <a:off x="579863" y="3620351"/>
            <a:ext cx="438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Changement coordonnée polaire (</a:t>
            </a:r>
            <a:r>
              <a:rPr lang="fr-FR" b="1" u="sng" dirty="0" err="1"/>
              <a:t>m,theta</a:t>
            </a:r>
            <a:r>
              <a:rPr lang="fr-FR" b="1" u="sng" dirty="0"/>
              <a:t>)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219C7A3-8A49-6A49-ADFA-F4575C24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510" y="3925282"/>
            <a:ext cx="4165600" cy="147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9C6D05-6C44-B94B-A5C2-B8C335E3A4DA}"/>
              </a:ext>
            </a:extLst>
          </p:cNvPr>
          <p:cNvSpPr/>
          <p:nvPr/>
        </p:nvSpPr>
        <p:spPr>
          <a:xfrm>
            <a:off x="1828384" y="5667843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Avec la matrice </a:t>
            </a:r>
            <a:r>
              <a:rPr lang="fr-FR" dirty="0" err="1"/>
              <a:t>jacobienne</a:t>
            </a:r>
            <a:r>
              <a:rPr lang="fr-FR" dirty="0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233025-34DF-D249-ACB1-349EEFC34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527" y="5349424"/>
            <a:ext cx="3241136" cy="13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5486EFA-5445-8744-BBCA-07A300BDB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68"/>
          <a:stretch/>
        </p:blipFill>
        <p:spPr>
          <a:xfrm>
            <a:off x="7520016" y="548626"/>
            <a:ext cx="1457295" cy="12481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F9DCE8-6598-4C46-ACDB-FE5C4F767DC6}"/>
              </a:ext>
            </a:extLst>
          </p:cNvPr>
          <p:cNvSpPr/>
          <p:nvPr/>
        </p:nvSpPr>
        <p:spPr>
          <a:xfrm>
            <a:off x="579863" y="622641"/>
            <a:ext cx="5743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Intégration selon </a:t>
            </a:r>
            <a:r>
              <a:rPr lang="fr-FR" b="1" u="sng" dirty="0" err="1"/>
              <a:t>theta</a:t>
            </a:r>
            <a:r>
              <a:rPr lang="fr-FR" b="1" u="sng" dirty="0"/>
              <a:t> + développement / regroupement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B13EBEE-0841-2545-8088-070361BC8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63" y="1138068"/>
            <a:ext cx="4216400" cy="2413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FF134B8-FB20-0842-9DB4-E3ADB39B7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14" y="3798332"/>
            <a:ext cx="4191000" cy="1333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8A26AB-96E9-8C4B-8394-9A5E126EED97}"/>
              </a:ext>
            </a:extLst>
          </p:cNvPr>
          <p:cNvSpPr/>
          <p:nvPr/>
        </p:nvSpPr>
        <p:spPr>
          <a:xfrm>
            <a:off x="425339" y="3429000"/>
            <a:ext cx="160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Simplification :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28A326-A786-5B4B-840F-35A820401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061195"/>
            <a:ext cx="4229100" cy="1511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DB02E7-BCBE-EA41-A887-48A03A4199A5}"/>
              </a:ext>
            </a:extLst>
          </p:cNvPr>
          <p:cNvSpPr/>
          <p:nvPr/>
        </p:nvSpPr>
        <p:spPr>
          <a:xfrm>
            <a:off x="425339" y="5280209"/>
            <a:ext cx="4572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err="1"/>
              <a:t>Suppresion</a:t>
            </a:r>
            <a:r>
              <a:rPr lang="fr-FR" sz="1600" b="1" u="sng" dirty="0"/>
              <a:t> Phi :</a:t>
            </a:r>
          </a:p>
          <a:p>
            <a:r>
              <a:rPr lang="fr-FR" sz="1600" dirty="0"/>
              <a:t>Phi est une constante non touché par le bruit </a:t>
            </a:r>
          </a:p>
          <a:p>
            <a:r>
              <a:rPr lang="fr-FR" sz="1600" b="1" dirty="0"/>
              <a:t>ET</a:t>
            </a:r>
          </a:p>
          <a:p>
            <a:r>
              <a:rPr lang="fr-FR" sz="1600" dirty="0"/>
              <a:t>l’</a:t>
            </a:r>
            <a:r>
              <a:rPr lang="fr-FR" sz="1600" dirty="0" err="1"/>
              <a:t>intrégration</a:t>
            </a:r>
            <a:r>
              <a:rPr lang="fr-FR" sz="1600" dirty="0"/>
              <a:t> a lieu sur les 2 Pi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AF8F0A-5370-464A-9EEB-0F756C9AB8CF}"/>
              </a:ext>
            </a:extLst>
          </p:cNvPr>
          <p:cNvSpPr txBox="1"/>
          <p:nvPr/>
        </p:nvSpPr>
        <p:spPr>
          <a:xfrm>
            <a:off x="3355132" y="77109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Mathématiquement</a:t>
            </a:r>
          </a:p>
        </p:txBody>
      </p:sp>
    </p:spTree>
    <p:extLst>
      <p:ext uri="{BB962C8B-B14F-4D97-AF65-F5344CB8AC3E}">
        <p14:creationId xmlns:p14="http://schemas.microsoft.com/office/powerpoint/2010/main" val="289536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5486EFA-5445-8744-BBCA-07A300BDB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68"/>
          <a:stretch/>
        </p:blipFill>
        <p:spPr>
          <a:xfrm>
            <a:off x="7520016" y="548626"/>
            <a:ext cx="1457295" cy="12481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22BC80D-B04F-B348-9561-06BC82E69241}"/>
              </a:ext>
            </a:extLst>
          </p:cNvPr>
          <p:cNvSpPr txBox="1"/>
          <p:nvPr/>
        </p:nvSpPr>
        <p:spPr>
          <a:xfrm>
            <a:off x="3355132" y="77109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Mathématiquement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2CA3F-0480-B14D-841F-7E43192F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01" y="1158795"/>
            <a:ext cx="4051300" cy="939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F651B2-A6EC-F746-9604-7490415A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870" y="2046180"/>
            <a:ext cx="3492500" cy="838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561135-1B26-4140-8DDF-A387706C21A7}"/>
              </a:ext>
            </a:extLst>
          </p:cNvPr>
          <p:cNvSpPr/>
          <p:nvPr/>
        </p:nvSpPr>
        <p:spPr>
          <a:xfrm>
            <a:off x="579863" y="622641"/>
            <a:ext cx="328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Finalement distribution de </a:t>
            </a:r>
            <a:r>
              <a:rPr lang="fr-FR" b="1" u="sng" dirty="0" err="1"/>
              <a:t>Rice</a:t>
            </a:r>
            <a:r>
              <a:rPr lang="fr-FR" b="1" u="sng" dirty="0"/>
              <a:t>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2ABA4-749C-E749-8F18-A72D707A7776}"/>
              </a:ext>
            </a:extLst>
          </p:cNvPr>
          <p:cNvSpPr/>
          <p:nvPr/>
        </p:nvSpPr>
        <p:spPr>
          <a:xfrm>
            <a:off x="326837" y="2280614"/>
            <a:ext cx="4937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Avec fonction de Bessel modifiée du premier ordre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A06AA09-7F34-8F45-A6E9-EA11B745D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2" y="2994331"/>
            <a:ext cx="8564137" cy="206686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F76802A-AD31-7F49-8468-5F9972112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425" y="4688546"/>
            <a:ext cx="4102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6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222BC80D-B04F-B348-9561-06BC82E69241}"/>
              </a:ext>
            </a:extLst>
          </p:cNvPr>
          <p:cNvSpPr txBox="1"/>
          <p:nvPr/>
        </p:nvSpPr>
        <p:spPr>
          <a:xfrm>
            <a:off x="3355132" y="77109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Mathématiquement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79FE6-8E63-DA44-9400-F818316ACE6E}"/>
              </a:ext>
            </a:extLst>
          </p:cNvPr>
          <p:cNvSpPr/>
          <p:nvPr/>
        </p:nvSpPr>
        <p:spPr>
          <a:xfrm>
            <a:off x="443455" y="3937426"/>
            <a:ext cx="381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err="1"/>
              <a:t>Lorque</a:t>
            </a:r>
            <a:r>
              <a:rPr lang="fr-FR" b="1" u="sng" dirty="0"/>
              <a:t> A = 0 : distribution de Rayleigh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13B6F18-46B1-EB45-BC8E-69DE25DD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75" y="4805389"/>
            <a:ext cx="2794000" cy="876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106CCBC-EC05-0649-86C8-9A359313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41" y="5180039"/>
            <a:ext cx="1765300" cy="8763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60F36D0-5E16-214B-9BC4-29309495D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1" y="4430739"/>
            <a:ext cx="1714500" cy="7493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94EA00-0B28-5A4C-948C-C857AFD03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42" y="566710"/>
            <a:ext cx="8342041" cy="32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2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15834</TotalTime>
  <Words>165</Words>
  <Application>Microsoft Macintosh PowerPoint</Application>
  <PresentationFormat>Affichage à l'écran (4:3)</PresentationFormat>
  <Paragraphs>39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Trotier</dc:creator>
  <cp:lastModifiedBy>Aurélien Trotier</cp:lastModifiedBy>
  <cp:revision>37</cp:revision>
  <dcterms:created xsi:type="dcterms:W3CDTF">2019-02-01T09:47:32Z</dcterms:created>
  <dcterms:modified xsi:type="dcterms:W3CDTF">2019-02-15T11:39:14Z</dcterms:modified>
</cp:coreProperties>
</file>