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A7870-6E00-4CD4-91EB-6939597A9D3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DC3-4097-4946-B295-B2FC8993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BDC3-4097-4946-B295-B2FC899350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4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4A4A-D5A2-46A3-A3BA-DB63B3D620C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61AF-33CC-417C-9C2F-CE04653F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Multilinear Regression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Statement: Construct Predictive Model</a:t>
            </a:r>
          </a:p>
          <a:p>
            <a:r>
              <a:rPr lang="en-US" dirty="0"/>
              <a:t>Collect, Formulate, Experiment, Evaluate, Recalculate</a:t>
            </a:r>
          </a:p>
        </p:txBody>
      </p:sp>
    </p:spTree>
    <p:extLst>
      <p:ext uri="{BB962C8B-B14F-4D97-AF65-F5344CB8AC3E}">
        <p14:creationId xmlns:p14="http://schemas.microsoft.com/office/powerpoint/2010/main" val="21283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Knowledge of Regression</a:t>
            </a:r>
          </a:p>
          <a:p>
            <a:endParaRPr lang="en-US" dirty="0"/>
          </a:p>
          <a:p>
            <a:r>
              <a:rPr lang="en-US" dirty="0"/>
              <a:t>Power Of the line!</a:t>
            </a:r>
          </a:p>
          <a:p>
            <a:r>
              <a:rPr lang="en-US" dirty="0"/>
              <a:t> y = b + mx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Limit model to key set of data</a:t>
            </a:r>
          </a:p>
          <a:p>
            <a:r>
              <a:rPr lang="en-US" dirty="0"/>
              <a:t>Use </a:t>
            </a:r>
            <a:r>
              <a:rPr lang="en-US" dirty="0" err="1"/>
              <a:t>Matlab</a:t>
            </a:r>
            <a:r>
              <a:rPr lang="en-US" dirty="0"/>
              <a:t> regression systems</a:t>
            </a:r>
          </a:p>
          <a:p>
            <a:endParaRPr lang="en-US" dirty="0"/>
          </a:p>
          <a:p>
            <a:r>
              <a:rPr lang="en-US" dirty="0"/>
              <a:t>(And get Prof. </a:t>
            </a:r>
            <a:r>
              <a:rPr lang="en-US" dirty="0" err="1"/>
              <a:t>Dundar’s</a:t>
            </a:r>
            <a:r>
              <a:rPr lang="en-US" dirty="0"/>
              <a:t> help)</a:t>
            </a:r>
          </a:p>
          <a:p>
            <a:r>
              <a:rPr lang="en-US" dirty="0"/>
              <a:t>(Confidence intervals very large)</a:t>
            </a:r>
          </a:p>
        </p:txBody>
      </p:sp>
    </p:spTree>
    <p:extLst>
      <p:ext uri="{BB962C8B-B14F-4D97-AF65-F5344CB8AC3E}">
        <p14:creationId xmlns:p14="http://schemas.microsoft.com/office/powerpoint/2010/main" val="18709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85" y="365125"/>
            <a:ext cx="8134315" cy="25969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867" y="3842569"/>
            <a:ext cx="6758684" cy="2134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67" y="3842570"/>
            <a:ext cx="6764867" cy="21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10825" t="9939" r="6941" b="10545"/>
          <a:stretch/>
        </p:blipFill>
        <p:spPr bwMode="auto">
          <a:xfrm>
            <a:off x="6019800" y="492125"/>
            <a:ext cx="4848225" cy="266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688" y="3980297"/>
            <a:ext cx="7124728" cy="2202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6" y="3980297"/>
            <a:ext cx="6826307" cy="22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Centralize Dataset:</a:t>
            </a:r>
          </a:p>
          <a:p>
            <a:r>
              <a:rPr lang="en-US" dirty="0"/>
              <a:t> </a:t>
            </a:r>
            <a:r>
              <a:rPr lang="en-US" dirty="0" err="1"/>
              <a:t>x_newi</a:t>
            </a:r>
            <a:r>
              <a:rPr lang="en-US" dirty="0"/>
              <a:t> = </a:t>
            </a:r>
            <a:r>
              <a:rPr lang="en-US" dirty="0" err="1"/>
              <a:t>x_oldi</a:t>
            </a:r>
            <a:r>
              <a:rPr lang="en-US" dirty="0"/>
              <a:t> – mean(</a:t>
            </a:r>
            <a:r>
              <a:rPr lang="en-US" dirty="0" err="1"/>
              <a:t>X_old</a:t>
            </a:r>
            <a:r>
              <a:rPr lang="en-US" dirty="0"/>
              <a:t>)</a:t>
            </a:r>
          </a:p>
          <a:p>
            <a:r>
              <a:rPr lang="en-US" dirty="0" err="1"/>
              <a:t>y_newi</a:t>
            </a:r>
            <a:r>
              <a:rPr lang="en-US" dirty="0"/>
              <a:t> = </a:t>
            </a:r>
            <a:r>
              <a:rPr lang="en-US" dirty="0" err="1"/>
              <a:t>y_oldi</a:t>
            </a:r>
            <a:r>
              <a:rPr lang="en-US" dirty="0"/>
              <a:t> – mean(</a:t>
            </a:r>
            <a:r>
              <a:rPr lang="en-US" dirty="0" err="1"/>
              <a:t>Y_old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Compute the slope values via </a:t>
            </a:r>
            <a:r>
              <a:rPr lang="en-US" dirty="0" err="1"/>
              <a:t>Matlab’s</a:t>
            </a:r>
            <a:r>
              <a:rPr lang="en-US" dirty="0"/>
              <a:t> regression functions </a:t>
            </a:r>
          </a:p>
          <a:p>
            <a:r>
              <a:rPr lang="en-US" dirty="0"/>
              <a:t>B = Regress(Y,X) </a:t>
            </a:r>
          </a:p>
          <a:p>
            <a:r>
              <a:rPr lang="en-US" dirty="0"/>
              <a:t>Mathematically, </a:t>
            </a:r>
          </a:p>
          <a:p>
            <a:r>
              <a:rPr lang="en-US" dirty="0"/>
              <a:t>B = inverse(transpose(X) * X) * transpose(X) * </a:t>
            </a:r>
            <a:r>
              <a:rPr lang="en-US" dirty="0" err="1"/>
              <a:t>Y_new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Utilize B and test Data in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Y_hat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𝑏𝑖𝑥𝑖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 err="1"/>
                  <a:t>Matlab</a:t>
                </a:r>
                <a:r>
                  <a:rPr lang="en-US" dirty="0"/>
                  <a:t> Code:</a:t>
                </a:r>
              </a:p>
              <a:p>
                <a:r>
                  <a:rPr lang="en-US" dirty="0"/>
                  <a:t>prediction = ones(N,1);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=1:N</a:t>
                </a:r>
              </a:p>
              <a:p>
                <a:r>
                  <a:rPr lang="en-US" dirty="0"/>
                  <a:t>   prediction(</a:t>
                </a:r>
                <a:r>
                  <a:rPr lang="en-US" dirty="0" err="1"/>
                  <a:t>i</a:t>
                </a:r>
                <a:r>
                  <a:rPr lang="en-US" dirty="0"/>
                  <a:t>) = (B4(1)*</a:t>
                </a:r>
                <a:r>
                  <a:rPr lang="en-US" dirty="0" err="1"/>
                  <a:t>basementCenter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+ (B4(2)*</a:t>
                </a:r>
                <a:r>
                  <a:rPr lang="en-US" dirty="0" err="1"/>
                  <a:t>bathsCenter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+ (B4(3)*</a:t>
                </a:r>
                <a:r>
                  <a:rPr lang="en-US" dirty="0" err="1"/>
                  <a:t>bedsCenter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+ (B4(4)*</a:t>
                </a:r>
                <a:r>
                  <a:rPr lang="en-US" dirty="0" err="1"/>
                  <a:t>garageCenter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+ (B4(5)*</a:t>
                </a:r>
                <a:r>
                  <a:rPr lang="en-US" dirty="0" err="1"/>
                  <a:t>sqftCenter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+ (B4(6)*</a:t>
                </a:r>
                <a:r>
                  <a:rPr lang="en-US" dirty="0" err="1"/>
                  <a:t>yearbuiltCenter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));</a:t>
                </a:r>
              </a:p>
              <a:p>
                <a:r>
                  <a:rPr lang="en-US" dirty="0"/>
                  <a:t>end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2" t="-14566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62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561" y="3652652"/>
            <a:ext cx="5181600" cy="2854680"/>
          </a:xfrm>
        </p:spPr>
        <p:txBody>
          <a:bodyPr/>
          <a:lstStyle/>
          <a:p>
            <a:r>
              <a:rPr lang="en-US" dirty="0"/>
              <a:t>MSE ~= </a:t>
            </a:r>
            <a:r>
              <a:rPr lang="en-US" dirty="0"/>
              <a:t>3.3975e+7</a:t>
            </a:r>
          </a:p>
          <a:p>
            <a:r>
              <a:rPr lang="en-US" dirty="0"/>
              <a:t>RMSE ~= 1.8274e+05</a:t>
            </a:r>
          </a:p>
          <a:p>
            <a:r>
              <a:rPr lang="en-US" dirty="0"/>
              <a:t>Error ranged wildly.</a:t>
            </a:r>
          </a:p>
          <a:p>
            <a:r>
              <a:rPr lang="en-US" dirty="0"/>
              <a:t>Either dead on, or off by ~50,000</a:t>
            </a:r>
          </a:p>
          <a:p>
            <a:r>
              <a:rPr lang="en-US" dirty="0"/>
              <a:t>Certain parts of Dataset suspect</a:t>
            </a:r>
          </a:p>
          <a:p>
            <a:endParaRPr lang="en-US" dirty="0"/>
          </a:p>
        </p:txBody>
      </p:sp>
      <p:pic>
        <p:nvPicPr>
          <p:cNvPr id="1026" name="Picture 2" descr="Image result for root mean square error formula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4111" r="9440" b="46916"/>
          <a:stretch/>
        </p:blipFill>
        <p:spPr bwMode="auto">
          <a:xfrm>
            <a:off x="754602" y="1961965"/>
            <a:ext cx="4429957" cy="16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Matlab</a:t>
            </a:r>
            <a:r>
              <a:rPr lang="en-US" dirty="0"/>
              <a:t> Code: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error = ones(N, 1);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1:N</a:t>
            </a:r>
          </a:p>
          <a:p>
            <a:pPr marL="0" indent="0">
              <a:buNone/>
            </a:pPr>
            <a:r>
              <a:rPr lang="en-US" dirty="0"/>
              <a:t>   error(</a:t>
            </a:r>
            <a:r>
              <a:rPr lang="en-US" dirty="0" err="1"/>
              <a:t>i</a:t>
            </a:r>
            <a:r>
              <a:rPr lang="en-US" dirty="0"/>
              <a:t>) = 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dirty="0" err="1"/>
              <a:t>salepriceCenter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- prediction(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nn-NO" dirty="0"/>
              <a:t>    error(i) = error(i).^2;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MSE = mean(error);</a:t>
            </a:r>
          </a:p>
          <a:p>
            <a:pPr marL="0" indent="0">
              <a:buNone/>
            </a:pPr>
            <a:r>
              <a:rPr lang="en-US" dirty="0"/>
              <a:t>RMSE = sqrt(MSE);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25575" cy="4351338"/>
          </a:xfrm>
        </p:spPr>
        <p:txBody>
          <a:bodyPr/>
          <a:lstStyle/>
          <a:p>
            <a:r>
              <a:rPr lang="en-US" dirty="0"/>
              <a:t>Greatest Challenges:</a:t>
            </a:r>
          </a:p>
          <a:p>
            <a:endParaRPr lang="en-US" dirty="0"/>
          </a:p>
          <a:p>
            <a:r>
              <a:rPr lang="en-US" dirty="0"/>
              <a:t>Data Collection</a:t>
            </a:r>
          </a:p>
          <a:p>
            <a:r>
              <a:rPr lang="en-US" dirty="0"/>
              <a:t>Statistical Understanding</a:t>
            </a:r>
          </a:p>
          <a:p>
            <a:r>
              <a:rPr lang="en-US" dirty="0"/>
              <a:t>Model Evaluation and Refinement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Future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construct a model</a:t>
            </a:r>
          </a:p>
          <a:p>
            <a:r>
              <a:rPr lang="en-US" dirty="0"/>
              <a:t>Hard to construct a good one</a:t>
            </a:r>
          </a:p>
          <a:p>
            <a:endParaRPr lang="en-US" dirty="0"/>
          </a:p>
          <a:p>
            <a:r>
              <a:rPr lang="en-US" dirty="0"/>
              <a:t>Correct prediction of past prices one thing…but what of future prices?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3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361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Multilinear Regression Model</vt:lpstr>
      <vt:lpstr>Challenges and Constraints</vt:lpstr>
      <vt:lpstr>Data 1:</vt:lpstr>
      <vt:lpstr>Data 2:</vt:lpstr>
      <vt:lpstr>Method</vt:lpstr>
      <vt:lpstr>Evaluation</vt:lpstr>
      <vt:lpstr>Conclusion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</dc:creator>
  <cp:lastModifiedBy>Nate</cp:lastModifiedBy>
  <cp:revision>51</cp:revision>
  <dcterms:created xsi:type="dcterms:W3CDTF">2016-12-01T21:17:23Z</dcterms:created>
  <dcterms:modified xsi:type="dcterms:W3CDTF">2016-12-01T22:40:35Z</dcterms:modified>
</cp:coreProperties>
</file>