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embeddedFontLst>
    <p:embeddedFont>
      <p:font typeface="Arial Black"/>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1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rialBlack-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2pPr>
            <a:lvl3pPr lvl="2"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3pPr>
            <a:lvl4pPr lvl="3"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4pPr>
            <a:lvl5pPr lvl="4"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5pPr>
            <a:lvl6pPr lvl="5"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6pPr>
            <a:lvl7pPr lvl="6"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7pPr>
            <a:lvl8pPr lvl="7"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8pPr>
            <a:lvl9pPr lvl="8"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1pPr>
            <a:lvl2pPr lvl="1"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2pPr>
            <a:lvl3pPr lvl="2"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3pPr>
            <a:lvl4pPr lvl="3"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4pPr>
            <a:lvl5pPr lvl="4"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5pPr>
            <a:lvl6pPr lvl="5"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6pPr>
            <a:lvl7pPr lvl="6"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7pPr>
            <a:lvl8pPr lvl="7"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8pPr>
            <a:lvl9pPr lvl="8"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2pPr>
            <a:lvl3pPr lvl="2"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3pPr>
            <a:lvl4pPr lvl="3"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4pPr>
            <a:lvl5pPr lvl="4"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5pPr>
            <a:lvl6pPr lvl="5"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6pPr>
            <a:lvl7pPr lvl="6"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7pPr>
            <a:lvl8pPr lvl="7"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8pPr>
            <a:lvl9pPr lvl="8"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cap="none" strike="noStrike">
                <a:solidFill>
                  <a:schemeClr val="dk1"/>
                </a:solidFill>
                <a:latin typeface="Gulim"/>
                <a:ea typeface="Gulim"/>
                <a:cs typeface="Gulim"/>
                <a:sym typeface="Gulim"/>
              </a:rPr>
              <a:t>‹#›</a:t>
            </a:fld>
            <a:endParaRPr b="0" i="0" sz="1200" u="none" cap="none" strike="noStrike">
              <a:solidFill>
                <a:schemeClr val="dk1"/>
              </a:solidFill>
              <a:latin typeface="Gulim"/>
              <a:ea typeface="Gulim"/>
              <a:cs typeface="Gulim"/>
              <a:sym typeface="Gulim"/>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Gulim"/>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one header">
  <p:cSld name="Zone header">
    <p:spTree>
      <p:nvGrpSpPr>
        <p:cNvPr id="15" name="Shape 15"/>
        <p:cNvGrpSpPr/>
        <p:nvPr/>
      </p:nvGrpSpPr>
      <p:grpSpPr>
        <a:xfrm>
          <a:off x="0" y="0"/>
          <a:ext cx="0" cy="0"/>
          <a:chOff x="0" y="0"/>
          <a:chExt cx="0" cy="0"/>
        </a:xfrm>
      </p:grpSpPr>
      <p:pic>
        <p:nvPicPr>
          <p:cNvPr descr="D:\아초_C\ah\템플릿작업\템플릿66\01.png" id="16" name="Google Shape;16;p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Google Shape;17;p2"/>
          <p:cNvSpPr/>
          <p:nvPr/>
        </p:nvSpPr>
        <p:spPr>
          <a:xfrm>
            <a:off x="0" y="2384425"/>
            <a:ext cx="9144000" cy="2089150"/>
          </a:xfrm>
          <a:prstGeom prst="rect">
            <a:avLst/>
          </a:prstGeom>
          <a:solidFill>
            <a:srgbClr val="E6E9EA">
              <a:alpha val="9176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18" name="Google Shape;18;p2"/>
          <p:cNvSpPr/>
          <p:nvPr/>
        </p:nvSpPr>
        <p:spPr>
          <a:xfrm>
            <a:off x="0" y="0"/>
            <a:ext cx="9144000" cy="18891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0" y="6669088"/>
            <a:ext cx="9144000" cy="18891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cxnSp>
        <p:nvCxnSpPr>
          <p:cNvPr id="20" name="Google Shape;20;p2"/>
          <p:cNvCxnSpPr/>
          <p:nvPr/>
        </p:nvCxnSpPr>
        <p:spPr>
          <a:xfrm>
            <a:off x="0" y="2384425"/>
            <a:ext cx="9144000" cy="0"/>
          </a:xfrm>
          <a:prstGeom prst="straightConnector1">
            <a:avLst/>
          </a:prstGeom>
          <a:noFill/>
          <a:ln cap="flat" cmpd="sng" w="12700">
            <a:solidFill>
              <a:schemeClr val="dk1"/>
            </a:solidFill>
            <a:prstDash val="solid"/>
            <a:miter lim="800000"/>
            <a:headEnd len="sm" w="sm" type="none"/>
            <a:tailEnd len="sm" w="sm" type="none"/>
          </a:ln>
        </p:spPr>
      </p:cxnSp>
      <p:cxnSp>
        <p:nvCxnSpPr>
          <p:cNvPr id="21" name="Google Shape;21;p2"/>
          <p:cNvCxnSpPr/>
          <p:nvPr/>
        </p:nvCxnSpPr>
        <p:spPr>
          <a:xfrm>
            <a:off x="0" y="4473575"/>
            <a:ext cx="9144000" cy="0"/>
          </a:xfrm>
          <a:prstGeom prst="straightConnector1">
            <a:avLst/>
          </a:prstGeom>
          <a:noFill/>
          <a:ln cap="flat" cmpd="sng" w="12700">
            <a:solidFill>
              <a:schemeClr val="dk1"/>
            </a:solidFill>
            <a:prstDash val="solid"/>
            <a:miter lim="800000"/>
            <a:headEnd len="sm" w="sm" type="none"/>
            <a:tailEnd len="sm" w="sm" type="none"/>
          </a:ln>
        </p:spPr>
      </p:cxnSp>
      <p:sp>
        <p:nvSpPr>
          <p:cNvPr id="22" name="Google Shape;22;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3" name="Google Shape;23;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4" name="Google Shape;2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7" name="Google Shape;77;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8" name="Google Shape;7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1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82" name="Google Shape;82;p1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83" name="Google Shape;83;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4" name="Google Shape;84;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5" name="Google Shape;85;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1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p:nvPr>
            <p:ph idx="2" type="pic"/>
          </p:nvPr>
        </p:nvSpPr>
        <p:spPr>
          <a:xfrm>
            <a:off x="3887391" y="987426"/>
            <a:ext cx="4629150" cy="4873625"/>
          </a:xfrm>
          <a:prstGeom prst="rect">
            <a:avLst/>
          </a:prstGeom>
          <a:noFill/>
          <a:ln>
            <a:noFill/>
          </a:ln>
        </p:spPr>
      </p:sp>
      <p:sp>
        <p:nvSpPr>
          <p:cNvPr id="89" name="Google Shape;89;p1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90" name="Google Shape;90;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1" name="Google Shape;91;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2" name="Google Shape;92;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 name="Google Shape;96;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7" name="Google Shape;97;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8" name="Google Shape;98;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5"/>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2" name="Google Shape;102;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3" name="Google Shape;103;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4" name="Google Shape;104;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Only title">
    <p:spTree>
      <p:nvGrpSpPr>
        <p:cNvPr id="111" name="Shape 111"/>
        <p:cNvGrpSpPr/>
        <p:nvPr/>
      </p:nvGrpSpPr>
      <p:grpSpPr>
        <a:xfrm>
          <a:off x="0" y="0"/>
          <a:ext cx="0" cy="0"/>
          <a:chOff x="0" y="0"/>
          <a:chExt cx="0" cy="0"/>
        </a:xfrm>
      </p:grpSpPr>
      <p:pic>
        <p:nvPicPr>
          <p:cNvPr descr="D:\아초_C\ah\템플릿작업\템플릿66\02.png" id="112" name="Google Shape;112;p1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13" name="Google Shape;113;p17"/>
          <p:cNvSpPr txBox="1"/>
          <p:nvPr>
            <p:ph type="title"/>
          </p:nvPr>
        </p:nvSpPr>
        <p:spPr>
          <a:xfrm>
            <a:off x="395536" y="37157"/>
            <a:ext cx="8035453" cy="763551"/>
          </a:xfrm>
          <a:prstGeom prst="rect">
            <a:avLst/>
          </a:prstGeom>
          <a:noFill/>
          <a:ln>
            <a:noFill/>
          </a:ln>
        </p:spPr>
        <p:txBody>
          <a:bodyPr anchorCtr="0" anchor="ctr" bIns="45700" lIns="91425" spcFirstLastPara="1" rIns="91425" wrap="square" tIns="45700">
            <a:normAutofit/>
          </a:bodyPr>
          <a:lstStyle>
            <a:lvl1pPr lvl="0" marR="0" algn="l">
              <a:lnSpc>
                <a:spcPct val="100000"/>
              </a:lnSpc>
              <a:spcBef>
                <a:spcPts val="0"/>
              </a:spcBef>
              <a:spcAft>
                <a:spcPts val="0"/>
              </a:spcAft>
              <a:buClr>
                <a:schemeClr val="dk1"/>
              </a:buClr>
              <a:buSzPts val="3200"/>
              <a:buFont typeface="Arial"/>
              <a:buNone/>
              <a:defRPr b="0" sz="3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15" name="Google Shape;115;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16" name="Google Shape;116;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7" name="Shape 117"/>
        <p:cNvGrpSpPr/>
        <p:nvPr/>
      </p:nvGrpSpPr>
      <p:grpSpPr>
        <a:xfrm>
          <a:off x="0" y="0"/>
          <a:ext cx="0" cy="0"/>
          <a:chOff x="0" y="0"/>
          <a:chExt cx="0" cy="0"/>
        </a:xfrm>
      </p:grpSpPr>
      <p:sp>
        <p:nvSpPr>
          <p:cNvPr id="118" name="Google Shape;118;p18"/>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20" name="Google Shape;120;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1" name="Google Shape;121;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2" name="Google Shape;122;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3" name="Shape 123"/>
        <p:cNvGrpSpPr/>
        <p:nvPr/>
      </p:nvGrpSpPr>
      <p:grpSpPr>
        <a:xfrm>
          <a:off x="0" y="0"/>
          <a:ext cx="0" cy="0"/>
          <a:chOff x="0" y="0"/>
          <a:chExt cx="0" cy="0"/>
        </a:xfrm>
      </p:grpSpPr>
      <p:sp>
        <p:nvSpPr>
          <p:cNvPr id="124" name="Google Shape;124;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6" name="Google Shape;126;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7" name="Google Shape;127;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8" name="Google Shape;128;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9" name="Shape 129"/>
        <p:cNvGrpSpPr/>
        <p:nvPr/>
      </p:nvGrpSpPr>
      <p:grpSpPr>
        <a:xfrm>
          <a:off x="0" y="0"/>
          <a:ext cx="0" cy="0"/>
          <a:chOff x="0" y="0"/>
          <a:chExt cx="0" cy="0"/>
        </a:xfrm>
      </p:grpSpPr>
      <p:sp>
        <p:nvSpPr>
          <p:cNvPr id="130" name="Google Shape;130;p2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32" name="Google Shape;132;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33" name="Google Shape;133;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34" name="Google Shape;134;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5" name="Shape 135"/>
        <p:cNvGrpSpPr/>
        <p:nvPr/>
      </p:nvGrpSpPr>
      <p:grpSpPr>
        <a:xfrm>
          <a:off x="0" y="0"/>
          <a:ext cx="0" cy="0"/>
          <a:chOff x="0" y="0"/>
          <a:chExt cx="0" cy="0"/>
        </a:xfrm>
      </p:grpSpPr>
      <p:sp>
        <p:nvSpPr>
          <p:cNvPr id="136" name="Google Shape;136;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8" name="Google Shape;138;p2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9" name="Google Shape;139;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40" name="Google Shape;140;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41" name="Google Shape;141;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5" name="Shape 25"/>
        <p:cNvGrpSpPr/>
        <p:nvPr/>
      </p:nvGrpSpPr>
      <p:grpSpPr>
        <a:xfrm>
          <a:off x="0" y="0"/>
          <a:ext cx="0" cy="0"/>
          <a:chOff x="0" y="0"/>
          <a:chExt cx="0" cy="0"/>
        </a:xfrm>
      </p:grpSpPr>
      <p:pic>
        <p:nvPicPr>
          <p:cNvPr descr="D:\아초_C\ah\템플릿작업\템플릿66\02.png" id="26" name="Google Shape;26;p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7" name="Google Shape;27;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8" name="Google Shape;28;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9" name="Google Shape;29;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2" name="Shape 142"/>
        <p:cNvGrpSpPr/>
        <p:nvPr/>
      </p:nvGrpSpPr>
      <p:grpSpPr>
        <a:xfrm>
          <a:off x="0" y="0"/>
          <a:ext cx="0" cy="0"/>
          <a:chOff x="0" y="0"/>
          <a:chExt cx="0" cy="0"/>
        </a:xfrm>
      </p:grpSpPr>
      <p:sp>
        <p:nvSpPr>
          <p:cNvPr id="143" name="Google Shape;143;p2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45" name="Google Shape;145;p2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6" name="Google Shape;146;p2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47" name="Google Shape;147;p2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8" name="Google Shape;148;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49" name="Google Shape;149;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50" name="Google Shape;150;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sp>
        <p:nvSpPr>
          <p:cNvPr id="152" name="Google Shape;152;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54" name="Google Shape;154;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55" name="Google Shape;155;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6" name="Shape 156"/>
        <p:cNvGrpSpPr/>
        <p:nvPr/>
      </p:nvGrpSpPr>
      <p:grpSpPr>
        <a:xfrm>
          <a:off x="0" y="0"/>
          <a:ext cx="0" cy="0"/>
          <a:chOff x="0" y="0"/>
          <a:chExt cx="0" cy="0"/>
        </a:xfrm>
      </p:grpSpPr>
      <p:sp>
        <p:nvSpPr>
          <p:cNvPr id="157" name="Google Shape;157;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58" name="Google Shape;158;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59" name="Google Shape;159;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0" name="Shape 160"/>
        <p:cNvGrpSpPr/>
        <p:nvPr/>
      </p:nvGrpSpPr>
      <p:grpSpPr>
        <a:xfrm>
          <a:off x="0" y="0"/>
          <a:ext cx="0" cy="0"/>
          <a:chOff x="0" y="0"/>
          <a:chExt cx="0" cy="0"/>
        </a:xfrm>
      </p:grpSpPr>
      <p:sp>
        <p:nvSpPr>
          <p:cNvPr id="161" name="Google Shape;161;p2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63" name="Google Shape;163;p2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64" name="Google Shape;164;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65" name="Google Shape;165;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66" name="Google Shape;166;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7" name="Shape 167"/>
        <p:cNvGrpSpPr/>
        <p:nvPr/>
      </p:nvGrpSpPr>
      <p:grpSpPr>
        <a:xfrm>
          <a:off x="0" y="0"/>
          <a:ext cx="0" cy="0"/>
          <a:chOff x="0" y="0"/>
          <a:chExt cx="0" cy="0"/>
        </a:xfrm>
      </p:grpSpPr>
      <p:sp>
        <p:nvSpPr>
          <p:cNvPr id="168" name="Google Shape;168;p2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6"/>
          <p:cNvSpPr/>
          <p:nvPr>
            <p:ph idx="2" type="pic"/>
          </p:nvPr>
        </p:nvSpPr>
        <p:spPr>
          <a:xfrm>
            <a:off x="3887391" y="987426"/>
            <a:ext cx="4629150" cy="4873625"/>
          </a:xfrm>
          <a:prstGeom prst="rect">
            <a:avLst/>
          </a:prstGeom>
          <a:noFill/>
          <a:ln>
            <a:noFill/>
          </a:ln>
        </p:spPr>
      </p:sp>
      <p:sp>
        <p:nvSpPr>
          <p:cNvPr id="170" name="Google Shape;170;p2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71" name="Google Shape;171;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72" name="Google Shape;172;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73" name="Google Shape;173;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4" name="Shape 174"/>
        <p:cNvGrpSpPr/>
        <p:nvPr/>
      </p:nvGrpSpPr>
      <p:grpSpPr>
        <a:xfrm>
          <a:off x="0" y="0"/>
          <a:ext cx="0" cy="0"/>
          <a:chOff x="0" y="0"/>
          <a:chExt cx="0" cy="0"/>
        </a:xfrm>
      </p:grpSpPr>
      <p:sp>
        <p:nvSpPr>
          <p:cNvPr id="175" name="Google Shape;175;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7" name="Google Shape;177;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78" name="Google Shape;178;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79" name="Google Shape;179;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0" name="Shape 180"/>
        <p:cNvGrpSpPr/>
        <p:nvPr/>
      </p:nvGrpSpPr>
      <p:grpSpPr>
        <a:xfrm>
          <a:off x="0" y="0"/>
          <a:ext cx="0" cy="0"/>
          <a:chOff x="0" y="0"/>
          <a:chExt cx="0" cy="0"/>
        </a:xfrm>
      </p:grpSpPr>
      <p:sp>
        <p:nvSpPr>
          <p:cNvPr id="181" name="Google Shape;181;p28"/>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8"/>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3" name="Google Shape;183;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84" name="Google Shape;184;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85" name="Google Shape;185;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one header">
  <p:cSld name="Zone header">
    <p:spTree>
      <p:nvGrpSpPr>
        <p:cNvPr id="186" name="Shape 186"/>
        <p:cNvGrpSpPr/>
        <p:nvPr/>
      </p:nvGrpSpPr>
      <p:grpSpPr>
        <a:xfrm>
          <a:off x="0" y="0"/>
          <a:ext cx="0" cy="0"/>
          <a:chOff x="0" y="0"/>
          <a:chExt cx="0" cy="0"/>
        </a:xfrm>
      </p:grpSpPr>
      <p:pic>
        <p:nvPicPr>
          <p:cNvPr descr="D:\아초_C\ah\템플릿작업\템플릿66\01.png" id="187" name="Google Shape;187;p2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88" name="Google Shape;188;p29"/>
          <p:cNvSpPr/>
          <p:nvPr/>
        </p:nvSpPr>
        <p:spPr>
          <a:xfrm>
            <a:off x="0" y="2384425"/>
            <a:ext cx="9144000" cy="2089150"/>
          </a:xfrm>
          <a:prstGeom prst="rect">
            <a:avLst/>
          </a:prstGeom>
          <a:solidFill>
            <a:srgbClr val="E6E9EA">
              <a:alpha val="9176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189" name="Google Shape;189;p29"/>
          <p:cNvSpPr/>
          <p:nvPr/>
        </p:nvSpPr>
        <p:spPr>
          <a:xfrm>
            <a:off x="0" y="0"/>
            <a:ext cx="9144000" cy="18891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190" name="Google Shape;190;p29"/>
          <p:cNvSpPr/>
          <p:nvPr/>
        </p:nvSpPr>
        <p:spPr>
          <a:xfrm>
            <a:off x="0" y="6669088"/>
            <a:ext cx="9144000" cy="18891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cxnSp>
        <p:nvCxnSpPr>
          <p:cNvPr id="191" name="Google Shape;191;p29"/>
          <p:cNvCxnSpPr/>
          <p:nvPr/>
        </p:nvCxnSpPr>
        <p:spPr>
          <a:xfrm>
            <a:off x="0" y="2384425"/>
            <a:ext cx="9144000" cy="0"/>
          </a:xfrm>
          <a:prstGeom prst="straightConnector1">
            <a:avLst/>
          </a:prstGeom>
          <a:noFill/>
          <a:ln cap="flat" cmpd="sng" w="12700">
            <a:solidFill>
              <a:schemeClr val="dk1"/>
            </a:solidFill>
            <a:prstDash val="solid"/>
            <a:miter lim="800000"/>
            <a:headEnd len="sm" w="sm" type="none"/>
            <a:tailEnd len="sm" w="sm" type="none"/>
          </a:ln>
        </p:spPr>
      </p:cxnSp>
      <p:cxnSp>
        <p:nvCxnSpPr>
          <p:cNvPr id="192" name="Google Shape;192;p29"/>
          <p:cNvCxnSpPr/>
          <p:nvPr/>
        </p:nvCxnSpPr>
        <p:spPr>
          <a:xfrm>
            <a:off x="0" y="4473575"/>
            <a:ext cx="9144000" cy="0"/>
          </a:xfrm>
          <a:prstGeom prst="straightConnector1">
            <a:avLst/>
          </a:prstGeom>
          <a:noFill/>
          <a:ln cap="flat" cmpd="sng" w="12700">
            <a:solidFill>
              <a:schemeClr val="dk1"/>
            </a:solidFill>
            <a:prstDash val="solid"/>
            <a:miter lim="800000"/>
            <a:headEnd len="sm" w="sm" type="none"/>
            <a:tailEnd len="sm" w="sm" type="none"/>
          </a:ln>
        </p:spPr>
      </p:cxnSp>
      <p:sp>
        <p:nvSpPr>
          <p:cNvPr id="193" name="Google Shape;193;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4" name="Google Shape;194;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5" name="Google Shape;195;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96" name="Shape 196"/>
        <p:cNvGrpSpPr/>
        <p:nvPr/>
      </p:nvGrpSpPr>
      <p:grpSpPr>
        <a:xfrm>
          <a:off x="0" y="0"/>
          <a:ext cx="0" cy="0"/>
          <a:chOff x="0" y="0"/>
          <a:chExt cx="0" cy="0"/>
        </a:xfrm>
      </p:grpSpPr>
      <p:pic>
        <p:nvPicPr>
          <p:cNvPr descr="D:\아초_C\ah\템플릿작업\템플릿66\02.png" id="197" name="Google Shape;197;p3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98" name="Google Shape;198;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9" name="Google Shape;199;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0" name="Google Shape;200;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4" name="Google Shape;34;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5" name="Google Shape;35;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1" name="Google Shape;41;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2" name="Google Shape;42;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Only title">
    <p:spTree>
      <p:nvGrpSpPr>
        <p:cNvPr id="43" name="Shape 43"/>
        <p:cNvGrpSpPr/>
        <p:nvPr/>
      </p:nvGrpSpPr>
      <p:grpSpPr>
        <a:xfrm>
          <a:off x="0" y="0"/>
          <a:ext cx="0" cy="0"/>
          <a:chOff x="0" y="0"/>
          <a:chExt cx="0" cy="0"/>
        </a:xfrm>
      </p:grpSpPr>
      <p:pic>
        <p:nvPicPr>
          <p:cNvPr descr="D:\아초_C\ah\템플릿작업\템플릿66\02.png" id="44" name="Google Shape;44;p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5" name="Google Shape;45;p6"/>
          <p:cNvSpPr txBox="1"/>
          <p:nvPr>
            <p:ph type="title"/>
          </p:nvPr>
        </p:nvSpPr>
        <p:spPr>
          <a:xfrm>
            <a:off x="395536" y="37157"/>
            <a:ext cx="8035453" cy="763551"/>
          </a:xfrm>
          <a:prstGeom prst="rect">
            <a:avLst/>
          </a:prstGeom>
          <a:noFill/>
          <a:ln>
            <a:noFill/>
          </a:ln>
        </p:spPr>
        <p:txBody>
          <a:bodyPr anchorCtr="0" anchor="ctr" bIns="45700" lIns="91425" spcFirstLastPara="1" rIns="91425" wrap="square" tIns="45700">
            <a:normAutofit/>
          </a:bodyPr>
          <a:lstStyle>
            <a:lvl1pPr lvl="0" marR="0" algn="l">
              <a:lnSpc>
                <a:spcPct val="100000"/>
              </a:lnSpc>
              <a:spcBef>
                <a:spcPts val="0"/>
              </a:spcBef>
              <a:spcAft>
                <a:spcPts val="0"/>
              </a:spcAft>
              <a:buClr>
                <a:schemeClr val="dk1"/>
              </a:buClr>
              <a:buSzPts val="3200"/>
              <a:buFont typeface="Arial"/>
              <a:buNone/>
              <a:defRPr b="0" sz="3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7"/>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52" name="Google Shape;52;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3" name="Google Shape;53;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4" name="Google Shape;54;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58" name="Google Shape;58;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9" name="Google Shape;59;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0" name="Google Shape;60;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4" name="Google Shape;64;p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 name="Google Shape;65;p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6" name="Google Shape;66;p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7" name="Google Shape;67;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8" name="Google Shape;68;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9" name="Google Shape;69;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3" name="Google Shape;73;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4" name="Google Shape;74;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theme" Target="../theme/theme3.xml"/><Relationship Id="rId14" Type="http://schemas.openxmlformats.org/officeDocument/2006/relationships/slideLayout" Target="../slideLayouts/slideLayout2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lvl="1"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2pPr>
            <a:lvl3pPr lvl="2"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3pPr>
            <a:lvl4pPr lvl="3"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4pPr>
            <a:lvl5pPr lvl="4"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5pPr>
            <a:lvl6pPr lvl="5"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6pPr>
            <a:lvl7pPr lvl="6"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7pPr>
            <a:lvl8pPr lvl="7"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8pPr>
            <a:lvl9pPr lvl="8"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lvl="1"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2pPr>
            <a:lvl3pPr lvl="2"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3pPr>
            <a:lvl4pPr lvl="3"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4pPr>
            <a:lvl5pPr lvl="4"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5pPr>
            <a:lvl6pPr lvl="5"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6pPr>
            <a:lvl7pPr lvl="6"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7pPr>
            <a:lvl8pPr lvl="7"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8pPr>
            <a:lvl9pPr lvl="8"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7" name="Google Shape;107;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8" name="Google Shape;108;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lvl="1"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2pPr>
            <a:lvl3pPr lvl="2"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3pPr>
            <a:lvl4pPr lvl="3"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4pPr>
            <a:lvl5pPr lvl="4"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5pPr>
            <a:lvl6pPr lvl="5"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6pPr>
            <a:lvl7pPr lvl="6"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7pPr>
            <a:lvl8pPr lvl="7"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8pPr>
            <a:lvl9pPr lvl="8"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9pPr>
          </a:lstStyle>
          <a:p/>
        </p:txBody>
      </p:sp>
      <p:sp>
        <p:nvSpPr>
          <p:cNvPr id="109" name="Google Shape;109;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lvl="1"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2pPr>
            <a:lvl3pPr lvl="2"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3pPr>
            <a:lvl4pPr lvl="3"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4pPr>
            <a:lvl5pPr lvl="4"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5pPr>
            <a:lvl6pPr lvl="5"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6pPr>
            <a:lvl7pPr lvl="6"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7pPr>
            <a:lvl8pPr lvl="7"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8pPr>
            <a:lvl9pPr lvl="8" marR="0" rtl="0" algn="l">
              <a:lnSpc>
                <a:spcPct val="100000"/>
              </a:lnSpc>
              <a:spcBef>
                <a:spcPts val="0"/>
              </a:spcBef>
              <a:spcAft>
                <a:spcPts val="0"/>
              </a:spcAft>
              <a:buClr>
                <a:schemeClr val="dk1"/>
              </a:buClr>
              <a:buSzPts val="1800"/>
              <a:buFont typeface="Gulim"/>
              <a:buNone/>
              <a:defRPr b="0" i="0" sz="1800" u="none" cap="none" strike="noStrike">
                <a:solidFill>
                  <a:schemeClr val="dk1"/>
                </a:solidFill>
                <a:latin typeface="Gulim"/>
                <a:ea typeface="Gulim"/>
                <a:cs typeface="Gulim"/>
                <a:sym typeface="Gulim"/>
              </a:defRPr>
            </a:lvl9pPr>
          </a:lstStyle>
          <a:p/>
        </p:txBody>
      </p:sp>
      <p:sp>
        <p:nvSpPr>
          <p:cNvPr id="110" name="Google Shape;110;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1pPr>
            <a:lvl2pPr indent="0" lvl="1"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2pPr>
            <a:lvl3pPr indent="0" lvl="2"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3pPr>
            <a:lvl4pPr indent="0" lvl="3"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4pPr>
            <a:lvl5pPr indent="0" lvl="4"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5pPr>
            <a:lvl6pPr indent="0" lvl="5"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6pPr>
            <a:lvl7pPr indent="0" lvl="6"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7pPr>
            <a:lvl8pPr indent="0" lvl="7"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8pPr>
            <a:lvl9pPr indent="0" lvl="8" marL="0" marR="0" rtl="0" algn="r">
              <a:lnSpc>
                <a:spcPct val="100000"/>
              </a:lnSpc>
              <a:spcBef>
                <a:spcPts val="0"/>
              </a:spcBef>
              <a:spcAft>
                <a:spcPts val="0"/>
              </a:spcAft>
              <a:buClr>
                <a:srgbClr val="888888"/>
              </a:buClr>
              <a:buSzPts val="900"/>
              <a:buFont typeface="Gulim"/>
              <a:buNone/>
              <a:defRPr b="0" i="0" sz="900" u="none" cap="none" strike="noStrike">
                <a:solidFill>
                  <a:srgbClr val="888888"/>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7.png"/><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hyperlink" Target="https://docs.google.com/spreadsheets/d/1PW-C-fL-ozzDETkStvL4Adv-KMIaWeC9fGq_kX9OJRw/edit?usp=sharing" TargetMode="External"/><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7.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nvSpPr>
        <p:spPr>
          <a:xfrm>
            <a:off x="957612" y="2539290"/>
            <a:ext cx="6899400" cy="421513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200"/>
              <a:buFont typeface="Times New Roman"/>
              <a:buNone/>
            </a:pPr>
            <a:r>
              <a:rPr b="0" i="0" lang="en-US" sz="1400" u="none" cap="none" strike="noStrike">
                <a:solidFill>
                  <a:schemeClr val="dk1"/>
                </a:solidFill>
                <a:latin typeface="Times New Roman"/>
                <a:ea typeface="Times New Roman"/>
                <a:cs typeface="Times New Roman"/>
                <a:sym typeface="Times New Roman"/>
              </a:rPr>
              <a:t>Team Members</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200"/>
              <a:buFont typeface="Times New Roman"/>
              <a:buNone/>
            </a:pPr>
            <a:r>
              <a:rPr b="0" i="0" lang="en-US" sz="1400" u="none" cap="none" strike="noStrike">
                <a:solidFill>
                  <a:schemeClr val="dk1"/>
                </a:solidFill>
                <a:latin typeface="Times New Roman"/>
                <a:ea typeface="Times New Roman"/>
                <a:cs typeface="Times New Roman"/>
                <a:sym typeface="Times New Roman"/>
              </a:rPr>
              <a:t>Atul Kumar Nayak      20R21A6603</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200"/>
              <a:buFont typeface="Times New Roman"/>
              <a:buNone/>
            </a:pPr>
            <a:r>
              <a:rPr b="0" i="0" lang="en-US" sz="1400" u="none" cap="none" strike="noStrike">
                <a:solidFill>
                  <a:schemeClr val="dk1"/>
                </a:solidFill>
                <a:latin typeface="Times New Roman"/>
                <a:ea typeface="Times New Roman"/>
                <a:cs typeface="Times New Roman"/>
                <a:sym typeface="Times New Roman"/>
              </a:rPr>
              <a:t>A. Rohan 	                20R21A6604</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200"/>
              <a:buFont typeface="Times New Roman"/>
              <a:buNone/>
            </a:pPr>
            <a:r>
              <a:rPr b="0" i="0" lang="en-US" sz="1400" u="none" cap="none" strike="noStrike">
                <a:solidFill>
                  <a:schemeClr val="dk1"/>
                </a:solidFill>
                <a:latin typeface="Times New Roman"/>
                <a:ea typeface="Times New Roman"/>
                <a:cs typeface="Times New Roman"/>
                <a:sym typeface="Times New Roman"/>
              </a:rPr>
              <a:t>G. Kausthub                20R21A6617</a:t>
            </a:r>
            <a:endParaRPr/>
          </a:p>
          <a:p>
            <a:pPr indent="0" lvl="0" marL="0" marR="0" rtl="0" algn="l">
              <a:lnSpc>
                <a:spcPct val="120000"/>
              </a:lnSpc>
              <a:spcBef>
                <a:spcPts val="1000"/>
              </a:spcBef>
              <a:spcAft>
                <a:spcPts val="0"/>
              </a:spcAft>
              <a:buClr>
                <a:schemeClr val="dk1"/>
              </a:buClr>
              <a:buSzPts val="1200"/>
              <a:buFont typeface="Times New Roman"/>
              <a:buNone/>
            </a:pPr>
            <a:r>
              <a:rPr b="0" i="0" lang="en-US" sz="1400" u="none" cap="none" strike="noStrike">
                <a:solidFill>
                  <a:schemeClr val="dk1"/>
                </a:solidFill>
                <a:latin typeface="Times New Roman"/>
                <a:ea typeface="Times New Roman"/>
                <a:cs typeface="Times New Roman"/>
                <a:sym typeface="Times New Roman"/>
              </a:rPr>
              <a:t>K. Midhilesh               20R21A6626</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1000"/>
              </a:spcBef>
              <a:spcAft>
                <a:spcPts val="0"/>
              </a:spcAft>
              <a:buClr>
                <a:schemeClr val="dk1"/>
              </a:buClr>
              <a:buSzPts val="12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1000"/>
              </a:spcBef>
              <a:spcAft>
                <a:spcPts val="0"/>
              </a:spcAft>
              <a:buClr>
                <a:schemeClr val="dk1"/>
              </a:buClr>
              <a:buSzPts val="1200"/>
              <a:buFont typeface="Times New Roman"/>
              <a:buNone/>
            </a:pPr>
            <a:r>
              <a:rPr b="0" i="0" lang="en-US" sz="1400" u="none" cap="none" strike="noStrike">
                <a:solidFill>
                  <a:schemeClr val="dk1"/>
                </a:solidFill>
                <a:latin typeface="Times New Roman"/>
                <a:ea typeface="Times New Roman"/>
                <a:cs typeface="Times New Roman"/>
                <a:sym typeface="Times New Roman"/>
              </a:rPr>
              <a:t>                                                                                                               Under the Guidance of</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200"/>
              <a:buFont typeface="Times New Roman"/>
              <a:buNone/>
            </a:pPr>
            <a:r>
              <a:rPr b="0" i="0" lang="en-US" sz="1400" u="none" cap="none" strike="noStrike">
                <a:solidFill>
                  <a:schemeClr val="dk1"/>
                </a:solidFill>
                <a:latin typeface="Times New Roman"/>
                <a:ea typeface="Times New Roman"/>
                <a:cs typeface="Times New Roman"/>
                <a:sym typeface="Times New Roman"/>
              </a:rPr>
              <a:t>                                                                                                               G. Sowmya</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1000"/>
              </a:spcBef>
              <a:spcAft>
                <a:spcPts val="0"/>
              </a:spcAft>
              <a:buClr>
                <a:schemeClr val="dk1"/>
              </a:buClr>
              <a:buSzPts val="1200"/>
              <a:buFont typeface="Times New Roman"/>
              <a:buNone/>
            </a:pPr>
            <a:r>
              <a:rPr b="0" i="0" lang="en-US" sz="1400" u="none" cap="none" strike="noStrike">
                <a:solidFill>
                  <a:schemeClr val="dk1"/>
                </a:solidFill>
                <a:latin typeface="Times New Roman"/>
                <a:ea typeface="Times New Roman"/>
                <a:cs typeface="Times New Roman"/>
                <a:sym typeface="Times New Roman"/>
              </a:rPr>
              <a:t>                                                                                                               Assistant professor</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1000"/>
              </a:spcBef>
              <a:spcAft>
                <a:spcPts val="0"/>
              </a:spcAft>
              <a:buClr>
                <a:schemeClr val="dk1"/>
              </a:buClr>
              <a:buSzPts val="1200"/>
              <a:buFont typeface="Gulim"/>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1000"/>
              </a:spcBef>
              <a:spcAft>
                <a:spcPts val="0"/>
              </a:spcAft>
              <a:buClr>
                <a:schemeClr val="dk1"/>
              </a:buClr>
              <a:buSzPts val="1050"/>
              <a:buFont typeface="Times New Roman"/>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06" name="Google Shape;206;p31"/>
          <p:cNvSpPr txBox="1"/>
          <p:nvPr/>
        </p:nvSpPr>
        <p:spPr>
          <a:xfrm flipH="1">
            <a:off x="268367" y="2105184"/>
            <a:ext cx="28272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Gulim"/>
              <a:buNone/>
            </a:pPr>
            <a:r>
              <a:rPr b="0" i="0" lang="en-US" sz="1800" u="none" cap="none" strike="noStrike">
                <a:solidFill>
                  <a:schemeClr val="dk1"/>
                </a:solidFill>
                <a:latin typeface="Times New Roman"/>
                <a:ea typeface="Times New Roman"/>
                <a:cs typeface="Times New Roman"/>
                <a:sym typeface="Times New Roman"/>
              </a:rPr>
              <a:t>Submitted by</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Gulim"/>
              <a:buNone/>
            </a:pPr>
            <a:r>
              <a:t/>
            </a:r>
            <a:endParaRPr b="1" i="0" sz="1800" u="none" cap="none" strike="noStrike">
              <a:solidFill>
                <a:schemeClr val="dk1"/>
              </a:solidFill>
              <a:latin typeface="Arial"/>
              <a:ea typeface="Arial"/>
              <a:cs typeface="Arial"/>
              <a:sym typeface="Arial"/>
            </a:endParaRPr>
          </a:p>
        </p:txBody>
      </p:sp>
      <p:sp>
        <p:nvSpPr>
          <p:cNvPr id="207" name="Google Shape;207;p31"/>
          <p:cNvSpPr txBox="1"/>
          <p:nvPr/>
        </p:nvSpPr>
        <p:spPr>
          <a:xfrm>
            <a:off x="0" y="792644"/>
            <a:ext cx="9144000" cy="11976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700"/>
              <a:buFont typeface="Arial Black"/>
              <a:buNone/>
            </a:pPr>
            <a:r>
              <a:rPr b="1" i="0" lang="en-US" sz="3600" u="none" cap="none" strike="noStrike">
                <a:solidFill>
                  <a:schemeClr val="dk1"/>
                </a:solidFill>
                <a:latin typeface="Times New Roman"/>
                <a:ea typeface="Times New Roman"/>
                <a:cs typeface="Times New Roman"/>
                <a:sym typeface="Times New Roman"/>
              </a:rPr>
              <a:t>Real Time Emotion Recognition from text using Deep learning and Feedback Analysis</a:t>
            </a:r>
            <a:endParaRPr/>
          </a:p>
        </p:txBody>
      </p:sp>
      <p:pic>
        <p:nvPicPr>
          <p:cNvPr id="208" name="Google Shape;208;p31"/>
          <p:cNvPicPr preferRelativeResize="0"/>
          <p:nvPr/>
        </p:nvPicPr>
        <p:blipFill rotWithShape="1">
          <a:blip r:embed="rId3">
            <a:alphaModFix/>
          </a:blip>
          <a:srcRect b="0" l="0" r="0" t="0"/>
          <a:stretch/>
        </p:blipFill>
        <p:spPr>
          <a:xfrm>
            <a:off x="0" y="13970"/>
            <a:ext cx="9144635"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631096" y="997282"/>
            <a:ext cx="8035500" cy="763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b="1" lang="en-US"/>
              <a:t>ARCHITECTURE</a:t>
            </a:r>
            <a:endParaRPr b="1"/>
          </a:p>
        </p:txBody>
      </p:sp>
      <p:pic>
        <p:nvPicPr>
          <p:cNvPr id="310" name="Google Shape;310;p40"/>
          <p:cNvPicPr preferRelativeResize="0"/>
          <p:nvPr>
            <p:ph idx="4294967295" type="body"/>
          </p:nvPr>
        </p:nvPicPr>
        <p:blipFill rotWithShape="1">
          <a:blip r:embed="rId3">
            <a:alphaModFix/>
          </a:blip>
          <a:srcRect b="0" l="0" r="0" t="0"/>
          <a:stretch/>
        </p:blipFill>
        <p:spPr>
          <a:xfrm>
            <a:off x="635" y="0"/>
            <a:ext cx="9143400" cy="765300"/>
          </a:xfrm>
          <a:prstGeom prst="rect">
            <a:avLst/>
          </a:prstGeom>
          <a:noFill/>
          <a:ln>
            <a:noFill/>
          </a:ln>
        </p:spPr>
      </p:pic>
      <p:pic>
        <p:nvPicPr>
          <p:cNvPr id="311" name="Google Shape;311;p40"/>
          <p:cNvPicPr preferRelativeResize="0"/>
          <p:nvPr/>
        </p:nvPicPr>
        <p:blipFill rotWithShape="1">
          <a:blip r:embed="rId4">
            <a:alphaModFix/>
          </a:blip>
          <a:srcRect b="0" l="0" r="0" t="0"/>
          <a:stretch/>
        </p:blipFill>
        <p:spPr>
          <a:xfrm>
            <a:off x="776796" y="1760782"/>
            <a:ext cx="7211515" cy="4792418"/>
          </a:xfrm>
          <a:prstGeom prst="rect">
            <a:avLst/>
          </a:prstGeom>
          <a:noFill/>
          <a:ln>
            <a:noFill/>
          </a:ln>
        </p:spPr>
      </p:pic>
      <p:pic>
        <p:nvPicPr>
          <p:cNvPr descr="Research Paper Architecture" id="312" name="Google Shape;312;p40"/>
          <p:cNvPicPr preferRelativeResize="0"/>
          <p:nvPr/>
        </p:nvPicPr>
        <p:blipFill rotWithShape="1">
          <a:blip r:embed="rId5">
            <a:alphaModFix/>
          </a:blip>
          <a:srcRect b="0" l="0" r="0" t="0"/>
          <a:stretch/>
        </p:blipFill>
        <p:spPr>
          <a:xfrm>
            <a:off x="631100" y="1669325"/>
            <a:ext cx="7515300" cy="4792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709290" y="1292890"/>
            <a:ext cx="8244300" cy="763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lang="en-US">
                <a:latin typeface="Times New Roman"/>
                <a:ea typeface="Times New Roman"/>
                <a:cs typeface="Times New Roman"/>
                <a:sym typeface="Times New Roman"/>
              </a:rPr>
              <a:t>ADVANTAGES OF PROPOSED  SYSTEM</a:t>
            </a:r>
            <a:endParaRPr b="1">
              <a:latin typeface="Times New Roman"/>
              <a:ea typeface="Times New Roman"/>
              <a:cs typeface="Times New Roman"/>
              <a:sym typeface="Times New Roman"/>
            </a:endParaRPr>
          </a:p>
        </p:txBody>
      </p:sp>
      <p:sp>
        <p:nvSpPr>
          <p:cNvPr id="318" name="Google Shape;318;p41"/>
          <p:cNvSpPr/>
          <p:nvPr/>
        </p:nvSpPr>
        <p:spPr>
          <a:xfrm>
            <a:off x="313068" y="2056110"/>
            <a:ext cx="8518500" cy="351660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Accurate emotion analysis enables deeper insights into customer preferences, concerns, and sentiments.</a:t>
            </a:r>
            <a:endParaRPr/>
          </a:p>
          <a:p>
            <a:pPr indent="-228600" lvl="0" marL="4572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Real-time emotion recognition allows for personalized and targeted responses to customer feedback, enhancing satisfaction and loyalty.</a:t>
            </a:r>
            <a:endParaRPr/>
          </a:p>
          <a:p>
            <a:pPr indent="-228600" lvl="0" marL="4572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Automated emotion recognition optimizes customer care allocation for prompt issue resolution.</a:t>
            </a:r>
            <a:endParaRPr/>
          </a:p>
          <a:p>
            <a:pPr indent="-228600" lvl="0" marL="4572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Organizations can identify trends, patterns, and areas for improvement, leading to enhancements in products and services.</a:t>
            </a:r>
            <a:endParaRPr/>
          </a:p>
        </p:txBody>
      </p:sp>
      <p:pic>
        <p:nvPicPr>
          <p:cNvPr id="319" name="Google Shape;319;p41"/>
          <p:cNvPicPr preferRelativeResize="0"/>
          <p:nvPr>
            <p:ph idx="4294967295" type="body"/>
          </p:nvPr>
        </p:nvPicPr>
        <p:blipFill rotWithShape="1">
          <a:blip r:embed="rId3">
            <a:alphaModFix/>
          </a:blip>
          <a:srcRect b="0" l="0" r="0" t="0"/>
          <a:stretch/>
        </p:blipFill>
        <p:spPr>
          <a:xfrm>
            <a:off x="635" y="0"/>
            <a:ext cx="9143365" cy="765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122555" y="1132840"/>
            <a:ext cx="7485380"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SOFTWARE REQUIREMENTS</a:t>
            </a:r>
            <a:r>
              <a:rPr b="1" lang="en-US" sz="3200">
                <a:latin typeface="Times New Roman"/>
                <a:ea typeface="Times New Roman"/>
                <a:cs typeface="Times New Roman"/>
                <a:sym typeface="Times New Roman"/>
              </a:rPr>
              <a:t>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325" name="Google Shape;325;p42"/>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26" name="Google Shape;326;p42"/>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327" name="Google Shape;327;p42"/>
          <p:cNvSpPr txBox="1"/>
          <p:nvPr/>
        </p:nvSpPr>
        <p:spPr>
          <a:xfrm>
            <a:off x="456565" y="1708150"/>
            <a:ext cx="810450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Based on the code files provided, here are the software requirements for this project: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1. Editor for HTML, CSS, Python, Flask, Streamlit - VS Code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2. Google Chrome, Firefox, Microsoft Edge or Brave Browser for feedback form, business owner dashboard and managers portal.</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3. Google collab and kaggle notebooks for training.</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4. Programming Language: Python</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5. Python Libraries and Frameworks:</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Flask (for building the web application)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Keras/TensorFlow (for building and training the machine learning model)</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Pandas (for data manipulation and analysis)</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923290" y="1132840"/>
            <a:ext cx="8827770"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SOFTWARE REQUIREMENTS</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333" name="Google Shape;333;p43"/>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34" name="Google Shape;334;p43"/>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335" name="Google Shape;335;p43"/>
          <p:cNvSpPr txBox="1"/>
          <p:nvPr/>
        </p:nvSpPr>
        <p:spPr>
          <a:xfrm>
            <a:off x="497205" y="1708150"/>
            <a:ext cx="795718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NLTK (Natural Language Toolkit for text preprocessing)</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smtplib (for sending emails via SMTP)</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Streamlit (for building the data visualization dashboard)</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6. Word Embeddings:</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GloVe pre-trained word embeddings (for representing text data numerically)</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7. Database:</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MySQL (for storing customer information, orders, and feedback data)</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8. Email Server:</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Access to an SMTP server (e.g., Gmail) for sending emails</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923290" y="1132840"/>
            <a:ext cx="4997450"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DATASET</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341" name="Google Shape;341;p44"/>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42" name="Google Shape;342;p44"/>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343" name="Google Shape;343;p44"/>
          <p:cNvSpPr txBox="1"/>
          <p:nvPr/>
        </p:nvSpPr>
        <p:spPr>
          <a:xfrm>
            <a:off x="746760" y="2053119"/>
            <a:ext cx="7957185" cy="415480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rPr lang="en-US" sz="1800" u="sng">
                <a:solidFill>
                  <a:schemeClr val="hlink"/>
                </a:solidFill>
                <a:latin typeface="Times New Roman"/>
                <a:ea typeface="Times New Roman"/>
                <a:cs typeface="Times New Roman"/>
                <a:sym typeface="Times New Roman"/>
                <a:hlinkClick r:id="rId4"/>
              </a:rPr>
              <a:t>https://docs.google.com/spreadsheets/d/1PW-C-fL-ozzDETkStvL4Adv-KMIaWeC9fGq_kX9OJRw/edit?usp=sharing</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latin typeface="Times New Roman"/>
              <a:ea typeface="Times New Roman"/>
              <a:cs typeface="Times New Roman"/>
              <a:sym typeface="Times New Roman"/>
            </a:endParaRPr>
          </a:p>
        </p:txBody>
      </p:sp>
      <p:pic>
        <p:nvPicPr>
          <p:cNvPr id="344" name="Google Shape;344;p44"/>
          <p:cNvPicPr preferRelativeResize="0"/>
          <p:nvPr/>
        </p:nvPicPr>
        <p:blipFill rotWithShape="1">
          <a:blip r:embed="rId5">
            <a:alphaModFix/>
          </a:blip>
          <a:srcRect b="0" l="0" r="11878" t="0"/>
          <a:stretch/>
        </p:blipFill>
        <p:spPr>
          <a:xfrm>
            <a:off x="696213" y="1726875"/>
            <a:ext cx="8058274" cy="3977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2627630" y="1132840"/>
            <a:ext cx="10825480"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RESULT - Feedback Form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350" name="Google Shape;350;p45"/>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51" name="Google Shape;351;p45"/>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352" name="Google Shape;352;p45"/>
          <p:cNvSpPr txBox="1"/>
          <p:nvPr/>
        </p:nvSpPr>
        <p:spPr>
          <a:xfrm>
            <a:off x="497205" y="1708150"/>
            <a:ext cx="795718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NLTK (Natural Language Toolkit for text preprocessing)</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smtplib (for sending emails via SMTP)</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Streamlit (for building the data visualization dashboard)</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6. Word Embeddings:</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GloVe pre-trained word embeddings (for representing text data numerically)</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7. Database:</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MySQL (for storing customer information, orders, and feedback data)</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8. Email Server:</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Access to an SMTP server (e.g., Gmail) for sending emails</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pic>
        <p:nvPicPr>
          <p:cNvPr id="353" name="Google Shape;353;p45"/>
          <p:cNvPicPr preferRelativeResize="0"/>
          <p:nvPr/>
        </p:nvPicPr>
        <p:blipFill rotWithShape="1">
          <a:blip r:embed="rId4">
            <a:alphaModFix/>
          </a:blip>
          <a:srcRect b="0" l="0" r="0" t="0"/>
          <a:stretch/>
        </p:blipFill>
        <p:spPr>
          <a:xfrm>
            <a:off x="524927" y="2003426"/>
            <a:ext cx="7821730" cy="44157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635" y="1132840"/>
            <a:ext cx="8531860"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RESULT - Feedback Submission Confirmation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359" name="Google Shape;359;p46"/>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60" name="Google Shape;360;p46"/>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361" name="Google Shape;361;p46"/>
          <p:cNvSpPr txBox="1"/>
          <p:nvPr/>
        </p:nvSpPr>
        <p:spPr>
          <a:xfrm>
            <a:off x="497205" y="1708150"/>
            <a:ext cx="795718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pic>
        <p:nvPicPr>
          <p:cNvPr id="362" name="Google Shape;362;p46"/>
          <p:cNvPicPr preferRelativeResize="0"/>
          <p:nvPr/>
        </p:nvPicPr>
        <p:blipFill rotWithShape="1">
          <a:blip r:embed="rId4">
            <a:alphaModFix/>
          </a:blip>
          <a:srcRect b="0" l="0" r="0" t="0"/>
          <a:stretch/>
        </p:blipFill>
        <p:spPr>
          <a:xfrm>
            <a:off x="1382395" y="3745865"/>
            <a:ext cx="3907155" cy="2421890"/>
          </a:xfrm>
          <a:prstGeom prst="rect">
            <a:avLst/>
          </a:prstGeom>
          <a:noFill/>
          <a:ln>
            <a:noFill/>
          </a:ln>
        </p:spPr>
      </p:pic>
      <p:pic>
        <p:nvPicPr>
          <p:cNvPr id="363" name="Google Shape;363;p46"/>
          <p:cNvPicPr preferRelativeResize="0"/>
          <p:nvPr/>
        </p:nvPicPr>
        <p:blipFill rotWithShape="1">
          <a:blip r:embed="rId5">
            <a:alphaModFix/>
          </a:blip>
          <a:srcRect b="0" l="0" r="0" t="0"/>
          <a:stretch/>
        </p:blipFill>
        <p:spPr>
          <a:xfrm>
            <a:off x="167640" y="1969135"/>
            <a:ext cx="8712835" cy="46012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370205" y="1132840"/>
            <a:ext cx="8981440"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RESULT - Order Not Found Scenario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369" name="Google Shape;369;p47"/>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70" name="Google Shape;370;p47"/>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371" name="Google Shape;371;p47"/>
          <p:cNvSpPr txBox="1"/>
          <p:nvPr/>
        </p:nvSpPr>
        <p:spPr>
          <a:xfrm>
            <a:off x="497205" y="1708150"/>
            <a:ext cx="795718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pic>
        <p:nvPicPr>
          <p:cNvPr id="372" name="Google Shape;372;p47"/>
          <p:cNvPicPr preferRelativeResize="0"/>
          <p:nvPr/>
        </p:nvPicPr>
        <p:blipFill rotWithShape="1">
          <a:blip r:embed="rId4">
            <a:alphaModFix/>
          </a:blip>
          <a:srcRect b="0" l="0" r="0" t="0"/>
          <a:stretch/>
        </p:blipFill>
        <p:spPr>
          <a:xfrm>
            <a:off x="532765" y="1783740"/>
            <a:ext cx="8114030" cy="48056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txBox="1"/>
          <p:nvPr>
            <p:ph type="title"/>
          </p:nvPr>
        </p:nvSpPr>
        <p:spPr>
          <a:xfrm>
            <a:off x="168275" y="1132840"/>
            <a:ext cx="8442960"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RESULT - Re-Entering Feedback Scenario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378" name="Google Shape;378;p48"/>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79" name="Google Shape;379;p48"/>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380" name="Google Shape;380;p48"/>
          <p:cNvSpPr txBox="1"/>
          <p:nvPr/>
        </p:nvSpPr>
        <p:spPr>
          <a:xfrm>
            <a:off x="497205" y="1708150"/>
            <a:ext cx="795718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pic>
        <p:nvPicPr>
          <p:cNvPr id="381" name="Google Shape;381;p48"/>
          <p:cNvPicPr preferRelativeResize="0"/>
          <p:nvPr/>
        </p:nvPicPr>
        <p:blipFill rotWithShape="1">
          <a:blip r:embed="rId4">
            <a:alphaModFix/>
          </a:blip>
          <a:srcRect b="0" l="0" r="0" t="0"/>
          <a:stretch/>
        </p:blipFill>
        <p:spPr>
          <a:xfrm>
            <a:off x="669925" y="1969135"/>
            <a:ext cx="7715885" cy="4403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type="title"/>
          </p:nvPr>
        </p:nvSpPr>
        <p:spPr>
          <a:xfrm>
            <a:off x="-559435" y="975361"/>
            <a:ext cx="9703435" cy="84328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RESULT - Automated Response To Customer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387" name="Google Shape;387;p49"/>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88" name="Google Shape;388;p49"/>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389" name="Google Shape;389;p49"/>
          <p:cNvSpPr txBox="1"/>
          <p:nvPr/>
        </p:nvSpPr>
        <p:spPr>
          <a:xfrm>
            <a:off x="497205" y="1708150"/>
            <a:ext cx="795718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pic>
        <p:nvPicPr>
          <p:cNvPr descr="WhatsApp Image 2024-03-29 at 11.12.56 PM" id="390" name="Google Shape;390;p49"/>
          <p:cNvPicPr preferRelativeResize="0"/>
          <p:nvPr/>
        </p:nvPicPr>
        <p:blipFill rotWithShape="1">
          <a:blip r:embed="rId4">
            <a:alphaModFix/>
          </a:blip>
          <a:srcRect b="0" l="0" r="0" t="0"/>
          <a:stretch/>
        </p:blipFill>
        <p:spPr>
          <a:xfrm>
            <a:off x="839470" y="1896745"/>
            <a:ext cx="7513320" cy="46177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nvSpPr>
        <p:spPr>
          <a:xfrm>
            <a:off x="863600" y="871855"/>
            <a:ext cx="2604135" cy="9848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CONTENTS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Gulim"/>
              <a:buNone/>
            </a:pPr>
            <a:r>
              <a:t/>
            </a:r>
            <a:endParaRPr b="1" i="0" sz="3200" u="none" cap="none" strike="noStrike">
              <a:solidFill>
                <a:schemeClr val="dk1"/>
              </a:solidFill>
              <a:latin typeface="Arial Black"/>
              <a:ea typeface="Arial Black"/>
              <a:cs typeface="Arial Black"/>
              <a:sym typeface="Arial Black"/>
            </a:endParaRPr>
          </a:p>
        </p:txBody>
      </p:sp>
      <p:pic>
        <p:nvPicPr>
          <p:cNvPr id="214" name="Google Shape;214;p32"/>
          <p:cNvPicPr preferRelativeResize="0"/>
          <p:nvPr/>
        </p:nvPicPr>
        <p:blipFill rotWithShape="1">
          <a:blip r:embed="rId3">
            <a:alphaModFix/>
          </a:blip>
          <a:srcRect b="0" l="0" r="0" t="0"/>
          <a:stretch/>
        </p:blipFill>
        <p:spPr>
          <a:xfrm>
            <a:off x="0" y="13970"/>
            <a:ext cx="9144635" cy="666750"/>
          </a:xfrm>
          <a:prstGeom prst="rect">
            <a:avLst/>
          </a:prstGeom>
          <a:noFill/>
          <a:ln>
            <a:noFill/>
          </a:ln>
        </p:spPr>
      </p:pic>
      <p:grpSp>
        <p:nvGrpSpPr>
          <p:cNvPr id="215" name="Google Shape;215;p32"/>
          <p:cNvGrpSpPr/>
          <p:nvPr/>
        </p:nvGrpSpPr>
        <p:grpSpPr>
          <a:xfrm>
            <a:off x="1338580" y="1525270"/>
            <a:ext cx="6235065" cy="450850"/>
            <a:chOff x="1331267" y="1304764"/>
            <a:chExt cx="5616624" cy="925254"/>
          </a:xfrm>
        </p:grpSpPr>
        <p:sp>
          <p:nvSpPr>
            <p:cNvPr id="216" name="Google Shape;216;p32"/>
            <p:cNvSpPr/>
            <p:nvPr/>
          </p:nvSpPr>
          <p:spPr>
            <a:xfrm>
              <a:off x="1331267" y="1304764"/>
              <a:ext cx="5616624" cy="792088"/>
            </a:xfrm>
            <a:prstGeom prst="rect">
              <a:avLst/>
            </a:prstGeom>
            <a:gradFill>
              <a:gsLst>
                <a:gs pos="0">
                  <a:schemeClr val="lt1"/>
                </a:gs>
                <a:gs pos="50000">
                  <a:schemeClr val="lt1"/>
                </a:gs>
                <a:gs pos="100000">
                  <a:srgbClr val="F2F2F2"/>
                </a:gs>
              </a:gsLst>
              <a:lin ang="10800000" scaled="0"/>
            </a:gradFill>
            <a:ln cap="flat" cmpd="sng" w="12700">
              <a:solidFill>
                <a:srgbClr val="7E95B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17" name="Google Shape;217;p32"/>
            <p:cNvSpPr/>
            <p:nvPr/>
          </p:nvSpPr>
          <p:spPr>
            <a:xfrm flipH="1" rot="10800000">
              <a:off x="1331641" y="1304764"/>
              <a:ext cx="396043" cy="792088"/>
            </a:xfrm>
            <a:prstGeom prst="rtTriangl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18" name="Google Shape;218;p32"/>
            <p:cNvSpPr/>
            <p:nvPr/>
          </p:nvSpPr>
          <p:spPr>
            <a:xfrm>
              <a:off x="1871700" y="1481009"/>
              <a:ext cx="4896544" cy="74900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ABSTRACT</a:t>
              </a:r>
              <a:endParaRPr b="0" i="0" sz="1400" u="none" cap="none" strike="noStrike">
                <a:solidFill>
                  <a:srgbClr val="7F7F7F"/>
                </a:solidFill>
                <a:latin typeface="Times New Roman"/>
                <a:ea typeface="Times New Roman"/>
                <a:cs typeface="Times New Roman"/>
                <a:sym typeface="Times New Roman"/>
              </a:endParaRPr>
            </a:p>
            <a:p>
              <a:pPr indent="0" lvl="0" marL="12700" marR="0" rtl="0" algn="l">
                <a:lnSpc>
                  <a:spcPct val="100000"/>
                </a:lnSpc>
                <a:spcBef>
                  <a:spcPts val="125"/>
                </a:spcBef>
                <a:spcAft>
                  <a:spcPts val="0"/>
                </a:spcAft>
                <a:buClr>
                  <a:schemeClr val="dk1"/>
                </a:buClr>
                <a:buSzPts val="1400"/>
                <a:buFont typeface="Gulim"/>
                <a:buNone/>
              </a:pPr>
              <a:r>
                <a:t/>
              </a:r>
              <a:endParaRPr b="0" i="0" sz="1400" u="none" cap="none" strike="noStrike">
                <a:solidFill>
                  <a:srgbClr val="7F7F7F"/>
                </a:solidFill>
                <a:latin typeface="Arial"/>
                <a:ea typeface="Arial"/>
                <a:cs typeface="Arial"/>
                <a:sym typeface="Arial"/>
              </a:endParaRPr>
            </a:p>
          </p:txBody>
        </p:sp>
      </p:grpSp>
      <p:sp>
        <p:nvSpPr>
          <p:cNvPr id="219" name="Google Shape;219;p32"/>
          <p:cNvSpPr/>
          <p:nvPr/>
        </p:nvSpPr>
        <p:spPr>
          <a:xfrm>
            <a:off x="7169150" y="4079308"/>
            <a:ext cx="533400" cy="492125"/>
          </a:xfrm>
          <a:prstGeom prst="rect">
            <a:avLst/>
          </a:prstGeom>
          <a:noFill/>
          <a:ln>
            <a:noFill/>
          </a:ln>
        </p:spPr>
        <p:txBody>
          <a:bodyPr anchorCtr="0" anchor="t" bIns="0" lIns="0" spcFirstLastPara="1" rIns="0" wrap="square" tIns="0">
            <a:noAutofit/>
          </a:bodyPr>
          <a:lstStyle/>
          <a:p>
            <a:pPr indent="-400050" lvl="0" marL="400050" marR="0" rtl="0" algn="l">
              <a:lnSpc>
                <a:spcPct val="100000"/>
              </a:lnSpc>
              <a:spcBef>
                <a:spcPts val="0"/>
              </a:spcBef>
              <a:spcAft>
                <a:spcPts val="0"/>
              </a:spcAft>
              <a:buClr>
                <a:schemeClr val="lt1"/>
              </a:buClr>
              <a:buSzPts val="3200"/>
              <a:buFont typeface="Arial Black"/>
              <a:buNone/>
            </a:pPr>
            <a:r>
              <a:rPr b="0" i="0" lang="en-US" sz="3200" u="none" cap="none" strike="noStrike">
                <a:solidFill>
                  <a:schemeClr val="lt1"/>
                </a:solidFill>
                <a:latin typeface="Arial Black"/>
                <a:ea typeface="Arial Black"/>
                <a:cs typeface="Arial Black"/>
                <a:sym typeface="Arial Black"/>
              </a:rPr>
              <a:t>04</a:t>
            </a:r>
            <a:endParaRPr b="0" i="0" sz="3200" u="none" cap="none" strike="noStrike">
              <a:solidFill>
                <a:schemeClr val="lt1"/>
              </a:solidFill>
              <a:latin typeface="Arial Black"/>
              <a:ea typeface="Arial Black"/>
              <a:cs typeface="Arial Black"/>
              <a:sym typeface="Arial Black"/>
            </a:endParaRPr>
          </a:p>
        </p:txBody>
      </p:sp>
      <p:sp>
        <p:nvSpPr>
          <p:cNvPr id="220" name="Google Shape;220;p32"/>
          <p:cNvSpPr txBox="1"/>
          <p:nvPr/>
        </p:nvSpPr>
        <p:spPr>
          <a:xfrm>
            <a:off x="3536950" y="2460360"/>
            <a:ext cx="5059980" cy="4508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lt1"/>
                </a:solidFill>
                <a:latin typeface="Times New Roman"/>
                <a:ea typeface="Times New Roman"/>
                <a:cs typeface="Times New Roman"/>
                <a:sym typeface="Times New Roman"/>
              </a:rPr>
              <a:t>02</a:t>
            </a:r>
            <a:endParaRPr b="0" i="0" sz="2700" u="none" cap="none" strike="noStrike">
              <a:solidFill>
                <a:schemeClr val="lt1"/>
              </a:solidFill>
              <a:latin typeface="Times New Roman"/>
              <a:ea typeface="Times New Roman"/>
              <a:cs typeface="Times New Roman"/>
              <a:sym typeface="Times New Roman"/>
            </a:endParaRPr>
          </a:p>
        </p:txBody>
      </p:sp>
      <p:sp>
        <p:nvSpPr>
          <p:cNvPr id="221" name="Google Shape;221;p32"/>
          <p:cNvSpPr txBox="1"/>
          <p:nvPr/>
        </p:nvSpPr>
        <p:spPr>
          <a:xfrm>
            <a:off x="7184390" y="1479555"/>
            <a:ext cx="5334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lt1"/>
                </a:solidFill>
                <a:latin typeface="Times New Roman"/>
                <a:ea typeface="Times New Roman"/>
                <a:cs typeface="Times New Roman"/>
                <a:sym typeface="Times New Roman"/>
              </a:rPr>
              <a:t>01</a:t>
            </a:r>
            <a:endParaRPr b="0" i="0" sz="2700" u="none" cap="none" strike="noStrike">
              <a:solidFill>
                <a:schemeClr val="lt1"/>
              </a:solidFill>
              <a:latin typeface="Times New Roman"/>
              <a:ea typeface="Times New Roman"/>
              <a:cs typeface="Times New Roman"/>
              <a:sym typeface="Times New Roman"/>
            </a:endParaRPr>
          </a:p>
        </p:txBody>
      </p:sp>
      <p:sp>
        <p:nvSpPr>
          <p:cNvPr id="222" name="Google Shape;222;p32"/>
          <p:cNvSpPr txBox="1"/>
          <p:nvPr/>
        </p:nvSpPr>
        <p:spPr>
          <a:xfrm>
            <a:off x="7169150" y="2838920"/>
            <a:ext cx="5334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lt1"/>
                </a:solidFill>
                <a:latin typeface="Times New Roman"/>
                <a:ea typeface="Times New Roman"/>
                <a:cs typeface="Times New Roman"/>
                <a:sym typeface="Times New Roman"/>
              </a:rPr>
              <a:t>03</a:t>
            </a:r>
            <a:endParaRPr b="0" i="0" sz="2700" u="none" cap="none" strike="noStrike">
              <a:solidFill>
                <a:schemeClr val="lt1"/>
              </a:solidFill>
              <a:latin typeface="Times New Roman"/>
              <a:ea typeface="Times New Roman"/>
              <a:cs typeface="Times New Roman"/>
              <a:sym typeface="Times New Roman"/>
            </a:endParaRPr>
          </a:p>
        </p:txBody>
      </p:sp>
      <p:sp>
        <p:nvSpPr>
          <p:cNvPr id="223" name="Google Shape;223;p32"/>
          <p:cNvSpPr txBox="1"/>
          <p:nvPr/>
        </p:nvSpPr>
        <p:spPr>
          <a:xfrm>
            <a:off x="7152140" y="3558436"/>
            <a:ext cx="597900" cy="4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lt1"/>
                </a:solidFill>
                <a:latin typeface="Times New Roman"/>
                <a:ea typeface="Times New Roman"/>
                <a:cs typeface="Times New Roman"/>
                <a:sym typeface="Times New Roman"/>
              </a:rPr>
              <a:t>04</a:t>
            </a:r>
            <a:endParaRPr b="0" i="0" sz="2700" u="none" cap="none" strike="noStrike">
              <a:solidFill>
                <a:schemeClr val="lt1"/>
              </a:solidFill>
              <a:latin typeface="Times New Roman"/>
              <a:ea typeface="Times New Roman"/>
              <a:cs typeface="Times New Roman"/>
              <a:sym typeface="Times New Roman"/>
            </a:endParaRPr>
          </a:p>
        </p:txBody>
      </p:sp>
      <p:sp>
        <p:nvSpPr>
          <p:cNvPr id="224" name="Google Shape;224;p32"/>
          <p:cNvSpPr txBox="1"/>
          <p:nvPr/>
        </p:nvSpPr>
        <p:spPr>
          <a:xfrm>
            <a:off x="7169150" y="4410118"/>
            <a:ext cx="5334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lt1"/>
                </a:solidFill>
                <a:latin typeface="Times New Roman"/>
                <a:ea typeface="Times New Roman"/>
                <a:cs typeface="Times New Roman"/>
                <a:sym typeface="Times New Roman"/>
              </a:rPr>
              <a:t>05</a:t>
            </a:r>
            <a:endParaRPr b="0" i="0" sz="2700" u="none" cap="none" strike="noStrike">
              <a:solidFill>
                <a:schemeClr val="lt1"/>
              </a:solidFill>
              <a:latin typeface="Times New Roman"/>
              <a:ea typeface="Times New Roman"/>
              <a:cs typeface="Times New Roman"/>
              <a:sym typeface="Times New Roman"/>
            </a:endParaRPr>
          </a:p>
        </p:txBody>
      </p:sp>
      <p:sp>
        <p:nvSpPr>
          <p:cNvPr id="225" name="Google Shape;225;p32"/>
          <p:cNvSpPr txBox="1"/>
          <p:nvPr/>
        </p:nvSpPr>
        <p:spPr>
          <a:xfrm>
            <a:off x="7169150" y="5239530"/>
            <a:ext cx="5334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lt1"/>
                </a:solidFill>
                <a:latin typeface="Times New Roman"/>
                <a:ea typeface="Times New Roman"/>
                <a:cs typeface="Times New Roman"/>
                <a:sym typeface="Times New Roman"/>
              </a:rPr>
              <a:t>06</a:t>
            </a:r>
            <a:endParaRPr b="0" i="0" sz="2700" u="none" cap="none" strike="noStrike">
              <a:solidFill>
                <a:schemeClr val="lt1"/>
              </a:solidFill>
              <a:latin typeface="Times New Roman"/>
              <a:ea typeface="Times New Roman"/>
              <a:cs typeface="Times New Roman"/>
              <a:sym typeface="Times New Roman"/>
            </a:endParaRPr>
          </a:p>
        </p:txBody>
      </p:sp>
      <p:grpSp>
        <p:nvGrpSpPr>
          <p:cNvPr id="226" name="Google Shape;226;p32"/>
          <p:cNvGrpSpPr/>
          <p:nvPr/>
        </p:nvGrpSpPr>
        <p:grpSpPr>
          <a:xfrm>
            <a:off x="1338580" y="2155825"/>
            <a:ext cx="6234430" cy="450850"/>
            <a:chOff x="1331267" y="1304764"/>
            <a:chExt cx="5616624" cy="925254"/>
          </a:xfrm>
        </p:grpSpPr>
        <p:sp>
          <p:nvSpPr>
            <p:cNvPr id="227" name="Google Shape;227;p32"/>
            <p:cNvSpPr/>
            <p:nvPr/>
          </p:nvSpPr>
          <p:spPr>
            <a:xfrm>
              <a:off x="1331267" y="1304764"/>
              <a:ext cx="5616624" cy="792088"/>
            </a:xfrm>
            <a:prstGeom prst="rect">
              <a:avLst/>
            </a:prstGeom>
            <a:gradFill>
              <a:gsLst>
                <a:gs pos="0">
                  <a:schemeClr val="lt1"/>
                </a:gs>
                <a:gs pos="50000">
                  <a:schemeClr val="lt1"/>
                </a:gs>
                <a:gs pos="100000">
                  <a:srgbClr val="F2F2F2"/>
                </a:gs>
              </a:gsLst>
              <a:lin ang="10800000" scaled="0"/>
            </a:gradFill>
            <a:ln cap="flat" cmpd="sng" w="12700">
              <a:solidFill>
                <a:srgbClr val="7E95B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28" name="Google Shape;228;p32"/>
            <p:cNvSpPr/>
            <p:nvPr/>
          </p:nvSpPr>
          <p:spPr>
            <a:xfrm flipH="1" rot="10800000">
              <a:off x="1331641" y="1304764"/>
              <a:ext cx="396043" cy="792088"/>
            </a:xfrm>
            <a:prstGeom prst="rtTriangle">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29" name="Google Shape;229;p32"/>
            <p:cNvSpPr/>
            <p:nvPr/>
          </p:nvSpPr>
          <p:spPr>
            <a:xfrm>
              <a:off x="1871700" y="1481009"/>
              <a:ext cx="4896544" cy="74900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INTRODUCTION</a:t>
              </a:r>
              <a:endParaRPr b="0" i="0" sz="1400" u="none" cap="none" strike="noStrike">
                <a:solidFill>
                  <a:srgbClr val="7F7F7F"/>
                </a:solidFill>
                <a:latin typeface="Times New Roman"/>
                <a:ea typeface="Times New Roman"/>
                <a:cs typeface="Times New Roman"/>
                <a:sym typeface="Times New Roman"/>
              </a:endParaRPr>
            </a:p>
            <a:p>
              <a:pPr indent="0" lvl="0" marL="12700" marR="0" rtl="0" algn="l">
                <a:lnSpc>
                  <a:spcPct val="100000"/>
                </a:lnSpc>
                <a:spcBef>
                  <a:spcPts val="125"/>
                </a:spcBef>
                <a:spcAft>
                  <a:spcPts val="0"/>
                </a:spcAft>
                <a:buClr>
                  <a:schemeClr val="dk1"/>
                </a:buClr>
                <a:buSzPts val="1400"/>
                <a:buFont typeface="Gulim"/>
                <a:buNone/>
              </a:pPr>
              <a:r>
                <a:t/>
              </a:r>
              <a:endParaRPr b="0" i="0" sz="1400" u="none" cap="none" strike="noStrike">
                <a:solidFill>
                  <a:srgbClr val="7F7F7F"/>
                </a:solidFill>
                <a:latin typeface="Arial"/>
                <a:ea typeface="Arial"/>
                <a:cs typeface="Arial"/>
                <a:sym typeface="Arial"/>
              </a:endParaRPr>
            </a:p>
          </p:txBody>
        </p:sp>
      </p:grpSp>
      <p:grpSp>
        <p:nvGrpSpPr>
          <p:cNvPr id="230" name="Google Shape;230;p32"/>
          <p:cNvGrpSpPr/>
          <p:nvPr/>
        </p:nvGrpSpPr>
        <p:grpSpPr>
          <a:xfrm>
            <a:off x="1338580" y="2786380"/>
            <a:ext cx="6234430" cy="450850"/>
            <a:chOff x="1331267" y="1304764"/>
            <a:chExt cx="5616624" cy="925254"/>
          </a:xfrm>
        </p:grpSpPr>
        <p:sp>
          <p:nvSpPr>
            <p:cNvPr id="231" name="Google Shape;231;p32"/>
            <p:cNvSpPr/>
            <p:nvPr/>
          </p:nvSpPr>
          <p:spPr>
            <a:xfrm>
              <a:off x="1331267" y="1304764"/>
              <a:ext cx="5616624" cy="792088"/>
            </a:xfrm>
            <a:prstGeom prst="rect">
              <a:avLst/>
            </a:prstGeom>
            <a:gradFill>
              <a:gsLst>
                <a:gs pos="0">
                  <a:schemeClr val="lt1"/>
                </a:gs>
                <a:gs pos="50000">
                  <a:schemeClr val="lt1"/>
                </a:gs>
                <a:gs pos="100000">
                  <a:srgbClr val="F2F2F2"/>
                </a:gs>
              </a:gsLst>
              <a:lin ang="10800000" scaled="0"/>
            </a:gradFill>
            <a:ln cap="flat" cmpd="sng" w="12700">
              <a:solidFill>
                <a:srgbClr val="7E95B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32" name="Google Shape;232;p32"/>
            <p:cNvSpPr/>
            <p:nvPr/>
          </p:nvSpPr>
          <p:spPr>
            <a:xfrm flipH="1" rot="10800000">
              <a:off x="1331641" y="1304764"/>
              <a:ext cx="396043" cy="792088"/>
            </a:xfrm>
            <a:prstGeom prst="rtTriangl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33" name="Google Shape;233;p32"/>
            <p:cNvSpPr/>
            <p:nvPr/>
          </p:nvSpPr>
          <p:spPr>
            <a:xfrm>
              <a:off x="1871700" y="1481009"/>
              <a:ext cx="4896544" cy="74900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OBJECTIVES</a:t>
              </a:r>
              <a:endParaRPr b="0" i="0" sz="1400" u="none" cap="none" strike="noStrike">
                <a:solidFill>
                  <a:srgbClr val="7F7F7F"/>
                </a:solidFill>
                <a:latin typeface="Times New Roman"/>
                <a:ea typeface="Times New Roman"/>
                <a:cs typeface="Times New Roman"/>
                <a:sym typeface="Times New Roman"/>
              </a:endParaRPr>
            </a:p>
            <a:p>
              <a:pPr indent="0" lvl="0" marL="12700" marR="0" rtl="0" algn="l">
                <a:lnSpc>
                  <a:spcPct val="100000"/>
                </a:lnSpc>
                <a:spcBef>
                  <a:spcPts val="125"/>
                </a:spcBef>
                <a:spcAft>
                  <a:spcPts val="0"/>
                </a:spcAft>
                <a:buClr>
                  <a:schemeClr val="dk1"/>
                </a:buClr>
                <a:buSzPts val="1400"/>
                <a:buFont typeface="Gulim"/>
                <a:buNone/>
              </a:pPr>
              <a:r>
                <a:t/>
              </a:r>
              <a:endParaRPr b="0" i="0" sz="1400" u="none" cap="none" strike="noStrike">
                <a:solidFill>
                  <a:srgbClr val="7F7F7F"/>
                </a:solidFill>
                <a:latin typeface="Arial"/>
                <a:ea typeface="Arial"/>
                <a:cs typeface="Arial"/>
                <a:sym typeface="Arial"/>
              </a:endParaRPr>
            </a:p>
          </p:txBody>
        </p:sp>
      </p:grpSp>
      <p:grpSp>
        <p:nvGrpSpPr>
          <p:cNvPr id="234" name="Google Shape;234;p32"/>
          <p:cNvGrpSpPr/>
          <p:nvPr/>
        </p:nvGrpSpPr>
        <p:grpSpPr>
          <a:xfrm>
            <a:off x="1338580" y="3416935"/>
            <a:ext cx="6234430" cy="450850"/>
            <a:chOff x="1331267" y="1304764"/>
            <a:chExt cx="5616624" cy="925254"/>
          </a:xfrm>
        </p:grpSpPr>
        <p:sp>
          <p:nvSpPr>
            <p:cNvPr id="235" name="Google Shape;235;p32"/>
            <p:cNvSpPr/>
            <p:nvPr/>
          </p:nvSpPr>
          <p:spPr>
            <a:xfrm>
              <a:off x="1331267" y="1304764"/>
              <a:ext cx="5616624" cy="792088"/>
            </a:xfrm>
            <a:prstGeom prst="rect">
              <a:avLst/>
            </a:prstGeom>
            <a:gradFill>
              <a:gsLst>
                <a:gs pos="0">
                  <a:schemeClr val="lt1"/>
                </a:gs>
                <a:gs pos="50000">
                  <a:schemeClr val="lt1"/>
                </a:gs>
                <a:gs pos="100000">
                  <a:srgbClr val="F2F2F2"/>
                </a:gs>
              </a:gsLst>
              <a:lin ang="10800000" scaled="0"/>
            </a:gradFill>
            <a:ln cap="flat" cmpd="sng" w="12700">
              <a:solidFill>
                <a:srgbClr val="7E95B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36" name="Google Shape;236;p32"/>
            <p:cNvSpPr/>
            <p:nvPr/>
          </p:nvSpPr>
          <p:spPr>
            <a:xfrm flipH="1" rot="10800000">
              <a:off x="1331641" y="1304764"/>
              <a:ext cx="396043" cy="792088"/>
            </a:xfrm>
            <a:prstGeom prst="rtTriangl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37" name="Google Shape;237;p32"/>
            <p:cNvSpPr/>
            <p:nvPr/>
          </p:nvSpPr>
          <p:spPr>
            <a:xfrm>
              <a:off x="1871700" y="1481009"/>
              <a:ext cx="4896544" cy="74900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EXISTING SYSTEM</a:t>
              </a:r>
              <a:endParaRPr b="0" i="0" sz="1400" u="none" cap="none" strike="noStrike">
                <a:solidFill>
                  <a:srgbClr val="7F7F7F"/>
                </a:solidFill>
                <a:latin typeface="Times New Roman"/>
                <a:ea typeface="Times New Roman"/>
                <a:cs typeface="Times New Roman"/>
                <a:sym typeface="Times New Roman"/>
              </a:endParaRPr>
            </a:p>
            <a:p>
              <a:pPr indent="0" lvl="0" marL="12700" marR="0" rtl="0" algn="l">
                <a:lnSpc>
                  <a:spcPct val="100000"/>
                </a:lnSpc>
                <a:spcBef>
                  <a:spcPts val="125"/>
                </a:spcBef>
                <a:spcAft>
                  <a:spcPts val="0"/>
                </a:spcAft>
                <a:buClr>
                  <a:schemeClr val="dk1"/>
                </a:buClr>
                <a:buSzPts val="1400"/>
                <a:buFont typeface="Gulim"/>
                <a:buNone/>
              </a:pPr>
              <a:r>
                <a:t/>
              </a:r>
              <a:endParaRPr b="0" i="0" sz="1400" u="none" cap="none" strike="noStrike">
                <a:solidFill>
                  <a:srgbClr val="7F7F7F"/>
                </a:solidFill>
                <a:latin typeface="Arial"/>
                <a:ea typeface="Arial"/>
                <a:cs typeface="Arial"/>
                <a:sym typeface="Arial"/>
              </a:endParaRPr>
            </a:p>
          </p:txBody>
        </p:sp>
      </p:grpSp>
      <p:grpSp>
        <p:nvGrpSpPr>
          <p:cNvPr id="238" name="Google Shape;238;p32"/>
          <p:cNvGrpSpPr/>
          <p:nvPr/>
        </p:nvGrpSpPr>
        <p:grpSpPr>
          <a:xfrm>
            <a:off x="1338580" y="4047490"/>
            <a:ext cx="6234430" cy="450850"/>
            <a:chOff x="1331267" y="1304764"/>
            <a:chExt cx="5616624" cy="925254"/>
          </a:xfrm>
        </p:grpSpPr>
        <p:sp>
          <p:nvSpPr>
            <p:cNvPr id="239" name="Google Shape;239;p32"/>
            <p:cNvSpPr/>
            <p:nvPr/>
          </p:nvSpPr>
          <p:spPr>
            <a:xfrm>
              <a:off x="1331267" y="1304764"/>
              <a:ext cx="5616624" cy="792088"/>
            </a:xfrm>
            <a:prstGeom prst="rect">
              <a:avLst/>
            </a:prstGeom>
            <a:gradFill>
              <a:gsLst>
                <a:gs pos="0">
                  <a:schemeClr val="lt1"/>
                </a:gs>
                <a:gs pos="50000">
                  <a:schemeClr val="lt1"/>
                </a:gs>
                <a:gs pos="100000">
                  <a:srgbClr val="F2F2F2"/>
                </a:gs>
              </a:gsLst>
              <a:lin ang="10800000" scaled="0"/>
            </a:gradFill>
            <a:ln cap="flat" cmpd="sng" w="12700">
              <a:solidFill>
                <a:srgbClr val="7E95B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40" name="Google Shape;240;p32"/>
            <p:cNvSpPr/>
            <p:nvPr/>
          </p:nvSpPr>
          <p:spPr>
            <a:xfrm flipH="1" rot="10800000">
              <a:off x="1331641" y="1304764"/>
              <a:ext cx="396043" cy="792088"/>
            </a:xfrm>
            <a:prstGeom prst="rtTriangle">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41" name="Google Shape;241;p32"/>
            <p:cNvSpPr/>
            <p:nvPr/>
          </p:nvSpPr>
          <p:spPr>
            <a:xfrm>
              <a:off x="1871700" y="1481009"/>
              <a:ext cx="4896544" cy="74900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PROPOSED SYSTEM</a:t>
              </a:r>
              <a:endParaRPr b="0" i="0" sz="1400" u="none" cap="none" strike="noStrike">
                <a:solidFill>
                  <a:srgbClr val="7F7F7F"/>
                </a:solidFill>
                <a:latin typeface="Times New Roman"/>
                <a:ea typeface="Times New Roman"/>
                <a:cs typeface="Times New Roman"/>
                <a:sym typeface="Times New Roman"/>
              </a:endParaRPr>
            </a:p>
            <a:p>
              <a:pPr indent="0" lvl="0" marL="12700" marR="0" rtl="0" algn="l">
                <a:lnSpc>
                  <a:spcPct val="100000"/>
                </a:lnSpc>
                <a:spcBef>
                  <a:spcPts val="125"/>
                </a:spcBef>
                <a:spcAft>
                  <a:spcPts val="0"/>
                </a:spcAft>
                <a:buClr>
                  <a:schemeClr val="dk1"/>
                </a:buClr>
                <a:buSzPts val="1400"/>
                <a:buFont typeface="Gulim"/>
                <a:buNone/>
              </a:pPr>
              <a:r>
                <a:t/>
              </a:r>
              <a:endParaRPr b="0" i="0" sz="1400" u="none" cap="none" strike="noStrike">
                <a:solidFill>
                  <a:srgbClr val="7F7F7F"/>
                </a:solidFill>
                <a:latin typeface="Arial"/>
                <a:ea typeface="Arial"/>
                <a:cs typeface="Arial"/>
                <a:sym typeface="Arial"/>
              </a:endParaRPr>
            </a:p>
          </p:txBody>
        </p:sp>
      </p:grpSp>
      <p:grpSp>
        <p:nvGrpSpPr>
          <p:cNvPr id="242" name="Google Shape;242;p32"/>
          <p:cNvGrpSpPr/>
          <p:nvPr/>
        </p:nvGrpSpPr>
        <p:grpSpPr>
          <a:xfrm>
            <a:off x="1338580" y="4697095"/>
            <a:ext cx="6234430" cy="450850"/>
            <a:chOff x="1331267" y="1304764"/>
            <a:chExt cx="5616624" cy="925254"/>
          </a:xfrm>
        </p:grpSpPr>
        <p:sp>
          <p:nvSpPr>
            <p:cNvPr id="243" name="Google Shape;243;p32"/>
            <p:cNvSpPr/>
            <p:nvPr/>
          </p:nvSpPr>
          <p:spPr>
            <a:xfrm>
              <a:off x="1331267" y="1304764"/>
              <a:ext cx="5616624" cy="792088"/>
            </a:xfrm>
            <a:prstGeom prst="rect">
              <a:avLst/>
            </a:prstGeom>
            <a:gradFill>
              <a:gsLst>
                <a:gs pos="0">
                  <a:schemeClr val="lt1"/>
                </a:gs>
                <a:gs pos="50000">
                  <a:schemeClr val="lt1"/>
                </a:gs>
                <a:gs pos="100000">
                  <a:srgbClr val="F2F2F2"/>
                </a:gs>
              </a:gsLst>
              <a:lin ang="10800000" scaled="0"/>
            </a:gradFill>
            <a:ln cap="flat" cmpd="sng" w="12700">
              <a:solidFill>
                <a:srgbClr val="7E95B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44" name="Google Shape;244;p32"/>
            <p:cNvSpPr/>
            <p:nvPr/>
          </p:nvSpPr>
          <p:spPr>
            <a:xfrm flipH="1" rot="10800000">
              <a:off x="1331641" y="1304764"/>
              <a:ext cx="396043" cy="792088"/>
            </a:xfrm>
            <a:prstGeom prst="rtTriangle">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45" name="Google Shape;245;p32"/>
            <p:cNvSpPr/>
            <p:nvPr/>
          </p:nvSpPr>
          <p:spPr>
            <a:xfrm>
              <a:off x="1871700" y="1481009"/>
              <a:ext cx="4896544" cy="74900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RESULTS</a:t>
              </a:r>
              <a:endParaRPr b="0" i="0" sz="1400" u="none" cap="none" strike="noStrike">
                <a:solidFill>
                  <a:srgbClr val="7F7F7F"/>
                </a:solidFill>
                <a:latin typeface="Times New Roman"/>
                <a:ea typeface="Times New Roman"/>
                <a:cs typeface="Times New Roman"/>
                <a:sym typeface="Times New Roman"/>
              </a:endParaRPr>
            </a:p>
            <a:p>
              <a:pPr indent="0" lvl="0" marL="12700" marR="0" rtl="0" algn="l">
                <a:lnSpc>
                  <a:spcPct val="100000"/>
                </a:lnSpc>
                <a:spcBef>
                  <a:spcPts val="125"/>
                </a:spcBef>
                <a:spcAft>
                  <a:spcPts val="0"/>
                </a:spcAft>
                <a:buClr>
                  <a:schemeClr val="dk1"/>
                </a:buClr>
                <a:buSzPts val="1400"/>
                <a:buFont typeface="Gulim"/>
                <a:buNone/>
              </a:pPr>
              <a:r>
                <a:t/>
              </a:r>
              <a:endParaRPr b="0" i="0" sz="1400" u="none" cap="none" strike="noStrike">
                <a:solidFill>
                  <a:srgbClr val="7F7F7F"/>
                </a:solidFill>
                <a:latin typeface="Arial"/>
                <a:ea typeface="Arial"/>
                <a:cs typeface="Arial"/>
                <a:sym typeface="Arial"/>
              </a:endParaRPr>
            </a:p>
          </p:txBody>
        </p:sp>
      </p:grpSp>
      <p:grpSp>
        <p:nvGrpSpPr>
          <p:cNvPr id="246" name="Google Shape;246;p32"/>
          <p:cNvGrpSpPr/>
          <p:nvPr/>
        </p:nvGrpSpPr>
        <p:grpSpPr>
          <a:xfrm>
            <a:off x="1338580" y="5308600"/>
            <a:ext cx="6234430" cy="450850"/>
            <a:chOff x="1331267" y="1304764"/>
            <a:chExt cx="5616624" cy="925254"/>
          </a:xfrm>
        </p:grpSpPr>
        <p:sp>
          <p:nvSpPr>
            <p:cNvPr id="247" name="Google Shape;247;p32"/>
            <p:cNvSpPr/>
            <p:nvPr/>
          </p:nvSpPr>
          <p:spPr>
            <a:xfrm>
              <a:off x="1331267" y="1304764"/>
              <a:ext cx="5616624" cy="792088"/>
            </a:xfrm>
            <a:prstGeom prst="rect">
              <a:avLst/>
            </a:prstGeom>
            <a:gradFill>
              <a:gsLst>
                <a:gs pos="0">
                  <a:schemeClr val="lt1"/>
                </a:gs>
                <a:gs pos="50000">
                  <a:schemeClr val="lt1"/>
                </a:gs>
                <a:gs pos="100000">
                  <a:srgbClr val="F2F2F2"/>
                </a:gs>
              </a:gsLst>
              <a:lin ang="10800000" scaled="0"/>
            </a:gradFill>
            <a:ln cap="flat" cmpd="sng" w="12700">
              <a:solidFill>
                <a:srgbClr val="7E95B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48" name="Google Shape;248;p32"/>
            <p:cNvSpPr/>
            <p:nvPr/>
          </p:nvSpPr>
          <p:spPr>
            <a:xfrm flipH="1" rot="10800000">
              <a:off x="1331641" y="1304764"/>
              <a:ext cx="396043" cy="792088"/>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49" name="Google Shape;249;p32"/>
            <p:cNvSpPr/>
            <p:nvPr/>
          </p:nvSpPr>
          <p:spPr>
            <a:xfrm>
              <a:off x="1871700" y="1481009"/>
              <a:ext cx="4896544" cy="74900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FUTURE ENHANCEMENTS</a:t>
              </a:r>
              <a:endParaRPr b="0" i="0" sz="1400" u="none" cap="none" strike="noStrike">
                <a:solidFill>
                  <a:srgbClr val="7F7F7F"/>
                </a:solidFill>
                <a:latin typeface="Times New Roman"/>
                <a:ea typeface="Times New Roman"/>
                <a:cs typeface="Times New Roman"/>
                <a:sym typeface="Times New Roman"/>
              </a:endParaRPr>
            </a:p>
            <a:p>
              <a:pPr indent="0" lvl="0" marL="12700" marR="0" rtl="0" algn="l">
                <a:lnSpc>
                  <a:spcPct val="100000"/>
                </a:lnSpc>
                <a:spcBef>
                  <a:spcPts val="125"/>
                </a:spcBef>
                <a:spcAft>
                  <a:spcPts val="0"/>
                </a:spcAft>
                <a:buClr>
                  <a:schemeClr val="dk1"/>
                </a:buClr>
                <a:buSzPts val="1400"/>
                <a:buFont typeface="Gulim"/>
                <a:buNone/>
              </a:pPr>
              <a:r>
                <a:t/>
              </a:r>
              <a:endParaRPr b="0" i="0" sz="1400" u="none" cap="none" strike="noStrike">
                <a:solidFill>
                  <a:srgbClr val="7F7F7F"/>
                </a:solidFill>
                <a:latin typeface="Arial"/>
                <a:ea typeface="Arial"/>
                <a:cs typeface="Arial"/>
                <a:sym typeface="Arial"/>
              </a:endParaRPr>
            </a:p>
          </p:txBody>
        </p:sp>
      </p:grpSp>
      <p:grpSp>
        <p:nvGrpSpPr>
          <p:cNvPr id="250" name="Google Shape;250;p32"/>
          <p:cNvGrpSpPr/>
          <p:nvPr/>
        </p:nvGrpSpPr>
        <p:grpSpPr>
          <a:xfrm>
            <a:off x="1338580" y="5939155"/>
            <a:ext cx="6234430" cy="450850"/>
            <a:chOff x="1331267" y="1304764"/>
            <a:chExt cx="5616624" cy="925254"/>
          </a:xfrm>
        </p:grpSpPr>
        <p:sp>
          <p:nvSpPr>
            <p:cNvPr id="251" name="Google Shape;251;p32"/>
            <p:cNvSpPr/>
            <p:nvPr/>
          </p:nvSpPr>
          <p:spPr>
            <a:xfrm>
              <a:off x="1331267" y="1304764"/>
              <a:ext cx="5616624" cy="792088"/>
            </a:xfrm>
            <a:prstGeom prst="rect">
              <a:avLst/>
            </a:prstGeom>
            <a:gradFill>
              <a:gsLst>
                <a:gs pos="0">
                  <a:schemeClr val="lt1"/>
                </a:gs>
                <a:gs pos="50000">
                  <a:schemeClr val="lt1"/>
                </a:gs>
                <a:gs pos="100000">
                  <a:srgbClr val="F2F2F2"/>
                </a:gs>
              </a:gsLst>
              <a:lin ang="10800000" scaled="0"/>
            </a:gradFill>
            <a:ln cap="flat" cmpd="sng" w="12700">
              <a:solidFill>
                <a:srgbClr val="7E95B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52" name="Google Shape;252;p32"/>
            <p:cNvSpPr/>
            <p:nvPr/>
          </p:nvSpPr>
          <p:spPr>
            <a:xfrm flipH="1" rot="10800000">
              <a:off x="1331641" y="1304764"/>
              <a:ext cx="396043" cy="792088"/>
            </a:xfrm>
            <a:prstGeom prst="rtTriangle">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ulim"/>
                <a:buNone/>
              </a:pPr>
              <a:r>
                <a:t/>
              </a:r>
              <a:endParaRPr b="0" i="0" sz="1800" u="none" cap="none" strike="noStrike">
                <a:solidFill>
                  <a:schemeClr val="lt1"/>
                </a:solidFill>
                <a:latin typeface="Arial"/>
                <a:ea typeface="Arial"/>
                <a:cs typeface="Arial"/>
                <a:sym typeface="Arial"/>
              </a:endParaRPr>
            </a:p>
          </p:txBody>
        </p:sp>
        <p:sp>
          <p:nvSpPr>
            <p:cNvPr id="253" name="Google Shape;253;p32"/>
            <p:cNvSpPr/>
            <p:nvPr/>
          </p:nvSpPr>
          <p:spPr>
            <a:xfrm>
              <a:off x="1871700" y="1481009"/>
              <a:ext cx="4896544" cy="749009"/>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CONCLUSION</a:t>
              </a:r>
              <a:endParaRPr b="0" i="0" sz="1400" u="none" cap="none" strike="noStrike">
                <a:solidFill>
                  <a:srgbClr val="7F7F7F"/>
                </a:solidFill>
                <a:latin typeface="Times New Roman"/>
                <a:ea typeface="Times New Roman"/>
                <a:cs typeface="Times New Roman"/>
                <a:sym typeface="Times New Roman"/>
              </a:endParaRPr>
            </a:p>
            <a:p>
              <a:pPr indent="0" lvl="0" marL="12700" marR="0" rtl="0" algn="l">
                <a:lnSpc>
                  <a:spcPct val="100000"/>
                </a:lnSpc>
                <a:spcBef>
                  <a:spcPts val="125"/>
                </a:spcBef>
                <a:spcAft>
                  <a:spcPts val="0"/>
                </a:spcAft>
                <a:buClr>
                  <a:schemeClr val="dk1"/>
                </a:buClr>
                <a:buSzPts val="1400"/>
                <a:buFont typeface="Gulim"/>
                <a:buNone/>
              </a:pPr>
              <a:r>
                <a:t/>
              </a:r>
              <a:endParaRPr b="0" i="0" sz="1400" u="none" cap="none" strike="noStrike">
                <a:solidFill>
                  <a:srgbClr val="7F7F7F"/>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261620" y="1132840"/>
            <a:ext cx="8966200"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RESULT -Automated Response to customer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396" name="Google Shape;396;p50"/>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97" name="Google Shape;397;p50"/>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398" name="Google Shape;398;p50"/>
          <p:cNvSpPr txBox="1"/>
          <p:nvPr/>
        </p:nvSpPr>
        <p:spPr>
          <a:xfrm>
            <a:off x="497205" y="1708150"/>
            <a:ext cx="795718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pic>
        <p:nvPicPr>
          <p:cNvPr id="399" name="Google Shape;399;p50"/>
          <p:cNvPicPr preferRelativeResize="0"/>
          <p:nvPr/>
        </p:nvPicPr>
        <p:blipFill rotWithShape="1">
          <a:blip r:embed="rId4">
            <a:alphaModFix/>
          </a:blip>
          <a:srcRect b="0" l="0" r="0" t="0"/>
          <a:stretch/>
        </p:blipFill>
        <p:spPr>
          <a:xfrm>
            <a:off x="302895" y="1898650"/>
            <a:ext cx="8551545" cy="47097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1"/>
          <p:cNvSpPr txBox="1"/>
          <p:nvPr>
            <p:ph type="title"/>
          </p:nvPr>
        </p:nvSpPr>
        <p:spPr>
          <a:xfrm>
            <a:off x="-1200785" y="1132840"/>
            <a:ext cx="9905365"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RESULT - Customer Care EmailAlert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405" name="Google Shape;405;p51"/>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406" name="Google Shape;406;p51"/>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407" name="Google Shape;407;p51"/>
          <p:cNvSpPr txBox="1"/>
          <p:nvPr/>
        </p:nvSpPr>
        <p:spPr>
          <a:xfrm>
            <a:off x="497205" y="1708150"/>
            <a:ext cx="795718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pic>
        <p:nvPicPr>
          <p:cNvPr id="408" name="Google Shape;408;p51"/>
          <p:cNvPicPr preferRelativeResize="0"/>
          <p:nvPr/>
        </p:nvPicPr>
        <p:blipFill rotWithShape="1">
          <a:blip r:embed="rId4">
            <a:alphaModFix/>
          </a:blip>
          <a:srcRect b="0" l="0" r="0" t="0"/>
          <a:stretch/>
        </p:blipFill>
        <p:spPr>
          <a:xfrm>
            <a:off x="330200" y="2056130"/>
            <a:ext cx="8512810" cy="44126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2"/>
          <p:cNvSpPr txBox="1"/>
          <p:nvPr>
            <p:ph type="title"/>
          </p:nvPr>
        </p:nvSpPr>
        <p:spPr>
          <a:xfrm>
            <a:off x="-1480820" y="1132840"/>
            <a:ext cx="8653145"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RESULT - Manager Portal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414" name="Google Shape;414;p52"/>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415" name="Google Shape;415;p52"/>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416" name="Google Shape;416;p52"/>
          <p:cNvSpPr txBox="1"/>
          <p:nvPr/>
        </p:nvSpPr>
        <p:spPr>
          <a:xfrm>
            <a:off x="497205" y="1708150"/>
            <a:ext cx="795718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pic>
        <p:nvPicPr>
          <p:cNvPr id="417" name="Google Shape;417;p52"/>
          <p:cNvPicPr preferRelativeResize="0"/>
          <p:nvPr/>
        </p:nvPicPr>
        <p:blipFill rotWithShape="1">
          <a:blip r:embed="rId4">
            <a:alphaModFix/>
          </a:blip>
          <a:srcRect b="0" l="0" r="0" t="0"/>
          <a:stretch/>
        </p:blipFill>
        <p:spPr>
          <a:xfrm>
            <a:off x="495935" y="1836502"/>
            <a:ext cx="8208010" cy="47320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3"/>
          <p:cNvSpPr txBox="1"/>
          <p:nvPr>
            <p:ph type="title"/>
          </p:nvPr>
        </p:nvSpPr>
        <p:spPr>
          <a:xfrm>
            <a:off x="-1480820" y="1132840"/>
            <a:ext cx="8653145"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RESULT - Owner Dashboard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423" name="Google Shape;423;p53"/>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424" name="Google Shape;424;p53"/>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425" name="Google Shape;425;p53"/>
          <p:cNvSpPr txBox="1"/>
          <p:nvPr/>
        </p:nvSpPr>
        <p:spPr>
          <a:xfrm>
            <a:off x="497205" y="1708150"/>
            <a:ext cx="7957185" cy="4415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pic>
        <p:nvPicPr>
          <p:cNvPr id="426" name="Google Shape;426;p53"/>
          <p:cNvPicPr preferRelativeResize="0"/>
          <p:nvPr/>
        </p:nvPicPr>
        <p:blipFill rotWithShape="1">
          <a:blip r:embed="rId4">
            <a:alphaModFix/>
          </a:blip>
          <a:srcRect b="0" l="0" r="0" t="0"/>
          <a:stretch/>
        </p:blipFill>
        <p:spPr>
          <a:xfrm>
            <a:off x="288505" y="1755176"/>
            <a:ext cx="8653145" cy="472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739410" y="1206505"/>
            <a:ext cx="8244300" cy="763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lang="en-US">
                <a:latin typeface="Times New Roman"/>
                <a:ea typeface="Times New Roman"/>
                <a:cs typeface="Times New Roman"/>
                <a:sym typeface="Times New Roman"/>
              </a:rPr>
              <a:t>FUTURE ENHANCEMENTS</a:t>
            </a:r>
            <a:endParaRPr b="1">
              <a:latin typeface="Times New Roman"/>
              <a:ea typeface="Times New Roman"/>
              <a:cs typeface="Times New Roman"/>
              <a:sym typeface="Times New Roman"/>
            </a:endParaRPr>
          </a:p>
        </p:txBody>
      </p:sp>
      <p:sp>
        <p:nvSpPr>
          <p:cNvPr id="432" name="Google Shape;432;p54"/>
          <p:cNvSpPr/>
          <p:nvPr/>
        </p:nvSpPr>
        <p:spPr>
          <a:xfrm>
            <a:off x="607060" y="1969770"/>
            <a:ext cx="8208645" cy="296418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Incorporation of multimodal data</a:t>
            </a:r>
            <a:endParaRPr/>
          </a:p>
          <a:p>
            <a:pPr indent="-228600" lvl="0" marL="457200" marR="0" rtl="0" algn="just">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Integration with social media platforms</a:t>
            </a:r>
            <a:endParaRPr/>
          </a:p>
          <a:p>
            <a:pPr indent="-228600" lvl="0" marL="457200" marR="0" rtl="0" algn="just">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Multilingual support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433" name="Google Shape;433;p54"/>
          <p:cNvPicPr preferRelativeResize="0"/>
          <p:nvPr>
            <p:ph idx="4294967295" type="body"/>
          </p:nvPr>
        </p:nvPicPr>
        <p:blipFill rotWithShape="1">
          <a:blip r:embed="rId3">
            <a:alphaModFix/>
          </a:blip>
          <a:srcRect b="0" l="0" r="0" t="0"/>
          <a:stretch/>
        </p:blipFill>
        <p:spPr>
          <a:xfrm>
            <a:off x="635" y="0"/>
            <a:ext cx="9143365" cy="765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5"/>
          <p:cNvSpPr txBox="1"/>
          <p:nvPr>
            <p:ph type="title"/>
          </p:nvPr>
        </p:nvSpPr>
        <p:spPr>
          <a:xfrm>
            <a:off x="477505" y="1102375"/>
            <a:ext cx="8244300" cy="763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CONCLUSION</a:t>
            </a:r>
            <a:endParaRPr/>
          </a:p>
        </p:txBody>
      </p:sp>
      <p:sp>
        <p:nvSpPr>
          <p:cNvPr id="439" name="Google Shape;439;p55"/>
          <p:cNvSpPr/>
          <p:nvPr/>
        </p:nvSpPr>
        <p:spPr>
          <a:xfrm>
            <a:off x="313" y="1791300"/>
            <a:ext cx="9144000" cy="310680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Emotion is the key to understand the value of any product in this fast paced growing market.</a:t>
            </a:r>
            <a:endParaRPr b="0" i="0" sz="1800" u="none" cap="none" strike="noStrike">
              <a:solidFill>
                <a:schemeClr val="dk1"/>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Our project "Emotion recognition from text and feedback analysis using deep learning" helps the owner to analyse the customer emotions very effectively.</a:t>
            </a:r>
            <a:endParaRPr b="0" i="0" sz="1800" u="none" cap="none" strike="noStrike">
              <a:solidFill>
                <a:schemeClr val="dk1"/>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This helps the owner of a product to take more effective steps to improve his features resulting in positive customer feedback.</a:t>
            </a:r>
            <a:endParaRPr b="0" i="0" sz="1800" u="none" cap="none" strike="noStrike">
              <a:solidFill>
                <a:schemeClr val="dk1"/>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440" name="Google Shape;440;p55"/>
          <p:cNvPicPr preferRelativeResize="0"/>
          <p:nvPr>
            <p:ph idx="4294967295" type="body"/>
          </p:nvPr>
        </p:nvPicPr>
        <p:blipFill rotWithShape="1">
          <a:blip r:embed="rId3">
            <a:alphaModFix/>
          </a:blip>
          <a:srcRect b="0" l="0" r="0" t="0"/>
          <a:stretch/>
        </p:blipFill>
        <p:spPr>
          <a:xfrm>
            <a:off x="635" y="0"/>
            <a:ext cx="9143365" cy="76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6"/>
          <p:cNvSpPr txBox="1"/>
          <p:nvPr/>
        </p:nvSpPr>
        <p:spPr>
          <a:xfrm>
            <a:off x="2735898" y="3043873"/>
            <a:ext cx="3705225" cy="7699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THANK YOU</a:t>
            </a:r>
            <a:endParaRPr b="1" i="0" sz="4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0" y="1057275"/>
            <a:ext cx="8618220" cy="89344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lang="en-US">
                <a:latin typeface="Times New Roman"/>
                <a:ea typeface="Times New Roman"/>
                <a:cs typeface="Times New Roman"/>
                <a:sym typeface="Times New Roman"/>
              </a:rPr>
              <a:t>ABSTRACT</a:t>
            </a:r>
            <a:endParaRPr/>
          </a:p>
        </p:txBody>
      </p:sp>
      <p:sp>
        <p:nvSpPr>
          <p:cNvPr id="259" name="Google Shape;259;p33"/>
          <p:cNvSpPr/>
          <p:nvPr/>
        </p:nvSpPr>
        <p:spPr>
          <a:xfrm>
            <a:off x="25" y="1057295"/>
            <a:ext cx="8991600" cy="4964400"/>
          </a:xfrm>
          <a:prstGeom prst="rect">
            <a:avLst/>
          </a:prstGeom>
          <a:noFill/>
          <a:ln>
            <a:noFill/>
          </a:ln>
        </p:spPr>
        <p:txBody>
          <a:bodyPr anchorCtr="0" anchor="ctr" bIns="45700" lIns="91425" spcFirstLastPara="1" rIns="91425" wrap="square" tIns="45700">
            <a:noAutofit/>
          </a:bodyPr>
          <a:lstStyle/>
          <a:p>
            <a:pPr indent="0" lvl="0" marL="0" marR="62864"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 the era of digital communication, understanding human emotions expressed through text has become increasingly vital, this increases the importance of accurate emotion recognition from text,which can be useful in various applications. This project delves into the realm of text-based emotion recognition precisely identifying and categorizing the emotions expressed in textual content by using a deep learning approach such as Bi-LSTM. Presently, a significant portion of ongoing research primarily centers on the classification of text based on sentiments, with a small fraction focusing towards emotion recognition, particularly within the context of business applications. The principal objective of our project is to bridge the gap between the business organizations and the customers by analyzing the customer reviews based on emotion classification. This helps furnish organizations with a systematic approach to comprehend customer emotions, providing a more precise evaluation of product performance.</a:t>
            </a:r>
            <a:endParaRPr/>
          </a:p>
        </p:txBody>
      </p:sp>
      <p:pic>
        <p:nvPicPr>
          <p:cNvPr id="260" name="Google Shape;260;p33"/>
          <p:cNvPicPr preferRelativeResize="0"/>
          <p:nvPr>
            <p:ph idx="4294967295" type="body"/>
          </p:nvPr>
        </p:nvPicPr>
        <p:blipFill rotWithShape="1">
          <a:blip r:embed="rId3">
            <a:alphaModFix/>
          </a:blip>
          <a:srcRect b="0" l="0" r="0" t="0"/>
          <a:stretch/>
        </p:blipFill>
        <p:spPr>
          <a:xfrm>
            <a:off x="0" y="0"/>
            <a:ext cx="9144000" cy="83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579120" y="1115695"/>
            <a:ext cx="7936230" cy="721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INTRODUCTION</a:t>
            </a:r>
            <a:endParaRPr/>
          </a:p>
        </p:txBody>
      </p:sp>
      <p:pic>
        <p:nvPicPr>
          <p:cNvPr id="266" name="Google Shape;266;p34"/>
          <p:cNvPicPr preferRelativeResize="0"/>
          <p:nvPr>
            <p:ph idx="1" type="body"/>
          </p:nvPr>
        </p:nvPicPr>
        <p:blipFill rotWithShape="1">
          <a:blip r:embed="rId3">
            <a:alphaModFix/>
          </a:blip>
          <a:srcRect b="0" l="0" r="0" t="0"/>
          <a:stretch/>
        </p:blipFill>
        <p:spPr>
          <a:xfrm>
            <a:off x="635" y="-29497"/>
            <a:ext cx="9144000" cy="721361"/>
          </a:xfrm>
          <a:prstGeom prst="rect">
            <a:avLst/>
          </a:prstGeom>
          <a:noFill/>
          <a:ln>
            <a:noFill/>
          </a:ln>
        </p:spPr>
      </p:pic>
      <p:sp>
        <p:nvSpPr>
          <p:cNvPr id="267" name="Google Shape;267;p34"/>
          <p:cNvSpPr/>
          <p:nvPr/>
        </p:nvSpPr>
        <p:spPr>
          <a:xfrm>
            <a:off x="94615" y="1115695"/>
            <a:ext cx="8529320" cy="597408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Emotion recognition from text is the task of identifying the emotions expressed in a piece of text.</a:t>
            </a:r>
            <a:endParaRPr b="0" i="0" sz="18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Emotion detection emerges as a specific component, focusing not solely on categorizing sentiments as positive, negative, or neutral, but rather on predicting distinct emotional states. </a:t>
            </a:r>
            <a:endParaRPr b="0" i="0" sz="18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Deep learning approach has been shown to be effective for emotion detection from text. </a:t>
            </a:r>
            <a:endParaRPr/>
          </a:p>
          <a:p>
            <a:pPr indent="-228600" lvl="0" marL="4572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This system will help businesses gain deeper insights into customer sentiments and make informed decisions to enhance customer satisfaction.</a:t>
            </a:r>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403225" y="1115695"/>
            <a:ext cx="8112125" cy="11106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OBJECTIVES</a:t>
            </a:r>
            <a:endParaRPr/>
          </a:p>
        </p:txBody>
      </p:sp>
      <p:pic>
        <p:nvPicPr>
          <p:cNvPr id="273" name="Google Shape;273;p35"/>
          <p:cNvPicPr preferRelativeResize="0"/>
          <p:nvPr>
            <p:ph idx="1" type="body"/>
          </p:nvPr>
        </p:nvPicPr>
        <p:blipFill rotWithShape="1">
          <a:blip r:embed="rId3">
            <a:alphaModFix/>
          </a:blip>
          <a:srcRect b="0" l="0" r="0" t="0"/>
          <a:stretch/>
        </p:blipFill>
        <p:spPr>
          <a:xfrm>
            <a:off x="635" y="-29497"/>
            <a:ext cx="9144000" cy="721361"/>
          </a:xfrm>
          <a:prstGeom prst="rect">
            <a:avLst/>
          </a:prstGeom>
          <a:noFill/>
          <a:ln>
            <a:noFill/>
          </a:ln>
        </p:spPr>
      </p:pic>
      <p:sp>
        <p:nvSpPr>
          <p:cNvPr id="274" name="Google Shape;274;p35"/>
          <p:cNvSpPr/>
          <p:nvPr/>
        </p:nvSpPr>
        <p:spPr>
          <a:xfrm>
            <a:off x="94615" y="1115695"/>
            <a:ext cx="8529320" cy="5974080"/>
          </a:xfrm>
          <a:prstGeom prst="rect">
            <a:avLst/>
          </a:prstGeom>
          <a:noFill/>
          <a:ln>
            <a:noFill/>
          </a:ln>
        </p:spPr>
        <p:txBody>
          <a:bodyPr anchorCtr="0" anchor="ctr" bIns="45700" lIns="91425" spcFirstLastPara="1" rIns="91425" wrap="square" tIns="45700">
            <a:noAutofit/>
          </a:bodyPr>
          <a:lstStyle/>
          <a:p>
            <a:pPr indent="0" lvl="0" marL="11430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Creating a hassle free user experience front end.</a:t>
            </a:r>
            <a:endParaRPr/>
          </a:p>
          <a:p>
            <a:pPr indent="0" lvl="0" marL="1143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Storing the customer information in the database for data analysis purpose.</a:t>
            </a:r>
            <a:endParaRPr/>
          </a:p>
          <a:p>
            <a:pPr indent="0" lvl="0" marL="1143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Using Deep Learning model known as Bi-LSTM to find the emotion of the review.</a:t>
            </a:r>
            <a:endParaRPr/>
          </a:p>
          <a:p>
            <a:pPr indent="0" lvl="0" marL="1143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Creating an alerting module for the customer care to look into the customer dissatisfaction</a:t>
            </a:r>
            <a:endParaRPr/>
          </a:p>
          <a:p>
            <a:pPr indent="0" lvl="0" marL="1143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Automated reply to the customer.</a:t>
            </a:r>
            <a:endParaRPr/>
          </a:p>
          <a:p>
            <a:pPr indent="0" lvl="0" marL="1143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Data Analysis based on product, location, age group and gender.</a:t>
            </a:r>
            <a:endParaRPr/>
          </a:p>
          <a:p>
            <a:pPr indent="0" lvl="0" marL="1143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576580" y="952500"/>
            <a:ext cx="8014970" cy="10166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EXISTING SYSTEM</a:t>
            </a:r>
            <a:endParaRPr b="1" sz="3200">
              <a:latin typeface="Times New Roman"/>
              <a:ea typeface="Times New Roman"/>
              <a:cs typeface="Times New Roman"/>
              <a:sym typeface="Times New Roman"/>
            </a:endParaRPr>
          </a:p>
        </p:txBody>
      </p:sp>
      <p:sp>
        <p:nvSpPr>
          <p:cNvPr id="280" name="Google Shape;280;p36"/>
          <p:cNvSpPr/>
          <p:nvPr/>
        </p:nvSpPr>
        <p:spPr>
          <a:xfrm>
            <a:off x="167372" y="1896192"/>
            <a:ext cx="8536200" cy="422790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There are some of the existing systems that rely on approaches like Keyword-Based, Rule-Based, SVM and Lexical Affinity.</a:t>
            </a:r>
            <a:endParaRPr b="0" i="0" sz="18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Many early emotion detection systems relied on keyword-based approaches, where certain words or phrases were associated with specific emotions.</a:t>
            </a:r>
            <a:endParaRPr b="0" i="0" sz="18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Rule-based systems involve creating complex sets of rules to determine emotions based on linguistic patterns.</a:t>
            </a:r>
            <a:endParaRPr b="0" i="0" sz="18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The SVM can be used to detect emotions from text by finding the hyperplane that best separates the data points into different emotions. </a:t>
            </a:r>
            <a:endParaRPr b="0" i="0" sz="18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Lexical affinity models rely solely on the presence of emotion-related words in text.</a:t>
            </a:r>
            <a:endParaRPr b="0" i="0" sz="18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281" name="Google Shape;281;p36"/>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99060" y="1132840"/>
            <a:ext cx="4702810"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DISADVANTAGES</a:t>
            </a:r>
            <a:r>
              <a:rPr b="1" lang="en-US" sz="3200">
                <a:latin typeface="Times New Roman"/>
                <a:ea typeface="Times New Roman"/>
                <a:cs typeface="Times New Roman"/>
                <a:sym typeface="Times New Roman"/>
              </a:rPr>
              <a:t>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287" name="Google Shape;287;p37"/>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Disparity between theoretical developments and practical applications in customer feedback analysis and emotion recognition.</a:t>
            </a:r>
            <a:endParaRPr/>
          </a:p>
          <a:p>
            <a:pPr indent="-228600" lvl="0" marL="4572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Falls short in capturing complex emotions.</a:t>
            </a:r>
            <a:endParaRPr/>
          </a:p>
          <a:p>
            <a:pPr indent="-228600" lvl="0" marL="4572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Inadequate data visualization and unreliable data analysis of the gathered customer feedback.</a:t>
            </a:r>
            <a:endParaRPr/>
          </a:p>
          <a:p>
            <a:pPr indent="-228600" lvl="0" marL="4572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Lack of prompt response to customer complaints leading to dissatisfaction.</a:t>
            </a:r>
            <a:endParaRPr/>
          </a:p>
          <a:p>
            <a:pPr indent="-228600" lvl="0" marL="457200" marR="0" rtl="0" algn="just">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Misclassifications are high.</a:t>
            </a:r>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288" name="Google Shape;288;p37"/>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167005" y="1132840"/>
            <a:ext cx="5593715" cy="8362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15"/>
              <a:buFont typeface="Times New Roman"/>
              <a:buNone/>
            </a:pPr>
            <a:r>
              <a:rPr b="1" lang="en-US" sz="3555">
                <a:latin typeface="Times New Roman"/>
                <a:ea typeface="Times New Roman"/>
                <a:cs typeface="Times New Roman"/>
                <a:sym typeface="Times New Roman"/>
              </a:rPr>
              <a:t>LITERATURE SURVEY</a:t>
            </a:r>
            <a:r>
              <a:rPr b="1" lang="en-US" sz="3200">
                <a:latin typeface="Times New Roman"/>
                <a:ea typeface="Times New Roman"/>
                <a:cs typeface="Times New Roman"/>
                <a:sym typeface="Times New Roman"/>
              </a:rPr>
              <a:t> </a:t>
            </a:r>
            <a:br>
              <a:rPr b="1"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294" name="Google Shape;294;p38"/>
          <p:cNvSpPr/>
          <p:nvPr/>
        </p:nvSpPr>
        <p:spPr>
          <a:xfrm>
            <a:off x="167640" y="837565"/>
            <a:ext cx="8536305" cy="5286375"/>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295" name="Google Shape;295;p38"/>
          <p:cNvPicPr preferRelativeResize="0"/>
          <p:nvPr>
            <p:ph idx="2" type="body"/>
          </p:nvPr>
        </p:nvPicPr>
        <p:blipFill rotWithShape="1">
          <a:blip r:embed="rId3">
            <a:alphaModFix/>
          </a:blip>
          <a:srcRect b="0" l="0" r="0" t="0"/>
          <a:stretch/>
        </p:blipFill>
        <p:spPr>
          <a:xfrm>
            <a:off x="99060" y="-30132"/>
            <a:ext cx="9044940" cy="718390"/>
          </a:xfrm>
          <a:prstGeom prst="rect">
            <a:avLst/>
          </a:prstGeom>
          <a:noFill/>
          <a:ln>
            <a:noFill/>
          </a:ln>
        </p:spPr>
      </p:pic>
      <p:sp>
        <p:nvSpPr>
          <p:cNvPr id="296" name="Google Shape;296;p38"/>
          <p:cNvSpPr txBox="1"/>
          <p:nvPr/>
        </p:nvSpPr>
        <p:spPr>
          <a:xfrm>
            <a:off x="497205" y="1708150"/>
            <a:ext cx="7056120" cy="45116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 detailed study helped in exploring various methods for detecting emotion in text such as machine learning, natural language processing, deep learning, and newer models.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The main problem arises is that, some of these methods require a lot of computational power,and others may not be very accurate.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These are some important insights that we gained after performing the literature survey:</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●Learned the importance of the proper balanced datasets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Found different problems which can arise during preprocessing</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●Found about different embedding techniques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Taken inspiration for visualizing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756305" y="1038855"/>
            <a:ext cx="8244300" cy="763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lang="en-US">
                <a:latin typeface="Times New Roman"/>
                <a:ea typeface="Times New Roman"/>
                <a:cs typeface="Times New Roman"/>
                <a:sym typeface="Times New Roman"/>
              </a:rPr>
              <a:t>PROPOSED  SYSTEM</a:t>
            </a:r>
            <a:endParaRPr b="1">
              <a:latin typeface="Times New Roman"/>
              <a:ea typeface="Times New Roman"/>
              <a:cs typeface="Times New Roman"/>
              <a:sym typeface="Times New Roman"/>
            </a:endParaRPr>
          </a:p>
        </p:txBody>
      </p:sp>
      <p:sp>
        <p:nvSpPr>
          <p:cNvPr id="302" name="Google Shape;302;p39"/>
          <p:cNvSpPr/>
          <p:nvPr/>
        </p:nvSpPr>
        <p:spPr>
          <a:xfrm>
            <a:off x="313072" y="1391295"/>
            <a:ext cx="8518500" cy="476490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The proposed system introduces an advanced solution for emotion recognition from text by leveraging the deep learning methods </a:t>
            </a:r>
            <a:endParaRPr b="0" i="0" sz="1800" u="none" cap="none" strike="noStrike">
              <a:solidFill>
                <a:srgbClr val="000000"/>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The Emotions are often conveyed through the sequence of words in a sentence.Long Short-Term Memory networks are designed to handle sequential data, making them effective for capturing the emotional progression in text</a:t>
            </a:r>
            <a:endParaRPr b="0" i="0" sz="1800" u="none" cap="none" strike="noStrike">
              <a:solidFill>
                <a:srgbClr val="000000"/>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Our project identifies the emotion of customer feedback and based on the emotion it generates an automated email. By analysing all the customer feedbacks it generates a emotional tailored mail to the customer and along with owner of the organization can analyze the data based on various scenarios.</a:t>
            </a:r>
            <a:endParaRPr b="0" i="0" sz="1800" u="none" cap="none" strike="noStrike">
              <a:solidFill>
                <a:srgbClr val="000000"/>
              </a:solidFill>
              <a:latin typeface="Times New Roman"/>
              <a:ea typeface="Times New Roman"/>
              <a:cs typeface="Times New Roman"/>
              <a:sym typeface="Times New Roman"/>
            </a:endParaRPr>
          </a:p>
        </p:txBody>
      </p:sp>
      <p:pic>
        <p:nvPicPr>
          <p:cNvPr id="303" name="Google Shape;303;p39"/>
          <p:cNvPicPr preferRelativeResize="0"/>
          <p:nvPr>
            <p:ph idx="4294967295" type="body"/>
          </p:nvPr>
        </p:nvPicPr>
        <p:blipFill rotWithShape="1">
          <a:blip r:embed="rId3">
            <a:alphaModFix/>
          </a:blip>
          <a:srcRect b="0" l="0" r="0" t="0"/>
          <a:stretch/>
        </p:blipFill>
        <p:spPr>
          <a:xfrm>
            <a:off x="635" y="0"/>
            <a:ext cx="9143365" cy="76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