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9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5F5D4E-D184-4E44-877D-25E2FC2A4A8D}" type="doc">
      <dgm:prSet loTypeId="urn:microsoft.com/office/officeart/2005/8/layout/matrix3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F27D4D-F23E-4231-808F-6C98F770CA3A}">
      <dgm:prSet/>
      <dgm:spPr/>
      <dgm:t>
        <a:bodyPr/>
        <a:lstStyle/>
        <a:p>
          <a:r>
            <a:rPr lang="en-US" b="1" dirty="0"/>
            <a:t>Atomicity</a:t>
          </a:r>
          <a:r>
            <a:rPr lang="en-US" dirty="0"/>
            <a:t>: The transaction is treated as a single unit. Either all operations within the transaction are completed successfully, or none are applied.</a:t>
          </a:r>
        </a:p>
      </dgm:t>
    </dgm:pt>
    <dgm:pt modelId="{01A5B9AF-9A73-4802-B159-C086F9CC21E5}" type="parTrans" cxnId="{E1587D9E-1950-463A-BCD5-D1D41F5C6DF0}">
      <dgm:prSet/>
      <dgm:spPr/>
      <dgm:t>
        <a:bodyPr/>
        <a:lstStyle/>
        <a:p>
          <a:endParaRPr lang="en-US"/>
        </a:p>
      </dgm:t>
    </dgm:pt>
    <dgm:pt modelId="{25404217-CAB1-4722-B42F-64655BED706F}" type="sibTrans" cxnId="{E1587D9E-1950-463A-BCD5-D1D41F5C6DF0}">
      <dgm:prSet/>
      <dgm:spPr/>
      <dgm:t>
        <a:bodyPr/>
        <a:lstStyle/>
        <a:p>
          <a:endParaRPr lang="en-US"/>
        </a:p>
      </dgm:t>
    </dgm:pt>
    <dgm:pt modelId="{A0FC995C-FB9A-4F25-B26F-C416BCF908A5}">
      <dgm:prSet/>
      <dgm:spPr/>
      <dgm:t>
        <a:bodyPr/>
        <a:lstStyle/>
        <a:p>
          <a:r>
            <a:rPr lang="en-US" b="1" dirty="0"/>
            <a:t>Consistency</a:t>
          </a:r>
          <a:r>
            <a:rPr lang="en-US" dirty="0"/>
            <a:t>: The transaction must leave the database in a consistent state. It should adhere to all defined rules and constraints.</a:t>
          </a:r>
        </a:p>
      </dgm:t>
    </dgm:pt>
    <dgm:pt modelId="{5F642D40-286F-4988-88F1-04C7E61CF127}" type="parTrans" cxnId="{DDDD20DB-905A-46D3-9435-9CE5C6F863F5}">
      <dgm:prSet/>
      <dgm:spPr/>
      <dgm:t>
        <a:bodyPr/>
        <a:lstStyle/>
        <a:p>
          <a:endParaRPr lang="en-US"/>
        </a:p>
      </dgm:t>
    </dgm:pt>
    <dgm:pt modelId="{8831052E-C05E-44BB-8C08-56AF688175BB}" type="sibTrans" cxnId="{DDDD20DB-905A-46D3-9435-9CE5C6F863F5}">
      <dgm:prSet/>
      <dgm:spPr/>
      <dgm:t>
        <a:bodyPr/>
        <a:lstStyle/>
        <a:p>
          <a:endParaRPr lang="en-US"/>
        </a:p>
      </dgm:t>
    </dgm:pt>
    <dgm:pt modelId="{00861EF9-04C0-4029-80F7-7E24A4227847}">
      <dgm:prSet/>
      <dgm:spPr/>
      <dgm:t>
        <a:bodyPr/>
        <a:lstStyle/>
        <a:p>
          <a:r>
            <a:rPr lang="en-US" b="1" dirty="0"/>
            <a:t>Isolation</a:t>
          </a:r>
          <a:r>
            <a:rPr lang="en-US" dirty="0"/>
            <a:t>: Transactions are executed in isolation from each other. Intermediate results are not visible to other transactions until the transaction is complete.</a:t>
          </a:r>
        </a:p>
      </dgm:t>
    </dgm:pt>
    <dgm:pt modelId="{2844CF9B-1F75-4E71-AAA5-545E5510C446}" type="parTrans" cxnId="{7FF0ADB7-EE92-4910-8B19-546C4E88E883}">
      <dgm:prSet/>
      <dgm:spPr/>
      <dgm:t>
        <a:bodyPr/>
        <a:lstStyle/>
        <a:p>
          <a:endParaRPr lang="en-US"/>
        </a:p>
      </dgm:t>
    </dgm:pt>
    <dgm:pt modelId="{D9AD6095-D5A5-4FA0-B262-2865163CDCCA}" type="sibTrans" cxnId="{7FF0ADB7-EE92-4910-8B19-546C4E88E883}">
      <dgm:prSet/>
      <dgm:spPr/>
      <dgm:t>
        <a:bodyPr/>
        <a:lstStyle/>
        <a:p>
          <a:endParaRPr lang="en-US"/>
        </a:p>
      </dgm:t>
    </dgm:pt>
    <dgm:pt modelId="{A57C8FC7-9AB8-4D11-892C-9C6BAC247A17}">
      <dgm:prSet/>
      <dgm:spPr/>
      <dgm:t>
        <a:bodyPr/>
        <a:lstStyle/>
        <a:p>
          <a:r>
            <a:rPr lang="en-US" b="1" dirty="0"/>
            <a:t>Durability</a:t>
          </a:r>
          <a:r>
            <a:rPr lang="en-US" dirty="0"/>
            <a:t>: Once a transaction is committed, its changes are permanent and survive system failures.</a:t>
          </a:r>
        </a:p>
      </dgm:t>
    </dgm:pt>
    <dgm:pt modelId="{C024696F-AA31-40CD-89CA-C4C92292E00D}" type="parTrans" cxnId="{A4D0B9AC-A576-47A1-B579-4A9EC60FC583}">
      <dgm:prSet/>
      <dgm:spPr/>
      <dgm:t>
        <a:bodyPr/>
        <a:lstStyle/>
        <a:p>
          <a:endParaRPr lang="en-US"/>
        </a:p>
      </dgm:t>
    </dgm:pt>
    <dgm:pt modelId="{59B7A611-DF33-4E9B-866E-7927383004AC}" type="sibTrans" cxnId="{A4D0B9AC-A576-47A1-B579-4A9EC60FC583}">
      <dgm:prSet/>
      <dgm:spPr/>
      <dgm:t>
        <a:bodyPr/>
        <a:lstStyle/>
        <a:p>
          <a:endParaRPr lang="en-US"/>
        </a:p>
      </dgm:t>
    </dgm:pt>
    <dgm:pt modelId="{B0320053-9B3F-4C24-B86C-73763D50BE70}" type="pres">
      <dgm:prSet presAssocID="{A45F5D4E-D184-4E44-877D-25E2FC2A4A8D}" presName="matrix" presStyleCnt="0">
        <dgm:presLayoutVars>
          <dgm:chMax val="1"/>
          <dgm:dir/>
          <dgm:resizeHandles val="exact"/>
        </dgm:presLayoutVars>
      </dgm:prSet>
      <dgm:spPr/>
    </dgm:pt>
    <dgm:pt modelId="{96933DBB-5B69-4639-9A57-957CE2A67993}" type="pres">
      <dgm:prSet presAssocID="{A45F5D4E-D184-4E44-877D-25E2FC2A4A8D}" presName="diamond" presStyleLbl="bgShp" presStyleIdx="0" presStyleCnt="1"/>
      <dgm:spPr/>
    </dgm:pt>
    <dgm:pt modelId="{19719B75-BA91-48C0-8C1F-4C0A9307D4CC}" type="pres">
      <dgm:prSet presAssocID="{A45F5D4E-D184-4E44-877D-25E2FC2A4A8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B7ECB84-3A3C-424D-83DB-E3AC30826C78}" type="pres">
      <dgm:prSet presAssocID="{A45F5D4E-D184-4E44-877D-25E2FC2A4A8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FD229D-D704-4E40-84A5-FB81A2CA5358}" type="pres">
      <dgm:prSet presAssocID="{A45F5D4E-D184-4E44-877D-25E2FC2A4A8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A2EAA38-1E42-49B3-81AE-B7990C66CB3E}" type="pres">
      <dgm:prSet presAssocID="{A45F5D4E-D184-4E44-877D-25E2FC2A4A8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7D53634-D5BC-497D-8B74-FA57685B050C}" type="presOf" srcId="{A0FC995C-FB9A-4F25-B26F-C416BCF908A5}" destId="{FB7ECB84-3A3C-424D-83DB-E3AC30826C78}" srcOrd="0" destOrd="0" presId="urn:microsoft.com/office/officeart/2005/8/layout/matrix3"/>
    <dgm:cxn modelId="{513DE63C-407D-4A87-8376-35009088D3F1}" type="presOf" srcId="{A45F5D4E-D184-4E44-877D-25E2FC2A4A8D}" destId="{B0320053-9B3F-4C24-B86C-73763D50BE70}" srcOrd="0" destOrd="0" presId="urn:microsoft.com/office/officeart/2005/8/layout/matrix3"/>
    <dgm:cxn modelId="{D5934F42-6B09-4300-9D04-ED455B7A9A02}" type="presOf" srcId="{00861EF9-04C0-4029-80F7-7E24A4227847}" destId="{ABFD229D-D704-4E40-84A5-FB81A2CA5358}" srcOrd="0" destOrd="0" presId="urn:microsoft.com/office/officeart/2005/8/layout/matrix3"/>
    <dgm:cxn modelId="{83D7A995-174D-4E27-B7E7-01330A13B01B}" type="presOf" srcId="{A57C8FC7-9AB8-4D11-892C-9C6BAC247A17}" destId="{DA2EAA38-1E42-49B3-81AE-B7990C66CB3E}" srcOrd="0" destOrd="0" presId="urn:microsoft.com/office/officeart/2005/8/layout/matrix3"/>
    <dgm:cxn modelId="{E1587D9E-1950-463A-BCD5-D1D41F5C6DF0}" srcId="{A45F5D4E-D184-4E44-877D-25E2FC2A4A8D}" destId="{F5F27D4D-F23E-4231-808F-6C98F770CA3A}" srcOrd="0" destOrd="0" parTransId="{01A5B9AF-9A73-4802-B159-C086F9CC21E5}" sibTransId="{25404217-CAB1-4722-B42F-64655BED706F}"/>
    <dgm:cxn modelId="{A4D0B9AC-A576-47A1-B579-4A9EC60FC583}" srcId="{A45F5D4E-D184-4E44-877D-25E2FC2A4A8D}" destId="{A57C8FC7-9AB8-4D11-892C-9C6BAC247A17}" srcOrd="3" destOrd="0" parTransId="{C024696F-AA31-40CD-89CA-C4C92292E00D}" sibTransId="{59B7A611-DF33-4E9B-866E-7927383004AC}"/>
    <dgm:cxn modelId="{7FF0ADB7-EE92-4910-8B19-546C4E88E883}" srcId="{A45F5D4E-D184-4E44-877D-25E2FC2A4A8D}" destId="{00861EF9-04C0-4029-80F7-7E24A4227847}" srcOrd="2" destOrd="0" parTransId="{2844CF9B-1F75-4E71-AAA5-545E5510C446}" sibTransId="{D9AD6095-D5A5-4FA0-B262-2865163CDCCA}"/>
    <dgm:cxn modelId="{DDDD20DB-905A-46D3-9435-9CE5C6F863F5}" srcId="{A45F5D4E-D184-4E44-877D-25E2FC2A4A8D}" destId="{A0FC995C-FB9A-4F25-B26F-C416BCF908A5}" srcOrd="1" destOrd="0" parTransId="{5F642D40-286F-4988-88F1-04C7E61CF127}" sibTransId="{8831052E-C05E-44BB-8C08-56AF688175BB}"/>
    <dgm:cxn modelId="{724CDEDC-20C9-4A55-88D2-BF2516B5242A}" type="presOf" srcId="{F5F27D4D-F23E-4231-808F-6C98F770CA3A}" destId="{19719B75-BA91-48C0-8C1F-4C0A9307D4CC}" srcOrd="0" destOrd="0" presId="urn:microsoft.com/office/officeart/2005/8/layout/matrix3"/>
    <dgm:cxn modelId="{00B36778-5957-44E9-A902-006BC031D2D3}" type="presParOf" srcId="{B0320053-9B3F-4C24-B86C-73763D50BE70}" destId="{96933DBB-5B69-4639-9A57-957CE2A67993}" srcOrd="0" destOrd="0" presId="urn:microsoft.com/office/officeart/2005/8/layout/matrix3"/>
    <dgm:cxn modelId="{05D9CAFF-13D1-4B3F-B6DD-81EA7A145D08}" type="presParOf" srcId="{B0320053-9B3F-4C24-B86C-73763D50BE70}" destId="{19719B75-BA91-48C0-8C1F-4C0A9307D4CC}" srcOrd="1" destOrd="0" presId="urn:microsoft.com/office/officeart/2005/8/layout/matrix3"/>
    <dgm:cxn modelId="{3E74446D-5AA0-4F67-A811-3A06D6379586}" type="presParOf" srcId="{B0320053-9B3F-4C24-B86C-73763D50BE70}" destId="{FB7ECB84-3A3C-424D-83DB-E3AC30826C78}" srcOrd="2" destOrd="0" presId="urn:microsoft.com/office/officeart/2005/8/layout/matrix3"/>
    <dgm:cxn modelId="{9FA04562-6310-408B-A6D2-D14DF46A2F45}" type="presParOf" srcId="{B0320053-9B3F-4C24-B86C-73763D50BE70}" destId="{ABFD229D-D704-4E40-84A5-FB81A2CA5358}" srcOrd="3" destOrd="0" presId="urn:microsoft.com/office/officeart/2005/8/layout/matrix3"/>
    <dgm:cxn modelId="{B5823904-CF82-400F-B04A-06427C2548B7}" type="presParOf" srcId="{B0320053-9B3F-4C24-B86C-73763D50BE70}" destId="{DA2EAA38-1E42-49B3-81AE-B7990C66CB3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36CC51-3639-401B-AAFE-34068B8F0155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CF39EF-646E-4AF5-828A-2A619CF8E75D}">
      <dgm:prSet/>
      <dgm:spPr/>
      <dgm:t>
        <a:bodyPr/>
        <a:lstStyle/>
        <a:p>
          <a:r>
            <a:rPr lang="en-US"/>
            <a:t>REQUIRED</a:t>
          </a:r>
        </a:p>
      </dgm:t>
    </dgm:pt>
    <dgm:pt modelId="{E6D97E8C-9B76-45E1-B163-D3F3267AFFDA}" type="parTrans" cxnId="{CB140652-E743-430D-B4DF-64F817994502}">
      <dgm:prSet/>
      <dgm:spPr/>
      <dgm:t>
        <a:bodyPr/>
        <a:lstStyle/>
        <a:p>
          <a:endParaRPr lang="en-US"/>
        </a:p>
      </dgm:t>
    </dgm:pt>
    <dgm:pt modelId="{92D210EF-45E2-4E58-82AC-A483D43D3172}" type="sibTrans" cxnId="{CB140652-E743-430D-B4DF-64F817994502}">
      <dgm:prSet/>
      <dgm:spPr/>
      <dgm:t>
        <a:bodyPr/>
        <a:lstStyle/>
        <a:p>
          <a:endParaRPr lang="en-US"/>
        </a:p>
      </dgm:t>
    </dgm:pt>
    <dgm:pt modelId="{DB98820A-E783-4992-8F51-08D67DCE598D}">
      <dgm:prSet/>
      <dgm:spPr/>
      <dgm:t>
        <a:bodyPr/>
        <a:lstStyle/>
        <a:p>
          <a:r>
            <a:rPr lang="en-US"/>
            <a:t>SUPPORTS</a:t>
          </a:r>
        </a:p>
      </dgm:t>
    </dgm:pt>
    <dgm:pt modelId="{8B482579-C521-49F9-8C35-ECDC5FBF3972}" type="parTrans" cxnId="{A2692D06-C0BD-44C7-B11E-637E22EA2BDD}">
      <dgm:prSet/>
      <dgm:spPr/>
      <dgm:t>
        <a:bodyPr/>
        <a:lstStyle/>
        <a:p>
          <a:endParaRPr lang="en-US"/>
        </a:p>
      </dgm:t>
    </dgm:pt>
    <dgm:pt modelId="{5FBF06DB-55D5-4423-994F-3699339CCBC3}" type="sibTrans" cxnId="{A2692D06-C0BD-44C7-B11E-637E22EA2BDD}">
      <dgm:prSet/>
      <dgm:spPr/>
      <dgm:t>
        <a:bodyPr/>
        <a:lstStyle/>
        <a:p>
          <a:endParaRPr lang="en-US"/>
        </a:p>
      </dgm:t>
    </dgm:pt>
    <dgm:pt modelId="{791D574E-86BD-429D-B83E-3E6840577C58}">
      <dgm:prSet/>
      <dgm:spPr/>
      <dgm:t>
        <a:bodyPr/>
        <a:lstStyle/>
        <a:p>
          <a:r>
            <a:rPr lang="en-US"/>
            <a:t>NOT_SUPPORTED</a:t>
          </a:r>
        </a:p>
      </dgm:t>
    </dgm:pt>
    <dgm:pt modelId="{2B2607E0-AB7E-4529-86E2-800ECE943B86}" type="parTrans" cxnId="{5CD24BF7-48C5-400A-ABA3-8BFA048BE77F}">
      <dgm:prSet/>
      <dgm:spPr/>
      <dgm:t>
        <a:bodyPr/>
        <a:lstStyle/>
        <a:p>
          <a:endParaRPr lang="en-US"/>
        </a:p>
      </dgm:t>
    </dgm:pt>
    <dgm:pt modelId="{3B544CE8-9489-418A-BE01-9E0FD962B0F0}" type="sibTrans" cxnId="{5CD24BF7-48C5-400A-ABA3-8BFA048BE77F}">
      <dgm:prSet/>
      <dgm:spPr/>
      <dgm:t>
        <a:bodyPr/>
        <a:lstStyle/>
        <a:p>
          <a:endParaRPr lang="en-US"/>
        </a:p>
      </dgm:t>
    </dgm:pt>
    <dgm:pt modelId="{A56860CC-B56F-493A-A315-FA5A29261A63}">
      <dgm:prSet/>
      <dgm:spPr/>
      <dgm:t>
        <a:bodyPr/>
        <a:lstStyle/>
        <a:p>
          <a:r>
            <a:rPr lang="en-US"/>
            <a:t>REQUIRES_NEW</a:t>
          </a:r>
        </a:p>
      </dgm:t>
    </dgm:pt>
    <dgm:pt modelId="{3B51427F-9602-4225-BEC8-02CF475CE98C}" type="parTrans" cxnId="{3F51805A-D12F-429D-BBC4-9F01E65787D1}">
      <dgm:prSet/>
      <dgm:spPr/>
      <dgm:t>
        <a:bodyPr/>
        <a:lstStyle/>
        <a:p>
          <a:endParaRPr lang="en-US"/>
        </a:p>
      </dgm:t>
    </dgm:pt>
    <dgm:pt modelId="{1E202F50-4C60-49F6-A76C-8855FD98BE18}" type="sibTrans" cxnId="{3F51805A-D12F-429D-BBC4-9F01E65787D1}">
      <dgm:prSet/>
      <dgm:spPr/>
      <dgm:t>
        <a:bodyPr/>
        <a:lstStyle/>
        <a:p>
          <a:endParaRPr lang="en-US"/>
        </a:p>
      </dgm:t>
    </dgm:pt>
    <dgm:pt modelId="{42D8BD5F-E70A-4CE1-BB60-1592F2FE0798}">
      <dgm:prSet/>
      <dgm:spPr/>
      <dgm:t>
        <a:bodyPr/>
        <a:lstStyle/>
        <a:p>
          <a:r>
            <a:rPr lang="en-US"/>
            <a:t>NEVER</a:t>
          </a:r>
        </a:p>
      </dgm:t>
    </dgm:pt>
    <dgm:pt modelId="{2D217837-EFE2-42EC-BCFD-616B1F0D573C}" type="parTrans" cxnId="{9C7D3FE9-8554-431C-859F-3F19ADE3EB1B}">
      <dgm:prSet/>
      <dgm:spPr/>
      <dgm:t>
        <a:bodyPr/>
        <a:lstStyle/>
        <a:p>
          <a:endParaRPr lang="en-US"/>
        </a:p>
      </dgm:t>
    </dgm:pt>
    <dgm:pt modelId="{F159F37C-9235-4DDC-95B5-B8D6D6A9EE94}" type="sibTrans" cxnId="{9C7D3FE9-8554-431C-859F-3F19ADE3EB1B}">
      <dgm:prSet/>
      <dgm:spPr/>
      <dgm:t>
        <a:bodyPr/>
        <a:lstStyle/>
        <a:p>
          <a:endParaRPr lang="en-US"/>
        </a:p>
      </dgm:t>
    </dgm:pt>
    <dgm:pt modelId="{04B9C50B-C1B7-448B-8D0F-9CF3BFB670FB}">
      <dgm:prSet/>
      <dgm:spPr/>
      <dgm:t>
        <a:bodyPr/>
        <a:lstStyle/>
        <a:p>
          <a:r>
            <a:rPr lang="en-US"/>
            <a:t>MANDATORY</a:t>
          </a:r>
        </a:p>
      </dgm:t>
    </dgm:pt>
    <dgm:pt modelId="{A9C29F51-DBB2-4611-9651-E432F284EBD8}" type="parTrans" cxnId="{C899CAF1-0FFD-4BB7-BBA2-3E4F653268CE}">
      <dgm:prSet/>
      <dgm:spPr/>
      <dgm:t>
        <a:bodyPr/>
        <a:lstStyle/>
        <a:p>
          <a:endParaRPr lang="en-US"/>
        </a:p>
      </dgm:t>
    </dgm:pt>
    <dgm:pt modelId="{2AC0CB6F-9461-4C9C-B77F-80CDE417EA09}" type="sibTrans" cxnId="{C899CAF1-0FFD-4BB7-BBA2-3E4F653268CE}">
      <dgm:prSet/>
      <dgm:spPr/>
      <dgm:t>
        <a:bodyPr/>
        <a:lstStyle/>
        <a:p>
          <a:endParaRPr lang="en-US"/>
        </a:p>
      </dgm:t>
    </dgm:pt>
    <dgm:pt modelId="{E4FC7E83-9F22-460E-BD27-FC7ED7D30FD9}" type="pres">
      <dgm:prSet presAssocID="{9136CC51-3639-401B-AAFE-34068B8F0155}" presName="linear" presStyleCnt="0">
        <dgm:presLayoutVars>
          <dgm:animLvl val="lvl"/>
          <dgm:resizeHandles val="exact"/>
        </dgm:presLayoutVars>
      </dgm:prSet>
      <dgm:spPr/>
    </dgm:pt>
    <dgm:pt modelId="{D0104FB2-DC11-4374-B998-6477DF4A2FB9}" type="pres">
      <dgm:prSet presAssocID="{3CCF39EF-646E-4AF5-828A-2A619CF8E75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878D230-3207-4E86-A9FD-9EA82EAF319D}" type="pres">
      <dgm:prSet presAssocID="{92D210EF-45E2-4E58-82AC-A483D43D3172}" presName="spacer" presStyleCnt="0"/>
      <dgm:spPr/>
    </dgm:pt>
    <dgm:pt modelId="{FF7878B9-7227-488D-AFC5-7B8D17B69CBE}" type="pres">
      <dgm:prSet presAssocID="{DB98820A-E783-4992-8F51-08D67DCE598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7B02CBB-D0AF-4913-B334-F51D138943A0}" type="pres">
      <dgm:prSet presAssocID="{5FBF06DB-55D5-4423-994F-3699339CCBC3}" presName="spacer" presStyleCnt="0"/>
      <dgm:spPr/>
    </dgm:pt>
    <dgm:pt modelId="{6B69F8EC-BCD0-434C-BC1C-880F530AB284}" type="pres">
      <dgm:prSet presAssocID="{791D574E-86BD-429D-B83E-3E6840577C5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2933824-09F1-46A2-8034-4B7108C35BA2}" type="pres">
      <dgm:prSet presAssocID="{3B544CE8-9489-418A-BE01-9E0FD962B0F0}" presName="spacer" presStyleCnt="0"/>
      <dgm:spPr/>
    </dgm:pt>
    <dgm:pt modelId="{E10C506B-7B4D-4F0A-B062-5D10F8DFC30E}" type="pres">
      <dgm:prSet presAssocID="{A56860CC-B56F-493A-A315-FA5A29261A6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6CADDC6-CFD3-4A99-983D-FE1F9B8004A0}" type="pres">
      <dgm:prSet presAssocID="{1E202F50-4C60-49F6-A76C-8855FD98BE18}" presName="spacer" presStyleCnt="0"/>
      <dgm:spPr/>
    </dgm:pt>
    <dgm:pt modelId="{93E68996-B4B8-4FC9-9BD0-DA3DBC1FDC9C}" type="pres">
      <dgm:prSet presAssocID="{42D8BD5F-E70A-4CE1-BB60-1592F2FE079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DC27054-1BB6-46A9-8FC4-610AAB2D3542}" type="pres">
      <dgm:prSet presAssocID="{F159F37C-9235-4DDC-95B5-B8D6D6A9EE94}" presName="spacer" presStyleCnt="0"/>
      <dgm:spPr/>
    </dgm:pt>
    <dgm:pt modelId="{2A093A71-03F1-4215-9E90-245B7CC08DA6}" type="pres">
      <dgm:prSet presAssocID="{04B9C50B-C1B7-448B-8D0F-9CF3BFB670F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2692D06-C0BD-44C7-B11E-637E22EA2BDD}" srcId="{9136CC51-3639-401B-AAFE-34068B8F0155}" destId="{DB98820A-E783-4992-8F51-08D67DCE598D}" srcOrd="1" destOrd="0" parTransId="{8B482579-C521-49F9-8C35-ECDC5FBF3972}" sibTransId="{5FBF06DB-55D5-4423-994F-3699339CCBC3}"/>
    <dgm:cxn modelId="{CC0F9817-4BAF-4F1E-91F5-1779F697FB83}" type="presOf" srcId="{9136CC51-3639-401B-AAFE-34068B8F0155}" destId="{E4FC7E83-9F22-460E-BD27-FC7ED7D30FD9}" srcOrd="0" destOrd="0" presId="urn:microsoft.com/office/officeart/2005/8/layout/vList2"/>
    <dgm:cxn modelId="{5AE8BD69-CF32-4422-9280-13CF4101FD07}" type="presOf" srcId="{A56860CC-B56F-493A-A315-FA5A29261A63}" destId="{E10C506B-7B4D-4F0A-B062-5D10F8DFC30E}" srcOrd="0" destOrd="0" presId="urn:microsoft.com/office/officeart/2005/8/layout/vList2"/>
    <dgm:cxn modelId="{A7E30650-140A-439A-9B59-41A8CE36F079}" type="presOf" srcId="{04B9C50B-C1B7-448B-8D0F-9CF3BFB670FB}" destId="{2A093A71-03F1-4215-9E90-245B7CC08DA6}" srcOrd="0" destOrd="0" presId="urn:microsoft.com/office/officeart/2005/8/layout/vList2"/>
    <dgm:cxn modelId="{CB140652-E743-430D-B4DF-64F817994502}" srcId="{9136CC51-3639-401B-AAFE-34068B8F0155}" destId="{3CCF39EF-646E-4AF5-828A-2A619CF8E75D}" srcOrd="0" destOrd="0" parTransId="{E6D97E8C-9B76-45E1-B163-D3F3267AFFDA}" sibTransId="{92D210EF-45E2-4E58-82AC-A483D43D3172}"/>
    <dgm:cxn modelId="{3F51805A-D12F-429D-BBC4-9F01E65787D1}" srcId="{9136CC51-3639-401B-AAFE-34068B8F0155}" destId="{A56860CC-B56F-493A-A315-FA5A29261A63}" srcOrd="3" destOrd="0" parTransId="{3B51427F-9602-4225-BEC8-02CF475CE98C}" sibTransId="{1E202F50-4C60-49F6-A76C-8855FD98BE18}"/>
    <dgm:cxn modelId="{CEC2B181-E917-46F7-8244-465BE0D4CC30}" type="presOf" srcId="{3CCF39EF-646E-4AF5-828A-2A619CF8E75D}" destId="{D0104FB2-DC11-4374-B998-6477DF4A2FB9}" srcOrd="0" destOrd="0" presId="urn:microsoft.com/office/officeart/2005/8/layout/vList2"/>
    <dgm:cxn modelId="{3C3162AF-3BFB-40BC-BC64-0FD52F893B78}" type="presOf" srcId="{DB98820A-E783-4992-8F51-08D67DCE598D}" destId="{FF7878B9-7227-488D-AFC5-7B8D17B69CBE}" srcOrd="0" destOrd="0" presId="urn:microsoft.com/office/officeart/2005/8/layout/vList2"/>
    <dgm:cxn modelId="{2AE6DFCC-7898-4447-BCC3-37B5C6F42BF4}" type="presOf" srcId="{42D8BD5F-E70A-4CE1-BB60-1592F2FE0798}" destId="{93E68996-B4B8-4FC9-9BD0-DA3DBC1FDC9C}" srcOrd="0" destOrd="0" presId="urn:microsoft.com/office/officeart/2005/8/layout/vList2"/>
    <dgm:cxn modelId="{9C7D3FE9-8554-431C-859F-3F19ADE3EB1B}" srcId="{9136CC51-3639-401B-AAFE-34068B8F0155}" destId="{42D8BD5F-E70A-4CE1-BB60-1592F2FE0798}" srcOrd="4" destOrd="0" parTransId="{2D217837-EFE2-42EC-BCFD-616B1F0D573C}" sibTransId="{F159F37C-9235-4DDC-95B5-B8D6D6A9EE94}"/>
    <dgm:cxn modelId="{5E3A2AEF-32D7-4C89-90C3-B0A787C2A650}" type="presOf" srcId="{791D574E-86BD-429D-B83E-3E6840577C58}" destId="{6B69F8EC-BCD0-434C-BC1C-880F530AB284}" srcOrd="0" destOrd="0" presId="urn:microsoft.com/office/officeart/2005/8/layout/vList2"/>
    <dgm:cxn modelId="{C899CAF1-0FFD-4BB7-BBA2-3E4F653268CE}" srcId="{9136CC51-3639-401B-AAFE-34068B8F0155}" destId="{04B9C50B-C1B7-448B-8D0F-9CF3BFB670FB}" srcOrd="5" destOrd="0" parTransId="{A9C29F51-DBB2-4611-9651-E432F284EBD8}" sibTransId="{2AC0CB6F-9461-4C9C-B77F-80CDE417EA09}"/>
    <dgm:cxn modelId="{5CD24BF7-48C5-400A-ABA3-8BFA048BE77F}" srcId="{9136CC51-3639-401B-AAFE-34068B8F0155}" destId="{791D574E-86BD-429D-B83E-3E6840577C58}" srcOrd="2" destOrd="0" parTransId="{2B2607E0-AB7E-4529-86E2-800ECE943B86}" sibTransId="{3B544CE8-9489-418A-BE01-9E0FD962B0F0}"/>
    <dgm:cxn modelId="{FADD571B-BB8E-4F8F-BE84-92D452A9205F}" type="presParOf" srcId="{E4FC7E83-9F22-460E-BD27-FC7ED7D30FD9}" destId="{D0104FB2-DC11-4374-B998-6477DF4A2FB9}" srcOrd="0" destOrd="0" presId="urn:microsoft.com/office/officeart/2005/8/layout/vList2"/>
    <dgm:cxn modelId="{9D8FE008-7745-4BD1-BE9F-BE55DABBDBE3}" type="presParOf" srcId="{E4FC7E83-9F22-460E-BD27-FC7ED7D30FD9}" destId="{9878D230-3207-4E86-A9FD-9EA82EAF319D}" srcOrd="1" destOrd="0" presId="urn:microsoft.com/office/officeart/2005/8/layout/vList2"/>
    <dgm:cxn modelId="{BAEBE90D-F76A-4D73-83F4-3D515FA4AE92}" type="presParOf" srcId="{E4FC7E83-9F22-460E-BD27-FC7ED7D30FD9}" destId="{FF7878B9-7227-488D-AFC5-7B8D17B69CBE}" srcOrd="2" destOrd="0" presId="urn:microsoft.com/office/officeart/2005/8/layout/vList2"/>
    <dgm:cxn modelId="{AFA876F4-FD66-4EA9-BC21-96CF68448FE1}" type="presParOf" srcId="{E4FC7E83-9F22-460E-BD27-FC7ED7D30FD9}" destId="{E7B02CBB-D0AF-4913-B334-F51D138943A0}" srcOrd="3" destOrd="0" presId="urn:microsoft.com/office/officeart/2005/8/layout/vList2"/>
    <dgm:cxn modelId="{F900A81C-E249-4004-9B9A-9C8DF3A0E031}" type="presParOf" srcId="{E4FC7E83-9F22-460E-BD27-FC7ED7D30FD9}" destId="{6B69F8EC-BCD0-434C-BC1C-880F530AB284}" srcOrd="4" destOrd="0" presId="urn:microsoft.com/office/officeart/2005/8/layout/vList2"/>
    <dgm:cxn modelId="{E85622BA-E6FA-43A0-AD1B-A9A2B68298FC}" type="presParOf" srcId="{E4FC7E83-9F22-460E-BD27-FC7ED7D30FD9}" destId="{E2933824-09F1-46A2-8034-4B7108C35BA2}" srcOrd="5" destOrd="0" presId="urn:microsoft.com/office/officeart/2005/8/layout/vList2"/>
    <dgm:cxn modelId="{56438745-4AE5-44CA-AD68-3940D02632CF}" type="presParOf" srcId="{E4FC7E83-9F22-460E-BD27-FC7ED7D30FD9}" destId="{E10C506B-7B4D-4F0A-B062-5D10F8DFC30E}" srcOrd="6" destOrd="0" presId="urn:microsoft.com/office/officeart/2005/8/layout/vList2"/>
    <dgm:cxn modelId="{2620C51C-A905-49D1-B8B6-49357CEFB4F1}" type="presParOf" srcId="{E4FC7E83-9F22-460E-BD27-FC7ED7D30FD9}" destId="{E6CADDC6-CFD3-4A99-983D-FE1F9B8004A0}" srcOrd="7" destOrd="0" presId="urn:microsoft.com/office/officeart/2005/8/layout/vList2"/>
    <dgm:cxn modelId="{D3866C20-4405-4731-860F-12A70459FB37}" type="presParOf" srcId="{E4FC7E83-9F22-460E-BD27-FC7ED7D30FD9}" destId="{93E68996-B4B8-4FC9-9BD0-DA3DBC1FDC9C}" srcOrd="8" destOrd="0" presId="urn:microsoft.com/office/officeart/2005/8/layout/vList2"/>
    <dgm:cxn modelId="{26BCDFDD-81C9-4F1F-856E-1ADD027198CE}" type="presParOf" srcId="{E4FC7E83-9F22-460E-BD27-FC7ED7D30FD9}" destId="{3DC27054-1BB6-46A9-8FC4-610AAB2D3542}" srcOrd="9" destOrd="0" presId="urn:microsoft.com/office/officeart/2005/8/layout/vList2"/>
    <dgm:cxn modelId="{5DF3B8C2-3BDC-4700-AC0F-3ACDBA38196E}" type="presParOf" srcId="{E4FC7E83-9F22-460E-BD27-FC7ED7D30FD9}" destId="{2A093A71-03F1-4215-9E90-245B7CC08DA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29682D-048D-47B2-8BC3-5E8F2F242A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FFEB53-9CB7-4C6C-A3FB-5B410AACBD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THANK YOU</a:t>
          </a:r>
        </a:p>
      </dgm:t>
    </dgm:pt>
    <dgm:pt modelId="{490BB92B-2EC5-4799-B48F-E4C125FDEF75}" type="parTrans" cxnId="{221B82BD-2111-40C7-9977-884A322E735B}">
      <dgm:prSet/>
      <dgm:spPr/>
      <dgm:t>
        <a:bodyPr/>
        <a:lstStyle/>
        <a:p>
          <a:endParaRPr lang="en-US"/>
        </a:p>
      </dgm:t>
    </dgm:pt>
    <dgm:pt modelId="{3A0C03BC-E784-490E-9615-E0355D7214AA}" type="sibTrans" cxnId="{221B82BD-2111-40C7-9977-884A322E735B}">
      <dgm:prSet/>
      <dgm:spPr/>
      <dgm:t>
        <a:bodyPr/>
        <a:lstStyle/>
        <a:p>
          <a:endParaRPr lang="en-US"/>
        </a:p>
      </dgm:t>
    </dgm:pt>
    <dgm:pt modelId="{82DD9D0C-AA4F-4B5C-A2D6-FA72528073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queries</a:t>
          </a:r>
        </a:p>
      </dgm:t>
    </dgm:pt>
    <dgm:pt modelId="{9D8C6CDF-2A1B-49A1-B2B1-0703221A0DDA}" type="parTrans" cxnId="{EA991989-A5F9-4AB8-8F0F-1BC3F0E96747}">
      <dgm:prSet/>
      <dgm:spPr/>
      <dgm:t>
        <a:bodyPr/>
        <a:lstStyle/>
        <a:p>
          <a:endParaRPr lang="en-US"/>
        </a:p>
      </dgm:t>
    </dgm:pt>
    <dgm:pt modelId="{1F3B7786-D14C-4724-8336-0A6F5ED99F9B}" type="sibTrans" cxnId="{EA991989-A5F9-4AB8-8F0F-1BC3F0E96747}">
      <dgm:prSet/>
      <dgm:spPr/>
      <dgm:t>
        <a:bodyPr/>
        <a:lstStyle/>
        <a:p>
          <a:endParaRPr lang="en-US"/>
        </a:p>
      </dgm:t>
    </dgm:pt>
    <dgm:pt modelId="{DAE6A955-190D-444B-89C8-53B84B4D9CFB}" type="pres">
      <dgm:prSet presAssocID="{7229682D-048D-47B2-8BC3-5E8F2F242A06}" presName="root" presStyleCnt="0">
        <dgm:presLayoutVars>
          <dgm:dir/>
          <dgm:resizeHandles val="exact"/>
        </dgm:presLayoutVars>
      </dgm:prSet>
      <dgm:spPr/>
    </dgm:pt>
    <dgm:pt modelId="{0354D3C4-558B-4C2E-B413-37845D2290DE}" type="pres">
      <dgm:prSet presAssocID="{92FFEB53-9CB7-4C6C-A3FB-5B410AACBD0D}" presName="compNode" presStyleCnt="0"/>
      <dgm:spPr/>
    </dgm:pt>
    <dgm:pt modelId="{F8D2BE28-4CA1-417C-A890-1624227CED75}" type="pres">
      <dgm:prSet presAssocID="{92FFEB53-9CB7-4C6C-A3FB-5B410AACBD0D}" presName="bgRect" presStyleLbl="bgShp" presStyleIdx="0" presStyleCnt="2"/>
      <dgm:spPr/>
    </dgm:pt>
    <dgm:pt modelId="{0E5434B4-F296-44C6-B1D8-E82C5579DF05}" type="pres">
      <dgm:prSet presAssocID="{92FFEB53-9CB7-4C6C-A3FB-5B410AACBD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8776C02D-7FF8-4A40-9388-55A05662BD20}" type="pres">
      <dgm:prSet presAssocID="{92FFEB53-9CB7-4C6C-A3FB-5B410AACBD0D}" presName="spaceRect" presStyleCnt="0"/>
      <dgm:spPr/>
    </dgm:pt>
    <dgm:pt modelId="{415D4B4E-B130-4CCE-949C-B2349E094AD7}" type="pres">
      <dgm:prSet presAssocID="{92FFEB53-9CB7-4C6C-A3FB-5B410AACBD0D}" presName="parTx" presStyleLbl="revTx" presStyleIdx="0" presStyleCnt="2">
        <dgm:presLayoutVars>
          <dgm:chMax val="0"/>
          <dgm:chPref val="0"/>
        </dgm:presLayoutVars>
      </dgm:prSet>
      <dgm:spPr/>
    </dgm:pt>
    <dgm:pt modelId="{AFB4C19F-B78F-47D5-8100-6F97ABC2A285}" type="pres">
      <dgm:prSet presAssocID="{3A0C03BC-E784-490E-9615-E0355D7214AA}" presName="sibTrans" presStyleCnt="0"/>
      <dgm:spPr/>
    </dgm:pt>
    <dgm:pt modelId="{0256A36D-6549-4BB5-B722-CABE2D6879F9}" type="pres">
      <dgm:prSet presAssocID="{82DD9D0C-AA4F-4B5C-A2D6-FA7252807348}" presName="compNode" presStyleCnt="0"/>
      <dgm:spPr/>
    </dgm:pt>
    <dgm:pt modelId="{ABF5422D-3BEC-4408-83C1-46FF925B234E}" type="pres">
      <dgm:prSet presAssocID="{82DD9D0C-AA4F-4B5C-A2D6-FA7252807348}" presName="bgRect" presStyleLbl="bgShp" presStyleIdx="1" presStyleCnt="2"/>
      <dgm:spPr/>
    </dgm:pt>
    <dgm:pt modelId="{40AF199B-06CA-46B6-B780-BE8CE6AABB67}" type="pres">
      <dgm:prSet presAssocID="{82DD9D0C-AA4F-4B5C-A2D6-FA725280734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578B1AE-B13E-49AF-AD3C-542300C37DDE}" type="pres">
      <dgm:prSet presAssocID="{82DD9D0C-AA4F-4B5C-A2D6-FA7252807348}" presName="spaceRect" presStyleCnt="0"/>
      <dgm:spPr/>
    </dgm:pt>
    <dgm:pt modelId="{15FE29A0-57CC-4F5A-A75A-B7B6331A898D}" type="pres">
      <dgm:prSet presAssocID="{82DD9D0C-AA4F-4B5C-A2D6-FA725280734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A6B573E-D744-40CB-BB79-93C2B2414FB0}" type="presOf" srcId="{92FFEB53-9CB7-4C6C-A3FB-5B410AACBD0D}" destId="{415D4B4E-B130-4CCE-949C-B2349E094AD7}" srcOrd="0" destOrd="0" presId="urn:microsoft.com/office/officeart/2018/2/layout/IconVerticalSolidList"/>
    <dgm:cxn modelId="{EA991989-A5F9-4AB8-8F0F-1BC3F0E96747}" srcId="{7229682D-048D-47B2-8BC3-5E8F2F242A06}" destId="{82DD9D0C-AA4F-4B5C-A2D6-FA7252807348}" srcOrd="1" destOrd="0" parTransId="{9D8C6CDF-2A1B-49A1-B2B1-0703221A0DDA}" sibTransId="{1F3B7786-D14C-4724-8336-0A6F5ED99F9B}"/>
    <dgm:cxn modelId="{221B82BD-2111-40C7-9977-884A322E735B}" srcId="{7229682D-048D-47B2-8BC3-5E8F2F242A06}" destId="{92FFEB53-9CB7-4C6C-A3FB-5B410AACBD0D}" srcOrd="0" destOrd="0" parTransId="{490BB92B-2EC5-4799-B48F-E4C125FDEF75}" sibTransId="{3A0C03BC-E784-490E-9615-E0355D7214AA}"/>
    <dgm:cxn modelId="{D6669CCB-3F89-447E-94DE-56F71FD17A03}" type="presOf" srcId="{82DD9D0C-AA4F-4B5C-A2D6-FA7252807348}" destId="{15FE29A0-57CC-4F5A-A75A-B7B6331A898D}" srcOrd="0" destOrd="0" presId="urn:microsoft.com/office/officeart/2018/2/layout/IconVerticalSolidList"/>
    <dgm:cxn modelId="{3A559CCF-DAB9-4528-A3EF-9324002AE14C}" type="presOf" srcId="{7229682D-048D-47B2-8BC3-5E8F2F242A06}" destId="{DAE6A955-190D-444B-89C8-53B84B4D9CFB}" srcOrd="0" destOrd="0" presId="urn:microsoft.com/office/officeart/2018/2/layout/IconVerticalSolidList"/>
    <dgm:cxn modelId="{20067A39-C5AE-4700-A52C-1EB6E91CDB75}" type="presParOf" srcId="{DAE6A955-190D-444B-89C8-53B84B4D9CFB}" destId="{0354D3C4-558B-4C2E-B413-37845D2290DE}" srcOrd="0" destOrd="0" presId="urn:microsoft.com/office/officeart/2018/2/layout/IconVerticalSolidList"/>
    <dgm:cxn modelId="{BBBF5165-5C56-403A-978F-2636BC024622}" type="presParOf" srcId="{0354D3C4-558B-4C2E-B413-37845D2290DE}" destId="{F8D2BE28-4CA1-417C-A890-1624227CED75}" srcOrd="0" destOrd="0" presId="urn:microsoft.com/office/officeart/2018/2/layout/IconVerticalSolidList"/>
    <dgm:cxn modelId="{CECE6CAA-5160-4E7C-A952-B26770C6BE50}" type="presParOf" srcId="{0354D3C4-558B-4C2E-B413-37845D2290DE}" destId="{0E5434B4-F296-44C6-B1D8-E82C5579DF05}" srcOrd="1" destOrd="0" presId="urn:microsoft.com/office/officeart/2018/2/layout/IconVerticalSolidList"/>
    <dgm:cxn modelId="{8CA53AB9-B02D-42BC-83FB-BEB3E3369CC0}" type="presParOf" srcId="{0354D3C4-558B-4C2E-B413-37845D2290DE}" destId="{8776C02D-7FF8-4A40-9388-55A05662BD20}" srcOrd="2" destOrd="0" presId="urn:microsoft.com/office/officeart/2018/2/layout/IconVerticalSolidList"/>
    <dgm:cxn modelId="{986BABD5-343D-4D3C-AD07-0A061EC8DD91}" type="presParOf" srcId="{0354D3C4-558B-4C2E-B413-37845D2290DE}" destId="{415D4B4E-B130-4CCE-949C-B2349E094AD7}" srcOrd="3" destOrd="0" presId="urn:microsoft.com/office/officeart/2018/2/layout/IconVerticalSolidList"/>
    <dgm:cxn modelId="{718C5FAA-3493-4668-B541-B40CCF6304C1}" type="presParOf" srcId="{DAE6A955-190D-444B-89C8-53B84B4D9CFB}" destId="{AFB4C19F-B78F-47D5-8100-6F97ABC2A285}" srcOrd="1" destOrd="0" presId="urn:microsoft.com/office/officeart/2018/2/layout/IconVerticalSolidList"/>
    <dgm:cxn modelId="{BA2A1624-2163-4EBF-8B11-A7984A9926FA}" type="presParOf" srcId="{DAE6A955-190D-444B-89C8-53B84B4D9CFB}" destId="{0256A36D-6549-4BB5-B722-CABE2D6879F9}" srcOrd="2" destOrd="0" presId="urn:microsoft.com/office/officeart/2018/2/layout/IconVerticalSolidList"/>
    <dgm:cxn modelId="{9481F2F7-357E-4408-BD0C-57AAC0443C26}" type="presParOf" srcId="{0256A36D-6549-4BB5-B722-CABE2D6879F9}" destId="{ABF5422D-3BEC-4408-83C1-46FF925B234E}" srcOrd="0" destOrd="0" presId="urn:microsoft.com/office/officeart/2018/2/layout/IconVerticalSolidList"/>
    <dgm:cxn modelId="{7D03F174-EA94-48B8-835D-D2E0780B7072}" type="presParOf" srcId="{0256A36D-6549-4BB5-B722-CABE2D6879F9}" destId="{40AF199B-06CA-46B6-B780-BE8CE6AABB67}" srcOrd="1" destOrd="0" presId="urn:microsoft.com/office/officeart/2018/2/layout/IconVerticalSolidList"/>
    <dgm:cxn modelId="{09B8B4B7-7EB6-490F-8B2B-69EFC75185D1}" type="presParOf" srcId="{0256A36D-6549-4BB5-B722-CABE2D6879F9}" destId="{1578B1AE-B13E-49AF-AD3C-542300C37DDE}" srcOrd="2" destOrd="0" presId="urn:microsoft.com/office/officeart/2018/2/layout/IconVerticalSolidList"/>
    <dgm:cxn modelId="{A746FA6F-0B41-481E-A72D-3EA039EF87CF}" type="presParOf" srcId="{0256A36D-6549-4BB5-B722-CABE2D6879F9}" destId="{15FE29A0-57CC-4F5A-A75A-B7B6331A89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33DBB-5B69-4639-9A57-957CE2A67993}">
      <dsp:nvSpPr>
        <dsp:cNvPr id="0" name=""/>
        <dsp:cNvSpPr/>
      </dsp:nvSpPr>
      <dsp:spPr>
        <a:xfrm>
          <a:off x="3414443" y="0"/>
          <a:ext cx="5363111" cy="536311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719B75-BA91-48C0-8C1F-4C0A9307D4CC}">
      <dsp:nvSpPr>
        <dsp:cNvPr id="0" name=""/>
        <dsp:cNvSpPr/>
      </dsp:nvSpPr>
      <dsp:spPr>
        <a:xfrm>
          <a:off x="3923939" y="509495"/>
          <a:ext cx="2091613" cy="209161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Atomicity</a:t>
          </a:r>
          <a:r>
            <a:rPr lang="en-US" sz="1400" kern="1200" dirty="0"/>
            <a:t>: The transaction is treated as a single unit. Either all operations within the transaction are completed successfully, or none are applied.</a:t>
          </a:r>
        </a:p>
      </dsp:txBody>
      <dsp:txXfrm>
        <a:off x="4026043" y="611599"/>
        <a:ext cx="1887405" cy="1887405"/>
      </dsp:txXfrm>
    </dsp:sp>
    <dsp:sp modelId="{FB7ECB84-3A3C-424D-83DB-E3AC30826C78}">
      <dsp:nvSpPr>
        <dsp:cNvPr id="0" name=""/>
        <dsp:cNvSpPr/>
      </dsp:nvSpPr>
      <dsp:spPr>
        <a:xfrm>
          <a:off x="6176445" y="509495"/>
          <a:ext cx="2091613" cy="209161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Consistency</a:t>
          </a:r>
          <a:r>
            <a:rPr lang="en-US" sz="1400" kern="1200" dirty="0"/>
            <a:t>: The transaction must leave the database in a consistent state. It should adhere to all defined rules and constraints.</a:t>
          </a:r>
        </a:p>
      </dsp:txBody>
      <dsp:txXfrm>
        <a:off x="6278549" y="611599"/>
        <a:ext cx="1887405" cy="1887405"/>
      </dsp:txXfrm>
    </dsp:sp>
    <dsp:sp modelId="{ABFD229D-D704-4E40-84A5-FB81A2CA5358}">
      <dsp:nvSpPr>
        <dsp:cNvPr id="0" name=""/>
        <dsp:cNvSpPr/>
      </dsp:nvSpPr>
      <dsp:spPr>
        <a:xfrm>
          <a:off x="3923939" y="2762002"/>
          <a:ext cx="2091613" cy="209161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Isolation</a:t>
          </a:r>
          <a:r>
            <a:rPr lang="en-US" sz="1400" kern="1200" dirty="0"/>
            <a:t>: Transactions are executed in isolation from each other. Intermediate results are not visible to other transactions until the transaction is complete.</a:t>
          </a:r>
        </a:p>
      </dsp:txBody>
      <dsp:txXfrm>
        <a:off x="4026043" y="2864106"/>
        <a:ext cx="1887405" cy="1887405"/>
      </dsp:txXfrm>
    </dsp:sp>
    <dsp:sp modelId="{DA2EAA38-1E42-49B3-81AE-B7990C66CB3E}">
      <dsp:nvSpPr>
        <dsp:cNvPr id="0" name=""/>
        <dsp:cNvSpPr/>
      </dsp:nvSpPr>
      <dsp:spPr>
        <a:xfrm>
          <a:off x="6176445" y="2762002"/>
          <a:ext cx="2091613" cy="209161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Durability</a:t>
          </a:r>
          <a:r>
            <a:rPr lang="en-US" sz="1400" kern="1200" dirty="0"/>
            <a:t>: Once a transaction is committed, its changes are permanent and survive system failures.</a:t>
          </a:r>
        </a:p>
      </dsp:txBody>
      <dsp:txXfrm>
        <a:off x="6278549" y="2864106"/>
        <a:ext cx="1887405" cy="1887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04FB2-DC11-4374-B998-6477DF4A2FB9}">
      <dsp:nvSpPr>
        <dsp:cNvPr id="0" name=""/>
        <dsp:cNvSpPr/>
      </dsp:nvSpPr>
      <dsp:spPr>
        <a:xfrm>
          <a:off x="0" y="72008"/>
          <a:ext cx="5217173" cy="638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REQUIRED</a:t>
          </a:r>
        </a:p>
      </dsp:txBody>
      <dsp:txXfrm>
        <a:off x="31185" y="103193"/>
        <a:ext cx="5154803" cy="576450"/>
      </dsp:txXfrm>
    </dsp:sp>
    <dsp:sp modelId="{FF7878B9-7227-488D-AFC5-7B8D17B69CBE}">
      <dsp:nvSpPr>
        <dsp:cNvPr id="0" name=""/>
        <dsp:cNvSpPr/>
      </dsp:nvSpPr>
      <dsp:spPr>
        <a:xfrm>
          <a:off x="0" y="785709"/>
          <a:ext cx="5217173" cy="638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SUPPORTS</a:t>
          </a:r>
        </a:p>
      </dsp:txBody>
      <dsp:txXfrm>
        <a:off x="31185" y="816894"/>
        <a:ext cx="5154803" cy="576450"/>
      </dsp:txXfrm>
    </dsp:sp>
    <dsp:sp modelId="{6B69F8EC-BCD0-434C-BC1C-880F530AB284}">
      <dsp:nvSpPr>
        <dsp:cNvPr id="0" name=""/>
        <dsp:cNvSpPr/>
      </dsp:nvSpPr>
      <dsp:spPr>
        <a:xfrm>
          <a:off x="0" y="1499409"/>
          <a:ext cx="5217173" cy="6388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NOT_SUPPORTED</a:t>
          </a:r>
        </a:p>
      </dsp:txBody>
      <dsp:txXfrm>
        <a:off x="31185" y="1530594"/>
        <a:ext cx="5154803" cy="576450"/>
      </dsp:txXfrm>
    </dsp:sp>
    <dsp:sp modelId="{E10C506B-7B4D-4F0A-B062-5D10F8DFC30E}">
      <dsp:nvSpPr>
        <dsp:cNvPr id="0" name=""/>
        <dsp:cNvSpPr/>
      </dsp:nvSpPr>
      <dsp:spPr>
        <a:xfrm>
          <a:off x="0" y="2213109"/>
          <a:ext cx="5217173" cy="638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REQUIRES_NEW</a:t>
          </a:r>
        </a:p>
      </dsp:txBody>
      <dsp:txXfrm>
        <a:off x="31185" y="2244294"/>
        <a:ext cx="5154803" cy="576450"/>
      </dsp:txXfrm>
    </dsp:sp>
    <dsp:sp modelId="{93E68996-B4B8-4FC9-9BD0-DA3DBC1FDC9C}">
      <dsp:nvSpPr>
        <dsp:cNvPr id="0" name=""/>
        <dsp:cNvSpPr/>
      </dsp:nvSpPr>
      <dsp:spPr>
        <a:xfrm>
          <a:off x="0" y="2926809"/>
          <a:ext cx="5217173" cy="6388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NEVER</a:t>
          </a:r>
        </a:p>
      </dsp:txBody>
      <dsp:txXfrm>
        <a:off x="31185" y="2957994"/>
        <a:ext cx="5154803" cy="576450"/>
      </dsp:txXfrm>
    </dsp:sp>
    <dsp:sp modelId="{2A093A71-03F1-4215-9E90-245B7CC08DA6}">
      <dsp:nvSpPr>
        <dsp:cNvPr id="0" name=""/>
        <dsp:cNvSpPr/>
      </dsp:nvSpPr>
      <dsp:spPr>
        <a:xfrm>
          <a:off x="0" y="3640509"/>
          <a:ext cx="5217173" cy="638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MANDATORY</a:t>
          </a:r>
        </a:p>
      </dsp:txBody>
      <dsp:txXfrm>
        <a:off x="31185" y="3671694"/>
        <a:ext cx="5154803" cy="576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2BE28-4CA1-417C-A890-1624227CED75}">
      <dsp:nvSpPr>
        <dsp:cNvPr id="0" name=""/>
        <dsp:cNvSpPr/>
      </dsp:nvSpPr>
      <dsp:spPr>
        <a:xfrm>
          <a:off x="0" y="891540"/>
          <a:ext cx="5878512" cy="1645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434B4-F296-44C6-B1D8-E82C5579DF05}">
      <dsp:nvSpPr>
        <dsp:cNvPr id="0" name=""/>
        <dsp:cNvSpPr/>
      </dsp:nvSpPr>
      <dsp:spPr>
        <a:xfrm>
          <a:off x="497890" y="1261872"/>
          <a:ext cx="905256" cy="9052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D4B4E-B130-4CCE-949C-B2349E094AD7}">
      <dsp:nvSpPr>
        <dsp:cNvPr id="0" name=""/>
        <dsp:cNvSpPr/>
      </dsp:nvSpPr>
      <dsp:spPr>
        <a:xfrm>
          <a:off x="1901037" y="891540"/>
          <a:ext cx="3977474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174193" rIns="174193" bIns="174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THANK YOU</a:t>
          </a:r>
        </a:p>
      </dsp:txBody>
      <dsp:txXfrm>
        <a:off x="1901037" y="891540"/>
        <a:ext cx="3977474" cy="1645920"/>
      </dsp:txXfrm>
    </dsp:sp>
    <dsp:sp modelId="{ABF5422D-3BEC-4408-83C1-46FF925B234E}">
      <dsp:nvSpPr>
        <dsp:cNvPr id="0" name=""/>
        <dsp:cNvSpPr/>
      </dsp:nvSpPr>
      <dsp:spPr>
        <a:xfrm>
          <a:off x="0" y="2948940"/>
          <a:ext cx="5878512" cy="1645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F199B-06CA-46B6-B780-BE8CE6AABB67}">
      <dsp:nvSpPr>
        <dsp:cNvPr id="0" name=""/>
        <dsp:cNvSpPr/>
      </dsp:nvSpPr>
      <dsp:spPr>
        <a:xfrm>
          <a:off x="497890" y="3319272"/>
          <a:ext cx="905256" cy="9052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E29A0-57CC-4F5A-A75A-B7B6331A898D}">
      <dsp:nvSpPr>
        <dsp:cNvPr id="0" name=""/>
        <dsp:cNvSpPr/>
      </dsp:nvSpPr>
      <dsp:spPr>
        <a:xfrm>
          <a:off x="1901037" y="2948940"/>
          <a:ext cx="3977474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174193" rIns="174193" bIns="174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Any queries</a:t>
          </a:r>
        </a:p>
      </dsp:txBody>
      <dsp:txXfrm>
        <a:off x="1901037" y="2948940"/>
        <a:ext cx="3977474" cy="164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8731F-CE7D-4029-84F5-616B00AC9CD0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7DE43-FDCD-4AB1-A000-116F5F244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21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7DE43-FDCD-4AB1-A000-116F5F24435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5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6447-8C6A-616E-B1C1-758C84366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1FFDD-53E5-DBFC-776D-86F16379B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C531-F1A3-EF59-E935-D74AC69A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54A-FE9E-4230-B861-7913D3F9931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61BE-E71F-1A23-82D5-5A51F068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E799D-43A3-0B68-E9AB-8C2DD8B4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79F2-B3F0-4D32-B4CD-35EC8A1ED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7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2134-B41B-CEE0-59A0-BBB412E6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AF134-1A5F-0C2D-A8D1-D73B5E181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E5B4C-3367-C86F-4DA6-454B0B6E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54A-FE9E-4230-B861-7913D3F9931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E01F1-D741-9482-0EC8-CB2A4323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87A04-6A20-64C2-5033-C63186E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79F2-B3F0-4D32-B4CD-35EC8A1ED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25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71379-A87A-776F-AF69-1224BF3C2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5C0D1-737D-E538-1D04-35243B8A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8297A-C740-CC74-78CA-9B14F2B8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54A-FE9E-4230-B861-7913D3F9931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C8339-30C1-2DBD-BC11-AAB8BE0E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E211-F90C-8F5C-B0B4-BE15FC26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79F2-B3F0-4D32-B4CD-35EC8A1ED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19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42AC-9937-EAA3-E213-D52A16AE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773C-DD97-76A6-B943-6AE81FFA3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BD0F-F2D0-AEA8-613C-15F622E1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54A-FE9E-4230-B861-7913D3F9931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B3F5B-FB4A-76DF-DB9D-E9CF5F95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5E913-B66A-5298-686B-9C87E57C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79F2-B3F0-4D32-B4CD-35EC8A1ED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8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F759-9F60-5E3D-AC4E-4BCB9C42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0C824-8718-96A2-68EB-1E8D3EF85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D78A7-C3DD-DD7C-F036-2C409E88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54A-FE9E-4230-B861-7913D3F9931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EF7C-0860-09FA-FAF4-55684A53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FB69-B146-44D7-674E-61C85543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79F2-B3F0-4D32-B4CD-35EC8A1ED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86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5429-625F-AD69-C126-B9055C50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A6EB-D55F-C932-C2AC-B05E62DF3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34C9A-CE6A-30E9-2D36-18D933CB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4B6E-D0BB-4FF3-A54A-78EE526A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54A-FE9E-4230-B861-7913D3F9931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4A7AE-830B-1FEC-7F6E-8DF91E4C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35570-33F1-3DA5-4510-3757672E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79F2-B3F0-4D32-B4CD-35EC8A1ED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55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E93D-8646-F976-7851-3FA5744B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32893-3819-5374-5F32-8177A353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28D94-0F33-8465-4461-0C8E13F36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4CFBB-164B-32A7-E71E-D3D851B3E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3911A-1DB4-F0B1-7415-D0AB00A9D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D32B14-939B-3BA5-8E07-DCCFCD2C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54A-FE9E-4230-B861-7913D3F9931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8BFB3-3750-F83A-712D-E99B7FAE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0C5EB-3B56-E336-2F9A-5BF737DC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79F2-B3F0-4D32-B4CD-35EC8A1ED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77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0EF9-F691-83A9-8F5A-FFB8359D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430FB-8C86-EC44-20C4-18FCD998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54A-FE9E-4230-B861-7913D3F9931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F8C81-1FCB-E159-C81B-62EDE616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4138E-8D4B-8ADA-8B01-99BE173C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79F2-B3F0-4D32-B4CD-35EC8A1ED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7E1A9-303E-AB0F-47B6-FAAC05F9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54A-FE9E-4230-B861-7913D3F9931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EE066-C8F3-E989-2D91-E8EBCAFC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7A014-05BF-7D74-48AD-3E093640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79F2-B3F0-4D32-B4CD-35EC8A1ED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23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3098-C2BC-72C5-1E7D-8A32ECE2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A5DAE-1324-DDA5-76B7-685814D3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E3219-885A-EC4A-2991-49EC6DA2B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086E2-B38F-661A-5AB7-7C985E8A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54A-FE9E-4230-B861-7913D3F9931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27D42-1B0D-8A32-AF70-7F3DAF99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979C3-0C5A-BDD8-BF90-AC343AF8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79F2-B3F0-4D32-B4CD-35EC8A1ED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9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D879-E9A1-4B51-B47E-826DCF8D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92806-C47B-98CD-4F12-1E4361B4B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A69ED-8707-BE9C-6D71-C5FCCF63D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3B5D3-5B07-5FFE-9C4E-CC682D38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554A-FE9E-4230-B861-7913D3F9931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2A0CF-C804-B975-6B95-B27AD63E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5CAB-E847-827A-36BB-99FAB049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79F2-B3F0-4D32-B4CD-35EC8A1ED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1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16B64-FAEE-5DD5-AD6A-78BEEB52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9F83F-E53C-C756-76E8-71821E6E6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250DF-656C-547C-FF08-487250B31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27554A-FE9E-4230-B861-7913D3F99311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FF29-6256-CCDA-A049-D36E8A7F1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3580-701F-F9D5-31EC-4BA726A2F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E79F2-B3F0-4D32-B4CD-35EC8A1ED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8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16341-5FCF-C452-EFEA-5CC8753A6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Transaction Management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2B2A4-5EB2-35ED-511C-0FE39975F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8679" y="4034446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dirty="0" err="1">
                <a:solidFill>
                  <a:schemeClr val="bg1"/>
                </a:solidFill>
              </a:rPr>
              <a:t>SpringBoot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7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ransaction&#10;&#10;Description automatically generated">
            <a:extLst>
              <a:ext uri="{FF2B5EF4-FFF2-40B4-BE49-F238E27FC236}">
                <a16:creationId xmlns:a16="http://schemas.microsoft.com/office/drawing/2014/main" id="{3250E569-D5B1-E7D5-481F-CFCD44793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1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ransaction&#10;&#10;Description automatically generated">
            <a:extLst>
              <a:ext uri="{FF2B5EF4-FFF2-40B4-BE49-F238E27FC236}">
                <a16:creationId xmlns:a16="http://schemas.microsoft.com/office/drawing/2014/main" id="{8DA0CE89-FE9B-7D10-2B13-436C88762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76"/>
            <a:ext cx="12192000" cy="682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2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1EBFC3-C36D-777C-9CD1-693C6E9B7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3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ransaction&#10;&#10;Description automatically generated">
            <a:extLst>
              <a:ext uri="{FF2B5EF4-FFF2-40B4-BE49-F238E27FC236}">
                <a16:creationId xmlns:a16="http://schemas.microsoft.com/office/drawing/2014/main" id="{EC1FCA0A-8F71-4FB4-9BF2-4C45EF4D2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3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6987-6DA0-B445-F9AF-B8224BDE6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804" y="3018193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Project Demo</a:t>
            </a:r>
            <a:endParaRPr lang="en-IN" sz="3600" dirty="0">
              <a:solidFill>
                <a:schemeClr val="bg1"/>
              </a:solidFill>
            </a:endParaRPr>
          </a:p>
        </p:txBody>
      </p: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722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DDC739-8B12-007F-052F-4294E3CBB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514480"/>
              </p:ext>
            </p:extLst>
          </p:nvPr>
        </p:nvGraphicFramePr>
        <p:xfrm>
          <a:off x="3156744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176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5E1C61-8ADD-8199-4794-A3A7BA2D2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0140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DA30C-AC05-96C7-9010-AA56934F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63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Helps Achieving ACID properties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2CCB2D-D69B-FFC3-A458-53E4642D4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079458"/>
              </p:ext>
            </p:extLst>
          </p:nvPr>
        </p:nvGraphicFramePr>
        <p:xfrm>
          <a:off x="1" y="1366461"/>
          <a:ext cx="12191998" cy="5363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6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35F5-2FE1-8355-BCE1-1689971C4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24" y="475972"/>
            <a:ext cx="6684139" cy="18676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@EnableTransactionManagement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675FB-2AF5-5BB9-2208-4B80B1497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996649"/>
            <a:ext cx="11164824" cy="29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5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35F5-2FE1-8355-BCE1-1689971C4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24" y="475972"/>
            <a:ext cx="6684139" cy="18676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IN" sz="2000" dirty="0"/>
              <a:t>@Transactional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DA6398-0A8C-E4E0-1A60-0E286E0AD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" y="3036206"/>
            <a:ext cx="11167446" cy="26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1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23CE7-74D0-5053-9342-A800E9A1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Transaction Propagation</a:t>
            </a:r>
          </a:p>
        </p:txBody>
      </p:sp>
      <p:pic>
        <p:nvPicPr>
          <p:cNvPr id="5" name="Content Placeholder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6741CE4B-F378-3508-F39C-6854B20E9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04834"/>
            <a:ext cx="10905066" cy="37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5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23CE7-74D0-5053-9342-A800E9A1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06" y="2083848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Types of Transaction Propagation</a:t>
            </a:r>
          </a:p>
        </p:txBody>
      </p:sp>
      <p:grpSp>
        <p:nvGrpSpPr>
          <p:cNvPr id="100" name="Graphic 38">
            <a:extLst>
              <a:ext uri="{FF2B5EF4-FFF2-40B4-BE49-F238E27FC236}">
                <a16:creationId xmlns:a16="http://schemas.microsoft.com/office/drawing/2014/main" id="{35C37387-FC74-4DFB-841A-B7688148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2D8A01F-F541-4FE1-9384-7A5B686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067F35E-69E0-4628-B498-7058AF51F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D9FE21DE-050D-4E27-A007-AAE4EF84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7EF10EC-D135-4F55-A642-AFA283DD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8" name="Graphic 4">
            <a:extLst>
              <a:ext uri="{FF2B5EF4-FFF2-40B4-BE49-F238E27FC236}">
                <a16:creationId xmlns:a16="http://schemas.microsoft.com/office/drawing/2014/main" id="{8546F01E-28C6-4D97-ACC0-50485CD54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3770" y="463798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B0908F7-1F79-4980-843B-7010EE8E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3653996-A332-4C70-839A-B246E05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9F15CE8-59C3-4EB5-9C7C-4BAAC5F7D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61B38B2-7390-4304-A200-E656AE089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A0DCEB4-FD1D-4E15-A000-1A9CB77D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DCE85A3-7077-4FEE-B140-C20B1A230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4748CC5-5652-4C4F-A5CE-41DA8383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47D79CB-5BE7-49A3-8C81-10069023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F449AC0-C0F3-4D2F-9134-78DDFD1B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7A8DFB0-41C7-4703-BCC0-902265911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1A0CFB7-B9CE-4B04-92B5-FE295DF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7344B6F-954A-49BE-B5E9-19A09DC6B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263CDF5-777C-406D-B2B2-0FF351D11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2" name="Content Placeholder 3">
            <a:extLst>
              <a:ext uri="{FF2B5EF4-FFF2-40B4-BE49-F238E27FC236}">
                <a16:creationId xmlns:a16="http://schemas.microsoft.com/office/drawing/2014/main" id="{B7C60135-1C44-BA04-01E5-F132A2ECB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092629"/>
              </p:ext>
            </p:extLst>
          </p:nvPr>
        </p:nvGraphicFramePr>
        <p:xfrm>
          <a:off x="6254612" y="1247505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64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transaction">
            <a:extLst>
              <a:ext uri="{FF2B5EF4-FFF2-40B4-BE49-F238E27FC236}">
                <a16:creationId xmlns:a16="http://schemas.microsoft.com/office/drawing/2014/main" id="{629E035A-9C41-0E5B-6414-ACA352011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0907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transaction method&#10;&#10;Description automatically generated">
            <a:extLst>
              <a:ext uri="{FF2B5EF4-FFF2-40B4-BE49-F238E27FC236}">
                <a16:creationId xmlns:a16="http://schemas.microsoft.com/office/drawing/2014/main" id="{0C8EBD57-212E-B5A1-794A-3F7D1DD9C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1108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126</Words>
  <Application>Microsoft Office PowerPoint</Application>
  <PresentationFormat>Widescreen</PresentationFormat>
  <Paragraphs>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Transaction Management</vt:lpstr>
      <vt:lpstr>PowerPoint Presentation</vt:lpstr>
      <vt:lpstr>Helps Achieving ACID properties</vt:lpstr>
      <vt:lpstr>PowerPoint Presentation</vt:lpstr>
      <vt:lpstr>PowerPoint Presentation</vt:lpstr>
      <vt:lpstr>Transaction Propagation</vt:lpstr>
      <vt:lpstr>Types of Transaction 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Kumar Nayak(UST,IN)</dc:creator>
  <cp:lastModifiedBy>Atul Kumar Nayak(UST,IN)</cp:lastModifiedBy>
  <cp:revision>3</cp:revision>
  <dcterms:created xsi:type="dcterms:W3CDTF">2024-08-21T16:42:46Z</dcterms:created>
  <dcterms:modified xsi:type="dcterms:W3CDTF">2024-08-22T18:18:51Z</dcterms:modified>
</cp:coreProperties>
</file>