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FCA8-92E6-AEC9-1270-86B184A8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AB62-127D-7FB0-8379-2743ADD1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EDD2-C5A8-05A4-EEDF-A6BBC975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8E74-1A0E-192A-A751-2FD5589D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7003-04A3-8D7C-8DA4-6A06ECF2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05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906B-18C1-B933-71FE-12F6EE9B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8A0AB-E45B-813E-198A-771A54EE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4E722-3EE1-7DFF-60E2-1C3380C3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F993-AE73-F0A9-4021-02FC678F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EFDA-F6ED-9D9F-A5A5-6D85BA82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7DE75-490C-D7E4-8CC5-C588572DA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D9E3A-7214-A8B7-ADA7-9F028D2B5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A982-1CB3-2D91-C56F-514421C0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F06D-32C3-7402-C33D-19A53DF2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9077-8792-5928-48C2-DAB1DCAB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8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7C6E-CBF3-CDAA-6540-8972B05A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5FFF-7CC4-8742-5D7B-58F33524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167EE-E1BA-97B2-D3EA-09E13013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D6132-5B65-7D19-0468-3EA624EB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E0D7-C6A5-F26A-14B9-634F8E29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10C1-E1DA-C0C0-09DC-7AF15F1A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A6047-94EF-2DD9-A5CB-7612DFEF0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D742-175C-8533-B279-322F60BE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FB96-1642-F137-315A-1BB7F13F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0C0A-8D22-F2E9-9E04-25BD3F57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34E5-990E-F85C-CAA8-8D15B29E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4CD7-D74D-CBE6-EA10-49A66446B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00492-706D-7354-423C-849C3598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82D85-133B-33AD-15BD-12A05EDE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E27FC-EBBA-F202-F3EA-79B46030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631E-328B-1298-88F8-2E0B05D3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2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0A17-2C59-7727-3872-ADA6774E8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9B09-0832-286E-FE62-A42CB92C3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B76E5-C195-2A9A-B245-31243597F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3CB28-0CB7-DDC3-4DDE-A0600B05A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F8657-356D-D9F8-23D6-C4A3B9BA6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6EF0B-BB29-DC33-BD56-F5DB834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5D87-7714-47CF-3FF5-25EFE25E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B90F4-C4A2-767E-EC19-428C37E0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0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B40A-29E3-CAAF-B606-CD2BE1AB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F1B0-C64C-666C-4C02-C8810128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509F4-7174-E668-EC18-D8DE3DAC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58ACB-9C04-784B-C67D-D7E3CA98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8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41DC2-72B0-2C6B-2F3D-4C451AB0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CF636-1E9A-123C-1C3D-1BD5BFE3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7978C-A1D0-D173-DC31-B99BD3C3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19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5581-F8D4-28F7-BAAC-E1CA7B6F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17E4-CE46-BD98-6591-B51F1B9A6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F0975-1F5C-13A8-30F8-21B94A049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E9EA5-5F08-FCB9-4B99-B5736417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CA72-02DD-7FCA-F43C-22D2F3C91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95EB3-5AD5-DF7D-4F27-760614AF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7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FE2F-B7DE-E987-33FB-FB3D9993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5BB42-B4FB-3913-A76A-ECD774159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C51D2-D594-98DF-A5BF-F0D8F9D23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C0778-3406-D1AD-0A39-425ED05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FCFB8-5758-ADAC-7BD8-67D64DF6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D83BB-9EDD-2AE6-090B-C4139DF9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2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06F82-5944-8ABD-8547-68499501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351B-8AF9-B06A-631C-076EC1AE2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60B18-8D44-3899-7A7E-031D8D3EE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7B40-A827-4C07-81F1-29C83E6ACA46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2583-0328-435C-48DE-54F520BFA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2CC1-7EDB-FE12-7D28-977165E6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EEE9-002E-411F-BB0D-CF125A832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9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09ED-4DF0-957C-1C29-83FE63B30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DB43E-25B1-DE69-46EA-0A3C491FE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008B6-1DA5-AC93-C0AE-52B411810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22CBE-FC88-8050-6F2C-2D9BA9B94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0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D3329-D329-35F7-A217-86C7DB33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872667-97D1-1CE6-EB73-0413C185E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7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B0113-EC98-43EA-77ED-DE377103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67" y="0"/>
            <a:ext cx="4279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4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5D82EF-C50A-0C40-D658-2517EFFA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5433E-3F84-4A4C-F087-BD299F64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633" y="0"/>
            <a:ext cx="4434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59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E23BA-DA39-BE57-8748-585391D4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BB31C-864C-3AF9-A283-D5FBA9D3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31" y="0"/>
            <a:ext cx="44819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2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5DF88-260B-B98C-789D-4B51CB22B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95F020-AF5B-EFC6-064B-867D81274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239" y="0"/>
            <a:ext cx="4513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7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71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B82B7-EC3C-684D-12D1-521D620C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C15F38-53C0-4E10-9F4D-395D4146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35" y="0"/>
            <a:ext cx="4474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6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Kumar Nayak</dc:creator>
  <cp:lastModifiedBy>Atul Kumar Nayak</cp:lastModifiedBy>
  <cp:revision>1</cp:revision>
  <dcterms:created xsi:type="dcterms:W3CDTF">2025-06-19T13:03:41Z</dcterms:created>
  <dcterms:modified xsi:type="dcterms:W3CDTF">2025-06-19T13:29:19Z</dcterms:modified>
</cp:coreProperties>
</file>