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6fc696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d6fc696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6fc6966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4d6fc6966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6fc696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4d6fc696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162275"/>
            <a:ext cx="61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Работа с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Unix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Российский университет дружбы народов, Москва, Россия</a:t>
            </a:r>
            <a:r>
              <a:rPr lang="ru-RU" sz="1800" b="0" i="0" u="none" strike="noStrike" cap="none"/>
              <a:t> 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11312" y="3926285"/>
            <a:ext cx="35444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Смольняков Данил Евгеньевич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НБИбд-02-24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Ответы на вопросы: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334086"/>
            <a:ext cx="106326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1.Командная оболочка - интерпретатор команд ОС (</a:t>
            </a:r>
            <a:r>
              <a:rPr lang="ru-RU" sz="1600" dirty="0" err="1"/>
              <a:t>bash</a:t>
            </a:r>
            <a:r>
              <a:rPr lang="ru-RU" sz="1600" dirty="0"/>
              <a:t>, </a:t>
            </a:r>
            <a:r>
              <a:rPr lang="ru-RU" sz="1600" dirty="0" err="1"/>
              <a:t>zsh</a:t>
            </a:r>
            <a:r>
              <a:rPr lang="ru-RU" sz="1600" dirty="0"/>
              <a:t>, </a:t>
            </a:r>
            <a:r>
              <a:rPr lang="ru-RU" sz="1600" dirty="0" err="1"/>
              <a:t>ksh</a:t>
            </a:r>
            <a:r>
              <a:rPr lang="ru-RU" sz="1600" dirty="0"/>
              <a:t>), отличаются функционалом и синтаксисом.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2.POSIX - стандарт совместимости UNIX-систем, обеспечивающий переносимость.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3.Переменные - </a:t>
            </a:r>
            <a:r>
              <a:rPr lang="ru-RU" sz="1600" dirty="0" err="1"/>
              <a:t>var</a:t>
            </a:r>
            <a:r>
              <a:rPr lang="ru-RU" sz="1600" dirty="0"/>
              <a:t>=значение, массивы - </a:t>
            </a:r>
            <a:r>
              <a:rPr lang="ru-RU" sz="1600" dirty="0" err="1"/>
              <a:t>arr</a:t>
            </a:r>
            <a:r>
              <a:rPr lang="ru-RU" sz="1600" dirty="0"/>
              <a:t>=(знач1 знач2).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4.let - арифметические вычисления, </a:t>
            </a:r>
            <a:r>
              <a:rPr lang="ru-RU" sz="1600" dirty="0" err="1"/>
              <a:t>read</a:t>
            </a:r>
            <a:r>
              <a:rPr lang="ru-RU" sz="1600" dirty="0"/>
              <a:t> - чтение ввода пользователя.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5.Арифметические операции - + - * / % ** и битовые операции.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6.(( )) - конструкция для арифметических вычислений и сравнений.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7.Стандартные переменные - PATH, HOME, USER, PS1, PWD.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8.Метасимволы - спецсимволы (* ? &gt; &lt; |), имеющие особое значение.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9.Экранирование - через \, ' ' или " " (частичное).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10.Создание - текстовый файл с </a:t>
            </a:r>
            <a:r>
              <a:rPr lang="ru-RU" sz="1600" dirty="0" err="1"/>
              <a:t>shebang</a:t>
            </a:r>
            <a:r>
              <a:rPr lang="ru-RU" sz="1600" dirty="0"/>
              <a:t> (#!/bin/bash), запуск - </a:t>
            </a:r>
            <a:r>
              <a:rPr lang="ru-RU" sz="1600" dirty="0" err="1"/>
              <a:t>chmod</a:t>
            </a:r>
            <a:r>
              <a:rPr lang="ru-RU" sz="1600" dirty="0"/>
              <a:t> +x и ./файл.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11.Функции - </a:t>
            </a:r>
            <a:r>
              <a:rPr lang="ru-RU" sz="1600" dirty="0" err="1"/>
              <a:t>func_name</a:t>
            </a:r>
            <a:r>
              <a:rPr lang="ru-RU" sz="1600" dirty="0"/>
              <a:t>() { команды } или </a:t>
            </a:r>
            <a:r>
              <a:rPr lang="ru-RU" sz="1600" dirty="0" err="1"/>
              <a:t>function</a:t>
            </a:r>
            <a:r>
              <a:rPr lang="ru-RU" sz="1600" dirty="0"/>
              <a:t> </a:t>
            </a:r>
            <a:r>
              <a:rPr lang="ru-RU" sz="1600" dirty="0" err="1"/>
              <a:t>func_name</a:t>
            </a:r>
            <a:r>
              <a:rPr lang="ru-RU" sz="1600" dirty="0"/>
              <a:t> { команды }.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12.Проверка - </a:t>
            </a:r>
            <a:r>
              <a:rPr lang="ru-RU" sz="1600" dirty="0" err="1"/>
              <a:t>test</a:t>
            </a:r>
            <a:r>
              <a:rPr lang="ru-RU" sz="1600" dirty="0"/>
              <a:t> -f (файл), </a:t>
            </a:r>
            <a:r>
              <a:rPr lang="ru-RU" sz="1600" dirty="0" err="1"/>
              <a:t>test</a:t>
            </a:r>
            <a:r>
              <a:rPr lang="ru-RU" sz="1600" dirty="0"/>
              <a:t> -d (каталог) или [ -f файл ].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13.set - управление параметрами оболочки, </a:t>
            </a:r>
            <a:r>
              <a:rPr lang="ru-RU" sz="1600" dirty="0" err="1"/>
              <a:t>typeset</a:t>
            </a:r>
            <a:r>
              <a:rPr lang="ru-RU" sz="1600" dirty="0"/>
              <a:t> - объявление переменных, </a:t>
            </a:r>
            <a:r>
              <a:rPr lang="ru-RU" sz="1600" dirty="0" err="1"/>
              <a:t>unset</a:t>
            </a:r>
            <a:r>
              <a:rPr lang="ru-RU" sz="1600" dirty="0"/>
              <a:t> - удаление.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14.Передача параметров - через аргументы командной строки ($1, $2, ...$n).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15.Специальные переменные:$# - количество, $* - все, $? - код, $$ - PID, $0 - имя</a:t>
            </a: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Освоены базовые команды </a:t>
            </a:r>
            <a:r>
              <a:rPr lang="ru-RU" dirty="0" err="1"/>
              <a:t>bash</a:t>
            </a:r>
            <a:r>
              <a:rPr lang="ru-RU" dirty="0"/>
              <a:t>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ru-RU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Созданы полезные скрипты для работы.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/>
              <a:t>Освоить работу с файловой системой Linux необходимо</a:t>
            </a:r>
            <a:r>
              <a:rPr lang="ru-RU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Умение работать с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 важно для IT-специалистов.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Изучить основы программирования в оболочке </a:t>
            </a:r>
            <a:r>
              <a:rPr lang="ru-RU" dirty="0" err="1"/>
              <a:t>bash</a:t>
            </a:r>
            <a:r>
              <a:rPr lang="ru-RU" dirty="0"/>
              <a:t>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Научиться создавать и выполнять командные файлы.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Техническое обеспечение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Виртуальная машина: VirtualBox или QEMU.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Операционная система: Linux (дистрибутив Fedora).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Требования: Intel Core i3-550, 4 ГБ ОЗУ, 80 ГБ свободного места.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Создание скрипта резервного копирования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Создаем скрипт для автоматического бэкапа: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064016-434E-D041-DAB7-3D4FCA7D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7491"/>
            <a:ext cx="5462016" cy="33819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Обработка аргументов командной строки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Пишем обработчик аргументов командной строки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0972634-A4D3-7E2A-0D43-DBBC1E59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49545"/>
            <a:ext cx="6595817" cy="29008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Реализация аналога команды </a:t>
            </a:r>
            <a:r>
              <a:rPr lang="en-US" dirty="0"/>
              <a:t>ls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Разрабатываем упрощенный аналог команды </a:t>
            </a:r>
            <a:r>
              <a:rPr lang="ru-RU" dirty="0" err="1"/>
              <a:t>ls</a:t>
            </a:r>
            <a:endParaRPr dirty="0"/>
          </a:p>
        </p:txBody>
      </p:sp>
      <p:pic>
        <p:nvPicPr>
          <p:cNvPr id="4" name="Рисунок 3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4139CA-2B3E-5637-9630-09DDB41A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8198"/>
            <a:ext cx="4772691" cy="39534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Подсчет файлов по расширению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Создаем счетчик файлов по расширению</a:t>
            </a:r>
            <a:endParaRPr dirty="0"/>
          </a:p>
        </p:txBody>
      </p:sp>
      <p:pic>
        <p:nvPicPr>
          <p:cNvPr id="4" name="Рисунок 3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776E99-E31E-48A3-4BAC-048ADAB7C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8656"/>
            <a:ext cx="5160264" cy="3913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Отображение созданных скриптов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Убеждаемся в корректном создании всех скриптов</a:t>
            </a:r>
            <a:endParaRPr dirty="0"/>
          </a:p>
        </p:txBody>
      </p:sp>
      <p:pic>
        <p:nvPicPr>
          <p:cNvPr id="4" name="Рисунок 3" descr="Изображение выглядит как текст, Шрифт, снимок экрана, чер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36FCB7-4745-3384-34B0-CEEE82289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95774"/>
            <a:ext cx="7820287" cy="1325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397</Words>
  <Application>Microsoft Office PowerPoint</Application>
  <PresentationFormat>Широкоэкранный</PresentationFormat>
  <Paragraphs>45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Работа с Unix</vt:lpstr>
      <vt:lpstr>Введение</vt:lpstr>
      <vt:lpstr>Цель работы</vt:lpstr>
      <vt:lpstr>Техническое обеспечение</vt:lpstr>
      <vt:lpstr>Создание скрипта резервного копирования</vt:lpstr>
      <vt:lpstr>Обработка аргументов командной строки</vt:lpstr>
      <vt:lpstr>Реализация аналога команды ls</vt:lpstr>
      <vt:lpstr>Подсчет файлов по расширению</vt:lpstr>
      <vt:lpstr>Отображение созданных скриптов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Данил Смольняков</cp:lastModifiedBy>
  <cp:revision>4</cp:revision>
  <dcterms:modified xsi:type="dcterms:W3CDTF">2025-05-03T19:54:58Z</dcterms:modified>
</cp:coreProperties>
</file>