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d6fc6966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34d6fc6966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d6fc6966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34d6fc6966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d6fc6966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34d6fc6966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2162275"/>
            <a:ext cx="6162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Работа с </a:t>
            </a:r>
            <a:r>
              <a:rPr lang="ru-RU" sz="2000" dirty="0">
                <a:latin typeface="Arial"/>
                <a:ea typeface="Arial"/>
                <a:cs typeface="Arial"/>
                <a:sym typeface="Arial"/>
              </a:rPr>
              <a:t>текстовым редактором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emacs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2621095" y="5601469"/>
            <a:ext cx="643669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latin typeface="Arial"/>
                <a:ea typeface="Arial"/>
                <a:cs typeface="Arial"/>
                <a:sym typeface="Arial"/>
              </a:rPr>
              <a:t>Российский университет дружбы народов, Москва, Россия</a:t>
            </a:r>
            <a:r>
              <a:rPr lang="ru-RU" sz="1800" b="0" i="0" u="none" strike="noStrike" cap="none"/>
              <a:t> </a:t>
            </a:r>
            <a:endParaRPr sz="4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8246378" y="3926285"/>
            <a:ext cx="350941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Работу выполнил: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Смольняков Данил Евгеньевич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НБИбд-02-24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Ответы на вопросы: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38200" y="1425526"/>
            <a:ext cx="10632600" cy="3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2000" dirty="0"/>
              <a:t>1.Emacs - мощный расширяемый текстовый редактор с поддержкой множества языков программирования и встроенными инструментами.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2000" dirty="0"/>
              <a:t>2.Сложность для новичков: нестандартные сочетания клавиш, обилие функций и необходимость запоминания команд.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2000" dirty="0"/>
              <a:t>3.Буфер - область для работы с текстом; окно - видимая часть буфера на экране.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2000" dirty="0"/>
              <a:t>4.Да, в </a:t>
            </a:r>
            <a:r>
              <a:rPr lang="ru-RU" sz="2000" dirty="0" err="1"/>
              <a:t>Emacs</a:t>
            </a:r>
            <a:r>
              <a:rPr lang="ru-RU" sz="2000" dirty="0"/>
              <a:t> можно открыть сколько угодно буферов в одном окне, переключаясь между ними.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2000" dirty="0"/>
              <a:t>5.По умолчанию создаются буферы: </a:t>
            </a:r>
            <a:r>
              <a:rPr lang="ru-RU" sz="2000" dirty="0" err="1"/>
              <a:t>scratch</a:t>
            </a:r>
            <a:r>
              <a:rPr lang="ru-RU" sz="2000" dirty="0"/>
              <a:t>, </a:t>
            </a:r>
            <a:r>
              <a:rPr lang="ru-RU" sz="2000" dirty="0" err="1"/>
              <a:t>Messages</a:t>
            </a:r>
            <a:r>
              <a:rPr lang="ru-RU" sz="2000" dirty="0"/>
              <a:t>, GNU </a:t>
            </a:r>
            <a:r>
              <a:rPr lang="ru-RU" sz="2000" dirty="0" err="1"/>
              <a:t>Emacs</a:t>
            </a:r>
            <a:r>
              <a:rPr lang="ru-RU" sz="2000" dirty="0"/>
              <a:t>.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2000" dirty="0"/>
              <a:t>6.Для C-c |: </a:t>
            </a:r>
            <a:r>
              <a:rPr lang="ru-RU" sz="2000" dirty="0" err="1"/>
              <a:t>Ctrl+c</a:t>
            </a:r>
            <a:r>
              <a:rPr lang="ru-RU" sz="2000" dirty="0"/>
              <a:t> затем |; для C-c C-|: </a:t>
            </a:r>
            <a:r>
              <a:rPr lang="ru-RU" sz="2000" dirty="0" err="1"/>
              <a:t>Ctrl+c</a:t>
            </a:r>
            <a:r>
              <a:rPr lang="ru-RU" sz="2000" dirty="0"/>
              <a:t> затем Ctrl+|.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2000" dirty="0"/>
              <a:t>7.Поделить окно: C-x 2 (горизонтально) или C-x 3 (вертикально).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2000" dirty="0"/>
              <a:t>8.Настройки хранятся в файле ~/.</a:t>
            </a:r>
            <a:r>
              <a:rPr lang="ru-RU" sz="2000" dirty="0" err="1"/>
              <a:t>emacs</a:t>
            </a:r>
            <a:r>
              <a:rPr lang="ru-RU" sz="2000" dirty="0"/>
              <a:t> или ~/.</a:t>
            </a:r>
            <a:r>
              <a:rPr lang="ru-RU" sz="2000" dirty="0" err="1"/>
              <a:t>emacs.d</a:t>
            </a:r>
            <a:r>
              <a:rPr lang="ru-RU" sz="2000" dirty="0"/>
              <a:t>/</a:t>
            </a:r>
            <a:r>
              <a:rPr lang="ru-RU" sz="2000" dirty="0" err="1"/>
              <a:t>init.el</a:t>
            </a:r>
            <a:r>
              <a:rPr lang="ru-RU" sz="2000" dirty="0"/>
              <a:t>.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2000" dirty="0"/>
              <a:t>9.Любую клавишу можно переназначить через конфигурационный файл.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2000" dirty="0"/>
              <a:t>10.Emacs удобнее </a:t>
            </a:r>
            <a:r>
              <a:rPr lang="ru-RU" sz="2000" dirty="0" err="1"/>
              <a:t>vi</a:t>
            </a:r>
            <a:r>
              <a:rPr lang="ru-RU" sz="2000" dirty="0"/>
              <a:t> благодаря интуитивному интерфейсу и расширяемости, но это вопрос предпочтений.</a:t>
            </a:r>
            <a:endParaRPr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Заключение</a:t>
            </a: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 dirty="0" err="1"/>
              <a:t>emacs</a:t>
            </a:r>
            <a:r>
              <a:rPr lang="ru-RU" dirty="0"/>
              <a:t> – хороший редактор – гибкость управления буферами и окнами ускоряет работу с несколькими файлами одновременно.</a:t>
            </a:r>
          </a:p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 dirty="0"/>
              <a:t>Горячие клавиши экономят время – после освоения базовых комбинаций редактирование становится быстрее, чем в графических редакторах.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Введение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b="0" i="0"/>
              <a:t>Освоить работу с файловой системой Linux необходимо</a:t>
            </a:r>
            <a:r>
              <a:rPr lang="ru-RU"/>
              <a:t>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Умение работать с git и GitHub важно для IT-специалистов.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Цель работы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 dirty="0"/>
              <a:t>Освоить базовые команды </a:t>
            </a:r>
            <a:r>
              <a:rPr lang="ru-RU" dirty="0" err="1"/>
              <a:t>emacs</a:t>
            </a:r>
            <a:r>
              <a:rPr lang="ru-RU" dirty="0"/>
              <a:t> – изучить навигацию, редактирование, работу с буферами и окнами для эффективной работы в редакторе.</a:t>
            </a:r>
          </a:p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 dirty="0"/>
              <a:t>Научиться использовать поиск и замену – понять, как быстро находить и изменять текст в больших файлах с помощью горячих клавиш.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Техническое обеспечение</a:t>
            </a:r>
            <a:endParaRPr dirty="0"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Виртуальная машина: VirtualBox или QEMU.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Операционная система: Linux (дистрибутив Fedora).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Требования: Intel Core i3-550, 4 ГБ ОЗУ, 80 ГБ свободного места.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Установка и открытие </a:t>
            </a:r>
            <a:r>
              <a:rPr lang="en-US" dirty="0"/>
              <a:t>Emacs</a:t>
            </a:r>
            <a:endParaRPr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dnf</a:t>
            </a:r>
            <a:r>
              <a:rPr lang="en-US" dirty="0"/>
              <a:t> install emacs → emacs:</a:t>
            </a:r>
            <a:endParaRPr dirty="0"/>
          </a:p>
        </p:txBody>
      </p:sp>
      <p:pic>
        <p:nvPicPr>
          <p:cNvPr id="4" name="Рисунок 3" descr="Изображение выглядит как текст, снимок экрана, программное обеспечение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89EEC4A-2210-C36C-E92A-6EE87FF45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41986"/>
            <a:ext cx="5545915" cy="41375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Создать файл lab07.sh и ввести текст</a:t>
            </a:r>
            <a:endParaRPr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C-x C-f lab07.sh → </a:t>
            </a:r>
            <a:r>
              <a:rPr lang="ru-RU" dirty="0"/>
              <a:t>ввести код → </a:t>
            </a:r>
            <a:r>
              <a:rPr lang="en-US" dirty="0"/>
              <a:t>C-x C-s</a:t>
            </a:r>
            <a:endParaRPr dirty="0"/>
          </a:p>
        </p:txBody>
      </p:sp>
      <p:pic>
        <p:nvPicPr>
          <p:cNvPr id="4" name="Рисунок 3" descr="Изображение выглядит как текст, снимок экрана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04595A9-8B04-8CF4-E711-41E0FE913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72856"/>
            <a:ext cx="5546756" cy="30696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Открытие буфера</a:t>
            </a:r>
            <a:endParaRPr dirty="0"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C-x C-b → выбор буфера → C-x o</a:t>
            </a:r>
            <a:endParaRPr dirty="0"/>
          </a:p>
        </p:txBody>
      </p:sp>
      <p:pic>
        <p:nvPicPr>
          <p:cNvPr id="4" name="Рисунок 3" descr="Изображение выглядит как текст, Шрифт, снимок экрана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6DA7322-0345-B26F-2645-2EC4D3616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13497"/>
            <a:ext cx="6334685" cy="16820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Управление окнами</a:t>
            </a:r>
            <a:endParaRPr dirty="0"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C-x 3 → вертикально, C-x 2 → горизонтально</a:t>
            </a:r>
            <a:endParaRPr dirty="0"/>
          </a:p>
        </p:txBody>
      </p:sp>
      <p:pic>
        <p:nvPicPr>
          <p:cNvPr id="4" name="Рисунок 3" descr="Изображение выглядит как текст, снимок экрана, программное обеспечение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2ECA7C2-A72A-E173-BDD8-453BA220A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62856"/>
            <a:ext cx="4123953" cy="39300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Режим поиска</a:t>
            </a:r>
            <a:endParaRPr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M-s o → ввод строки → переход по результатам</a:t>
            </a:r>
            <a:endParaRPr dirty="0"/>
          </a:p>
        </p:txBody>
      </p:sp>
      <p:pic>
        <p:nvPicPr>
          <p:cNvPr id="4" name="Рисунок 3" descr="Изображение выглядит как текст, Шрифт, снимок экрана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F7FC586-553B-D9C7-2305-67DA04990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24512"/>
            <a:ext cx="7434690" cy="12881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383</Words>
  <Application>Microsoft Office PowerPoint</Application>
  <PresentationFormat>Широкоэкранный</PresentationFormat>
  <Paragraphs>39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Calibri</vt:lpstr>
      <vt:lpstr>Тема Office</vt:lpstr>
      <vt:lpstr>Работа с текстовым редактором emacs</vt:lpstr>
      <vt:lpstr>Введение</vt:lpstr>
      <vt:lpstr>Цель работы</vt:lpstr>
      <vt:lpstr>Техническое обеспечение</vt:lpstr>
      <vt:lpstr>Установка и открытие Emacs</vt:lpstr>
      <vt:lpstr>Создать файл lab07.sh и ввести текст</vt:lpstr>
      <vt:lpstr>Открытие буфера</vt:lpstr>
      <vt:lpstr>Управление окнами</vt:lpstr>
      <vt:lpstr>Режим поиска</vt:lpstr>
      <vt:lpstr>Ответы на вопросы: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Данил Смольняков</cp:lastModifiedBy>
  <cp:revision>2</cp:revision>
  <dcterms:modified xsi:type="dcterms:W3CDTF">2025-04-26T20:21:13Z</dcterms:modified>
</cp:coreProperties>
</file>