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86308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Установка и настройка операционной системы на виртуальную машину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9FC75-663A-41EC-B032-58FD51F5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конфигурационного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560D0-93D9-4D03-9112-F4875539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параметров раскладки клавиатуры в файле конфигурации.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87EE54-8274-454D-B6F8-4750B2D38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0217"/>
            <a:ext cx="5210902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89ACD-2C7E-4AAB-81C9-D1B9E33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конфигурации клавиатуры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3554A-69E9-4066-8568-E275E39E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настроек клавиатуры с помощью команды `</a:t>
            </a:r>
            <a:r>
              <a:rPr lang="ru-RU" dirty="0" err="1"/>
              <a:t>cat</a:t>
            </a:r>
            <a:r>
              <a:rPr lang="ru-RU" dirty="0"/>
              <a:t> /</a:t>
            </a:r>
            <a:r>
              <a:rPr lang="ru-RU" dirty="0" err="1"/>
              <a:t>etc</a:t>
            </a:r>
            <a:r>
              <a:rPr lang="ru-RU" dirty="0"/>
              <a:t>/X11/</a:t>
            </a:r>
            <a:r>
              <a:rPr lang="ru-RU" dirty="0" err="1"/>
              <a:t>xorg.conf.d</a:t>
            </a:r>
            <a:r>
              <a:rPr lang="ru-RU" dirty="0"/>
              <a:t>/00-keyboard.conf`.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ED7AC-C048-47CD-B24B-780F80AA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0239"/>
            <a:ext cx="482984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4E051-0E37-4A9C-A9EE-0AE9122B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Pandoc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Pandoc-crossref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7A109-2BEC-4709-B119-6FF6A1B2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инструментов для работы с </a:t>
            </a:r>
            <a:r>
              <a:rPr lang="ru-RU" dirty="0" err="1"/>
              <a:t>Markdown</a:t>
            </a:r>
            <a:r>
              <a:rPr lang="ru-RU" dirty="0"/>
              <a:t> и создания документов.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427E1F-D1E7-4E52-AC7B-E6F53B6FA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4916"/>
            <a:ext cx="479174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CEB07-6FEB-4D51-9D56-EC33EA00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TeXlive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2FD81-017A-4F29-9CD1-1EE3C604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err="1"/>
              <a:t>TeXlive</a:t>
            </a:r>
            <a:r>
              <a:rPr lang="ru-RU" dirty="0"/>
              <a:t> для работы с </a:t>
            </a:r>
            <a:r>
              <a:rPr lang="ru-RU" dirty="0" err="1"/>
              <a:t>LaTeX</a:t>
            </a:r>
            <a:r>
              <a:rPr lang="ru-RU" dirty="0"/>
              <a:t> и создания PDF-документов.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2A94E-D3FA-48CF-A15B-7DC39476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8366"/>
            <a:ext cx="966922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8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401B0-F5D3-44DC-A726-9D5DF768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A42D6-6FAD-4705-A1D8-3FAE574A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информации о системе с помощью команды `</a:t>
            </a:r>
            <a:r>
              <a:rPr lang="ru-RU" dirty="0" err="1"/>
              <a:t>dmesg</a:t>
            </a:r>
            <a:r>
              <a:rPr lang="ru-RU" dirty="0"/>
              <a:t>`.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84D2A9-D7D8-4763-A2DE-873DDD3A6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2499"/>
            <a:ext cx="5146450" cy="3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6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73EAD-2297-4E2D-8785-734D0849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04B48-A8F8-42FA-89E3-C9938868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682"/>
            <a:ext cx="10872831" cy="4731391"/>
          </a:xfrm>
        </p:spPr>
        <p:txBody>
          <a:bodyPr>
            <a:noAutofit/>
          </a:bodyPr>
          <a:lstStyle/>
          <a:p>
            <a:r>
              <a:rPr lang="ru-RU" sz="1200" dirty="0"/>
              <a:t>Ответы </a:t>
            </a:r>
          </a:p>
          <a:p>
            <a:r>
              <a:rPr lang="ru-RU" sz="1200" dirty="0"/>
              <a:t>1.Учётная запись пользователя:** Имя, UID, GID, домашний каталог, </a:t>
            </a:r>
            <a:r>
              <a:rPr lang="ru-RU" sz="1200" dirty="0" err="1"/>
              <a:t>shell</a:t>
            </a:r>
            <a:r>
              <a:rPr lang="ru-RU" sz="1200" dirty="0"/>
              <a:t>, пароль. </a:t>
            </a:r>
          </a:p>
          <a:p>
            <a:r>
              <a:rPr lang="ru-RU" sz="1200" dirty="0"/>
              <a:t>2.Команды терминала:</a:t>
            </a:r>
          </a:p>
          <a:p>
            <a:r>
              <a:rPr lang="ru-RU" sz="1200" dirty="0"/>
              <a:t> - `</a:t>
            </a:r>
            <a:r>
              <a:rPr lang="ru-RU" sz="1200" dirty="0" err="1"/>
              <a:t>help</a:t>
            </a:r>
            <a:r>
              <a:rPr lang="ru-RU" sz="1200" dirty="0"/>
              <a:t> команда` — справка по команде. </a:t>
            </a:r>
          </a:p>
          <a:p>
            <a:r>
              <a:rPr lang="ru-RU" sz="1200" dirty="0"/>
              <a:t>- `</a:t>
            </a:r>
            <a:r>
              <a:rPr lang="ru-RU" sz="1200" dirty="0" err="1"/>
              <a:t>cd</a:t>
            </a:r>
            <a:r>
              <a:rPr lang="ru-RU" sz="1200" dirty="0"/>
              <a:t> ~` — переход в домашний каталог. </a:t>
            </a:r>
          </a:p>
          <a:p>
            <a:r>
              <a:rPr lang="ru-RU" sz="1200" dirty="0"/>
              <a:t>- `</a:t>
            </a:r>
            <a:r>
              <a:rPr lang="ru-RU" sz="1200" dirty="0" err="1"/>
              <a:t>ls</a:t>
            </a:r>
            <a:r>
              <a:rPr lang="ru-RU" sz="1200" dirty="0"/>
              <a:t>` — просмотр содержимого каталога. </a:t>
            </a:r>
          </a:p>
          <a:p>
            <a:r>
              <a:rPr lang="ru-RU" sz="1200" dirty="0"/>
              <a:t>- `</a:t>
            </a:r>
            <a:r>
              <a:rPr lang="ru-RU" sz="1200" dirty="0" err="1"/>
              <a:t>du</a:t>
            </a:r>
            <a:r>
              <a:rPr lang="ru-RU" sz="1200" dirty="0"/>
              <a:t> -</a:t>
            </a:r>
            <a:r>
              <a:rPr lang="ru-RU" sz="1200" dirty="0" err="1"/>
              <a:t>sh</a:t>
            </a:r>
            <a:r>
              <a:rPr lang="ru-RU" sz="1200" dirty="0"/>
              <a:t> /путь` — определение объёма каталога. </a:t>
            </a:r>
          </a:p>
          <a:p>
            <a:r>
              <a:rPr lang="ru-RU" sz="1200" dirty="0"/>
              <a:t>- `</a:t>
            </a:r>
            <a:r>
              <a:rPr lang="ru-RU" sz="1200" dirty="0" err="1"/>
              <a:t>mkdir</a:t>
            </a:r>
            <a:r>
              <a:rPr lang="ru-RU" sz="1200" dirty="0"/>
              <a:t>`, `</a:t>
            </a:r>
            <a:r>
              <a:rPr lang="ru-RU" sz="1200" dirty="0" err="1"/>
              <a:t>rmdir</a:t>
            </a:r>
            <a:r>
              <a:rPr lang="ru-RU" sz="1200" dirty="0"/>
              <a:t>`, `</a:t>
            </a:r>
            <a:r>
              <a:rPr lang="ru-RU" sz="1200" dirty="0" err="1"/>
              <a:t>touch</a:t>
            </a:r>
            <a:r>
              <a:rPr lang="ru-RU" sz="1200" dirty="0"/>
              <a:t>`, `</a:t>
            </a:r>
            <a:r>
              <a:rPr lang="ru-RU" sz="1200" dirty="0" err="1"/>
              <a:t>rm</a:t>
            </a:r>
            <a:r>
              <a:rPr lang="ru-RU" sz="1200" dirty="0"/>
              <a:t>` — создание и удаление каталогов и файлов. </a:t>
            </a:r>
          </a:p>
          <a:p>
            <a:r>
              <a:rPr lang="ru-RU" sz="1200" dirty="0"/>
              <a:t>- `</a:t>
            </a:r>
            <a:r>
              <a:rPr lang="ru-RU" sz="1200" dirty="0" err="1"/>
              <a:t>chmod</a:t>
            </a:r>
            <a:r>
              <a:rPr lang="ru-RU" sz="1200" dirty="0"/>
              <a:t>` — изменение прав доступа. </a:t>
            </a:r>
          </a:p>
          <a:p>
            <a:r>
              <a:rPr lang="ru-RU" sz="1200" dirty="0"/>
              <a:t>- `</a:t>
            </a:r>
            <a:r>
              <a:rPr lang="ru-RU" sz="1200" dirty="0" err="1"/>
              <a:t>history</a:t>
            </a:r>
            <a:r>
              <a:rPr lang="ru-RU" sz="1200" dirty="0"/>
              <a:t>` — просмотр истории команд. </a:t>
            </a:r>
          </a:p>
          <a:p>
            <a:r>
              <a:rPr lang="ru-RU" sz="1200" dirty="0"/>
              <a:t>3.Файловая система:</a:t>
            </a:r>
          </a:p>
          <a:p>
            <a:r>
              <a:rPr lang="ru-RU" sz="1200" dirty="0"/>
              <a:t>- ext4: Стандартная для Linux. </a:t>
            </a:r>
          </a:p>
          <a:p>
            <a:r>
              <a:rPr lang="ru-RU" sz="1200" dirty="0"/>
              <a:t>- NTFS: Для Windows. </a:t>
            </a:r>
          </a:p>
          <a:p>
            <a:r>
              <a:rPr lang="ru-RU" sz="1200" dirty="0"/>
              <a:t>- FAT32: Универсальная, но с ограничениями. </a:t>
            </a:r>
          </a:p>
          <a:p>
            <a:r>
              <a:rPr lang="ru-RU" sz="1200" dirty="0"/>
              <a:t>- XFS: Высокая производительность для Linux. </a:t>
            </a:r>
          </a:p>
          <a:p>
            <a:r>
              <a:rPr lang="ru-RU" sz="1200" dirty="0"/>
              <a:t>4. </a:t>
            </a:r>
            <a:r>
              <a:rPr lang="ru-RU" sz="1200" dirty="0" err="1"/>
              <a:t>Подмонтированные</a:t>
            </a:r>
            <a:r>
              <a:rPr lang="ru-RU" sz="1200" dirty="0"/>
              <a:t> файловые системы: Используйте команду `</a:t>
            </a:r>
            <a:r>
              <a:rPr lang="ru-RU" sz="1200" dirty="0" err="1"/>
              <a:t>df</a:t>
            </a:r>
            <a:r>
              <a:rPr lang="ru-RU" sz="1200" dirty="0"/>
              <a:t> -h` или `</a:t>
            </a:r>
            <a:r>
              <a:rPr lang="ru-RU" sz="1200" dirty="0" err="1"/>
              <a:t>mount</a:t>
            </a:r>
            <a:r>
              <a:rPr lang="ru-RU" sz="1200" dirty="0"/>
              <a:t>`. </a:t>
            </a:r>
          </a:p>
          <a:p>
            <a:r>
              <a:rPr lang="ru-RU" sz="1200" dirty="0"/>
              <a:t>5. Удаление зависшего процесса: </a:t>
            </a:r>
          </a:p>
          <a:p>
            <a:r>
              <a:rPr lang="ru-RU" sz="1200" dirty="0"/>
              <a:t>- Найдите PID: `</a:t>
            </a:r>
            <a:r>
              <a:rPr lang="ru-RU" sz="1200" dirty="0" err="1"/>
              <a:t>ps</a:t>
            </a:r>
            <a:r>
              <a:rPr lang="ru-RU" sz="1200" dirty="0"/>
              <a:t> </a:t>
            </a:r>
            <a:r>
              <a:rPr lang="ru-RU" sz="1200" dirty="0" err="1"/>
              <a:t>aux</a:t>
            </a:r>
            <a:r>
              <a:rPr lang="ru-RU" sz="1200" dirty="0"/>
              <a:t> | </a:t>
            </a:r>
            <a:r>
              <a:rPr lang="ru-RU" sz="1200" dirty="0" err="1"/>
              <a:t>grep</a:t>
            </a:r>
            <a:r>
              <a:rPr lang="ru-RU" sz="1200" dirty="0"/>
              <a:t> </a:t>
            </a:r>
            <a:r>
              <a:rPr lang="ru-RU" sz="1200" dirty="0" err="1"/>
              <a:t>имя_процесса</a:t>
            </a:r>
            <a:r>
              <a:rPr lang="ru-RU" sz="1200" dirty="0"/>
              <a:t>`. </a:t>
            </a:r>
          </a:p>
          <a:p>
            <a:r>
              <a:rPr lang="ru-RU" sz="1200" dirty="0"/>
              <a:t>- Завершите процесс: `</a:t>
            </a:r>
            <a:r>
              <a:rPr lang="ru-RU" sz="1200" dirty="0" err="1"/>
              <a:t>kill</a:t>
            </a:r>
            <a:r>
              <a:rPr lang="ru-RU" sz="1200" dirty="0"/>
              <a:t> PID`. - Принудительно: `</a:t>
            </a:r>
            <a:r>
              <a:rPr lang="ru-RU" sz="1200" dirty="0" err="1"/>
              <a:t>kill</a:t>
            </a:r>
            <a:r>
              <a:rPr lang="ru-RU" sz="1200" dirty="0"/>
              <a:t> -9 PID`.</a:t>
            </a:r>
          </a:p>
        </p:txBody>
      </p:sp>
    </p:spTree>
    <p:extLst>
      <p:ext uri="{BB962C8B-B14F-4D97-AF65-F5344CB8AC3E}">
        <p14:creationId xmlns:p14="http://schemas.microsoft.com/office/powerpoint/2010/main" val="207447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Операционная </a:t>
            </a:r>
            <a:r>
              <a:rPr lang="ru-RU" dirty="0"/>
              <a:t>система успешно установлена на виртуальную машину. </a:t>
            </a:r>
          </a:p>
          <a:p>
            <a:r>
              <a:rPr lang="ru-RU" dirty="0"/>
              <a:t>Настроены необходимые сервисы и инструменты для дальнейшей работы. </a:t>
            </a:r>
          </a:p>
          <a:p>
            <a:r>
              <a:rPr lang="ru-RU" dirty="0"/>
              <a:t>Приобретены практические навыки работы с виртуальными машинами.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Виртуализация — ключевая технология для тестирования и разработки. </a:t>
            </a:r>
          </a:p>
          <a:p>
            <a:r>
              <a:rPr lang="ru-RU" dirty="0"/>
              <a:t>Умение работать с виртуальными машинами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Приобретение практических навыков установки ОС на виртуальную машину. </a:t>
            </a:r>
          </a:p>
          <a:p>
            <a:r>
              <a:rPr lang="ru-RU" dirty="0"/>
              <a:t>Настройка минимально необходимых сервисов для дальнейшей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запуску 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виртуальной машины перед запуском.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048945-4219-4FAF-BA0D-ECD40642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8039"/>
            <a:ext cx="7303267" cy="41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в режим суперпользователя.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Выполнение команды `</a:t>
            </a:r>
            <a:r>
              <a:rPr lang="ru-RU" dirty="0" err="1"/>
              <a:t>sudo</a:t>
            </a:r>
            <a:r>
              <a:rPr lang="ru-RU" dirty="0"/>
              <a:t> -i` для получения прав администратора.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9E354B-888A-4D12-BB25-C07542B6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9961"/>
            <a:ext cx="5834907" cy="2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development-tools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пакетов для разработки с помощью команды `</a:t>
            </a:r>
            <a:r>
              <a:rPr lang="ru-RU" dirty="0" err="1"/>
              <a:t>dnf</a:t>
            </a:r>
            <a:r>
              <a:rPr lang="ru-RU" dirty="0"/>
              <a:t> -y </a:t>
            </a:r>
            <a:r>
              <a:rPr lang="ru-RU" dirty="0" err="1"/>
              <a:t>group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development-tools</a:t>
            </a:r>
            <a:r>
              <a:rPr lang="ru-RU" dirty="0"/>
              <a:t>`.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9C01F9-1CA5-4203-841D-3BC4439F5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2348"/>
            <a:ext cx="5963808" cy="30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 err="1"/>
              <a:t>SELinux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конфигурации </a:t>
            </a:r>
            <a:r>
              <a:rPr lang="ru-RU" dirty="0" err="1"/>
              <a:t>SELinux</a:t>
            </a:r>
            <a:r>
              <a:rPr lang="ru-RU" dirty="0"/>
              <a:t> на `</a:t>
            </a:r>
            <a:r>
              <a:rPr lang="ru-RU" dirty="0" err="1"/>
              <a:t>permissive</a:t>
            </a:r>
            <a:r>
              <a:rPr lang="ru-RU" dirty="0"/>
              <a:t>` для отключения строгой политики безопасности.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E1AB0-1E17-4972-AEFC-F17D2B67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3906"/>
            <a:ext cx="6980339" cy="38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конфигурационного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файла конфигурации для настройки раскладки клавиатуры.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275E0C-49B1-41D6-8D28-08559811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7522"/>
            <a:ext cx="5923327" cy="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461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var(--ds-font-family-code)</vt:lpstr>
      <vt:lpstr>Тема Office</vt:lpstr>
      <vt:lpstr>Установка и настройка операционной системы на виртуальную машину </vt:lpstr>
      <vt:lpstr>Введение</vt:lpstr>
      <vt:lpstr>Цель работы</vt:lpstr>
      <vt:lpstr>Техническое обеспечение</vt:lpstr>
      <vt:lpstr>Подготовка к запуску ОС</vt:lpstr>
      <vt:lpstr>Переход в режим суперпользователя.</vt:lpstr>
      <vt:lpstr>Установка development-tools</vt:lpstr>
      <vt:lpstr>Настройка SELinux</vt:lpstr>
      <vt:lpstr>Создание конфигурационного файла</vt:lpstr>
      <vt:lpstr>Редактирование конфигурационного файла</vt:lpstr>
      <vt:lpstr>Просмотр конфигурации клавиатуры</vt:lpstr>
      <vt:lpstr>Установка Pandoc и Pandoc-crossref</vt:lpstr>
      <vt:lpstr>Установка TeXlive</vt:lpstr>
      <vt:lpstr>Конфигурация системы</vt:lpstr>
      <vt:lpstr>Контрольные вопросы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3</cp:revision>
  <dcterms:created xsi:type="dcterms:W3CDTF">2025-03-08T13:07:21Z</dcterms:created>
  <dcterms:modified xsi:type="dcterms:W3CDTF">2025-03-08T13:21:02Z</dcterms:modified>
</cp:coreProperties>
</file>