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08.03.2025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48144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Настройка и использование 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9FC75-663A-41EC-B032-58FD51F5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тестового коммита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560D0-93D9-4D03-9112-F4875539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тестового репозитория и подписанного коммита.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CE518E-5C87-4CD9-BB77-75A9FEE4E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571579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89ACD-2C7E-4AAB-81C9-D1B9E33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D3554A-69E9-4066-8568-E275E39E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Клонирование репозитория с помощью команды `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 git@github.com:&lt;</a:t>
            </a:r>
            <a:r>
              <a:rPr lang="ru-RU" dirty="0" err="1"/>
              <a:t>username</a:t>
            </a:r>
            <a:r>
              <a:rPr lang="ru-RU" dirty="0"/>
              <a:t>&gt;/</a:t>
            </a:r>
            <a:r>
              <a:rPr lang="ru-RU" dirty="0" err="1"/>
              <a:t>os-intro.git</a:t>
            </a:r>
            <a:r>
              <a:rPr lang="ru-RU" dirty="0"/>
              <a:t>`.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13A5F6-89BE-4996-A19A-E9E7719C0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3479"/>
            <a:ext cx="4160835" cy="382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3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73EAD-2297-4E2D-8785-734D0849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04B48-A8F8-42FA-89E3-C9938868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682"/>
            <a:ext cx="10872831" cy="4731391"/>
          </a:xfrm>
        </p:spPr>
        <p:txBody>
          <a:bodyPr>
            <a:noAutofit/>
          </a:bodyPr>
          <a:lstStyle/>
          <a:p>
            <a:r>
              <a:rPr lang="ru-RU" sz="1200" dirty="0"/>
              <a:t>1.Что такое VCS: Системы контроля версий (VCS) — инструменты для отслеживания изменений в файлах. Используются для совместной работы, сохранения истории и отката изменений. </a:t>
            </a:r>
          </a:p>
          <a:p>
            <a:r>
              <a:rPr lang="ru-RU" sz="1200" dirty="0"/>
              <a:t>2.Хранилище, </a:t>
            </a:r>
            <a:r>
              <a:rPr lang="ru-RU" sz="1200" dirty="0" err="1"/>
              <a:t>commit</a:t>
            </a:r>
            <a:r>
              <a:rPr lang="ru-RU" sz="1200" dirty="0"/>
              <a:t>, история, рабочая копия: Хранилище: Место хранения всех версий файлов. </a:t>
            </a:r>
            <a:r>
              <a:rPr lang="ru-RU" sz="1200" dirty="0" err="1"/>
              <a:t>Commit</a:t>
            </a:r>
            <a:r>
              <a:rPr lang="ru-RU" sz="1200" dirty="0"/>
              <a:t>: Фиксация изменений. История: Последовательность коммитов. Рабочая копия: Локальная версия файлов. </a:t>
            </a:r>
          </a:p>
          <a:p>
            <a:r>
              <a:rPr lang="ru-RU" sz="1200" dirty="0"/>
              <a:t>3.Централизованные и децентрализованные VCS: Централизованные: Один сервер (CVS, SVN). Децентрализованные: Каждый имеет полную копию (</a:t>
            </a:r>
            <a:r>
              <a:rPr lang="ru-RU" sz="1200" dirty="0" err="1"/>
              <a:t>Git</a:t>
            </a:r>
            <a:r>
              <a:rPr lang="ru-RU" sz="1200" dirty="0"/>
              <a:t>, </a:t>
            </a:r>
            <a:r>
              <a:rPr lang="ru-RU" sz="1200" dirty="0" err="1"/>
              <a:t>Mercurial</a:t>
            </a:r>
            <a:r>
              <a:rPr lang="ru-RU" sz="1200" dirty="0"/>
              <a:t>). </a:t>
            </a:r>
          </a:p>
          <a:p>
            <a:r>
              <a:rPr lang="ru-RU" sz="1200" dirty="0"/>
              <a:t>4.Единоличная работа с VCS: Инициализация репозитория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init</a:t>
            </a:r>
            <a:r>
              <a:rPr lang="ru-RU" sz="1200" dirty="0"/>
              <a:t>). Добавление файлов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add</a:t>
            </a:r>
            <a:r>
              <a:rPr lang="ru-RU" sz="1200" dirty="0"/>
              <a:t>). Коммит изменений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commit</a:t>
            </a:r>
            <a:r>
              <a:rPr lang="ru-RU" sz="1200" dirty="0"/>
              <a:t>). Просмотр истории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log</a:t>
            </a:r>
            <a:r>
              <a:rPr lang="ru-RU" sz="1200" dirty="0"/>
              <a:t>). </a:t>
            </a:r>
          </a:p>
          <a:p>
            <a:r>
              <a:rPr lang="ru-RU" sz="1200" dirty="0"/>
              <a:t>5.Работа с общим хранилищем: Клонирование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clone</a:t>
            </a:r>
            <a:r>
              <a:rPr lang="ru-RU" sz="1200" dirty="0"/>
              <a:t>). Создание ветки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checkout</a:t>
            </a:r>
            <a:r>
              <a:rPr lang="ru-RU" sz="1200" dirty="0"/>
              <a:t> -b). Коммит и отправка изменений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push</a:t>
            </a:r>
            <a:r>
              <a:rPr lang="ru-RU" sz="1200" dirty="0"/>
              <a:t>). Получение изменений (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pull</a:t>
            </a:r>
            <a:r>
              <a:rPr lang="ru-RU" sz="1200" dirty="0"/>
              <a:t>). </a:t>
            </a:r>
          </a:p>
          <a:p>
            <a:r>
              <a:rPr lang="ru-RU" sz="1200" dirty="0"/>
              <a:t>6.Основные задачи </a:t>
            </a:r>
            <a:r>
              <a:rPr lang="ru-RU" sz="1200" dirty="0" err="1"/>
              <a:t>Git</a:t>
            </a:r>
            <a:r>
              <a:rPr lang="ru-RU" sz="1200" dirty="0"/>
              <a:t>: Отслеживание изменений. Управление ветками. Совместная работа. Резервное копирование. </a:t>
            </a:r>
          </a:p>
          <a:p>
            <a:r>
              <a:rPr lang="ru-RU" sz="1200" dirty="0"/>
              <a:t>7.Основные команды </a:t>
            </a:r>
            <a:r>
              <a:rPr lang="ru-RU" sz="1200" dirty="0" err="1"/>
              <a:t>Git</a:t>
            </a:r>
            <a:r>
              <a:rPr lang="ru-RU" sz="1200" dirty="0"/>
              <a:t>: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init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clone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add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commit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status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log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branch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checkout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merge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pull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push</a:t>
            </a:r>
            <a:r>
              <a:rPr lang="ru-RU" sz="1200" dirty="0"/>
              <a:t>. </a:t>
            </a:r>
          </a:p>
          <a:p>
            <a:r>
              <a:rPr lang="ru-RU" sz="1200" dirty="0"/>
              <a:t>8.Примеры работы с репозиториями: Локальный: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init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add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commit</a:t>
            </a:r>
            <a:r>
              <a:rPr lang="ru-RU" sz="1200" dirty="0"/>
              <a:t>. Удалённый: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clone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push</a:t>
            </a:r>
            <a:r>
              <a:rPr lang="ru-RU" sz="1200" dirty="0"/>
              <a:t>, </a:t>
            </a:r>
            <a:r>
              <a:rPr lang="ru-RU" sz="1200" dirty="0" err="1"/>
              <a:t>git</a:t>
            </a:r>
            <a:r>
              <a:rPr lang="ru-RU" sz="1200" dirty="0"/>
              <a:t> </a:t>
            </a:r>
            <a:r>
              <a:rPr lang="ru-RU" sz="1200" dirty="0" err="1"/>
              <a:t>pull</a:t>
            </a:r>
            <a:r>
              <a:rPr lang="ru-RU" sz="1200" dirty="0"/>
              <a:t>. </a:t>
            </a:r>
          </a:p>
          <a:p>
            <a:r>
              <a:rPr lang="ru-RU" sz="1200" dirty="0"/>
              <a:t>9.Ветви: Отдельные линии разработки. Нужны для параллельной работы и изоляции изменений. </a:t>
            </a:r>
          </a:p>
          <a:p>
            <a:r>
              <a:rPr lang="ru-RU" sz="1200" dirty="0"/>
              <a:t>10.Игнорирование файлов: Используется файл .</a:t>
            </a:r>
            <a:r>
              <a:rPr lang="ru-RU" sz="1200" dirty="0" err="1"/>
              <a:t>gitignore</a:t>
            </a:r>
            <a:r>
              <a:rPr lang="ru-RU" sz="1200" dirty="0"/>
              <a:t>. Пример: *.</a:t>
            </a:r>
            <a:r>
              <a:rPr lang="ru-RU" sz="1200" dirty="0" err="1"/>
              <a:t>log</a:t>
            </a:r>
            <a:r>
              <a:rPr lang="ru-RU" sz="1200" dirty="0"/>
              <a:t>, /</a:t>
            </a:r>
            <a:r>
              <a:rPr lang="ru-RU" sz="1200" dirty="0" err="1"/>
              <a:t>build</a:t>
            </a:r>
            <a:r>
              <a:rPr lang="ru-RU" sz="1200" dirty="0"/>
              <a:t>/. Нужно для исключения временных или конфиденциальных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207447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Успешная загрузка </a:t>
            </a:r>
            <a:r>
              <a:rPr lang="en-US" dirty="0"/>
              <a:t>git </a:t>
            </a:r>
            <a:r>
              <a:rPr lang="ru-RU" dirty="0"/>
              <a:t>и </a:t>
            </a:r>
            <a:r>
              <a:rPr lang="en-US" dirty="0" err="1"/>
              <a:t>sh</a:t>
            </a:r>
            <a:r>
              <a:rPr lang="ru-RU" dirty="0"/>
              <a:t>. </a:t>
            </a:r>
          </a:p>
          <a:p>
            <a:r>
              <a:rPr lang="ru-RU" dirty="0"/>
              <a:t>Настроены необходимые сервисы и инструменты для дальнейшей работы. </a:t>
            </a:r>
          </a:p>
          <a:p>
            <a:r>
              <a:rPr lang="ru-RU" dirty="0"/>
              <a:t>Приобретены практические навыки работы с </a:t>
            </a:r>
            <a:r>
              <a:rPr lang="en-US" dirty="0"/>
              <a:t>git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— ключевая технология для тестирования и разработки. </a:t>
            </a:r>
          </a:p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и </a:t>
            </a:r>
            <a:r>
              <a:rPr lang="en-US" dirty="0"/>
              <a:t>GitHub</a:t>
            </a:r>
            <a:r>
              <a:rPr lang="ru-RU" dirty="0"/>
              <a:t>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и настройка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CLI. </a:t>
            </a:r>
            <a:endParaRPr lang="en-US" dirty="0"/>
          </a:p>
          <a:p>
            <a:r>
              <a:rPr lang="ru-RU" dirty="0"/>
              <a:t>Создание SSH и PGP ключей. </a:t>
            </a:r>
            <a:endParaRPr lang="en-US" dirty="0"/>
          </a:p>
          <a:p>
            <a:r>
              <a:rPr lang="ru-RU" dirty="0"/>
              <a:t>Настройка подписи коммитов. </a:t>
            </a:r>
            <a:endParaRPr lang="en-US" dirty="0"/>
          </a:p>
          <a:p>
            <a:r>
              <a:rPr lang="ru-RU" dirty="0"/>
              <a:t>Клонирование репозитория.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err="1"/>
              <a:t>Git</a:t>
            </a:r>
            <a:r>
              <a:rPr lang="ru-RU" dirty="0"/>
              <a:t> с помощью команды `</a:t>
            </a:r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dnf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git</a:t>
            </a:r>
            <a:r>
              <a:rPr lang="ru-RU" dirty="0"/>
              <a:t>`.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B1E90C-BEC3-4787-B56C-08B33F3D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10128"/>
            <a:ext cx="546811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GitHub CLI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err="1"/>
              <a:t>GitHub</a:t>
            </a:r>
            <a:r>
              <a:rPr lang="ru-RU" dirty="0"/>
              <a:t> CLI с помощью команды `</a:t>
            </a:r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dnf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gh</a:t>
            </a:r>
            <a:r>
              <a:rPr lang="ru-RU" dirty="0"/>
              <a:t>`.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B9738F-E224-4019-8A16-A57425F18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71769"/>
            <a:ext cx="5677692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 err="1"/>
              <a:t>xclip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ru-RU" dirty="0" err="1"/>
              <a:t>xclip</a:t>
            </a:r>
            <a:r>
              <a:rPr lang="ru-RU" dirty="0"/>
              <a:t> для копирования ключей с помощью команды `</a:t>
            </a:r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dnf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</a:t>
            </a:r>
            <a:r>
              <a:rPr lang="ru-RU" dirty="0" err="1"/>
              <a:t>xclip</a:t>
            </a:r>
            <a:r>
              <a:rPr lang="ru-RU" dirty="0"/>
              <a:t>`.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73E469-9CFA-4299-AF5C-0EA7BDDB0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66590"/>
            <a:ext cx="5563376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SSH-</a:t>
            </a:r>
            <a:r>
              <a:rPr lang="ru-RU" dirty="0"/>
              <a:t>ключа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SSH-ключа с помощью команды `</a:t>
            </a:r>
            <a:r>
              <a:rPr lang="ru-RU" dirty="0" err="1"/>
              <a:t>ssh-keygen</a:t>
            </a:r>
            <a:r>
              <a:rPr lang="ru-RU" dirty="0"/>
              <a:t> -t ed25519 -C "ваш_email@example.com"`.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F8CDA3-BF77-46C0-9904-CDF900195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3528"/>
            <a:ext cx="9440592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GPG-</a:t>
            </a:r>
            <a:r>
              <a:rPr lang="ru-RU" dirty="0"/>
              <a:t>ключа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PGP-ключа с помощью команды `</a:t>
            </a:r>
            <a:r>
              <a:rPr lang="ru-RU" dirty="0" err="1"/>
              <a:t>gpg</a:t>
            </a:r>
            <a:r>
              <a:rPr lang="ru-RU" dirty="0"/>
              <a:t> --</a:t>
            </a:r>
            <a:r>
              <a:rPr lang="ru-RU" dirty="0" err="1"/>
              <a:t>full-generate-key</a:t>
            </a:r>
            <a:r>
              <a:rPr lang="ru-RU" dirty="0"/>
              <a:t>`.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B27C12-DB1F-41DC-B476-BB313A25B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0020"/>
            <a:ext cx="4363780" cy="36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524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var(--ds-font-family-code)</vt:lpstr>
      <vt:lpstr>Тема Office</vt:lpstr>
      <vt:lpstr>Настройка и использование Git и GitHub</vt:lpstr>
      <vt:lpstr>Введение</vt:lpstr>
      <vt:lpstr>Цель работы</vt:lpstr>
      <vt:lpstr>Техническое обеспечение</vt:lpstr>
      <vt:lpstr>Установка Git</vt:lpstr>
      <vt:lpstr>Установка GitHub CLI</vt:lpstr>
      <vt:lpstr>Установка xclip</vt:lpstr>
      <vt:lpstr>Создание SSH-ключа</vt:lpstr>
      <vt:lpstr>Создание GPG-ключа</vt:lpstr>
      <vt:lpstr>Создание тестового коммита</vt:lpstr>
      <vt:lpstr>Клонирование репозитория</vt:lpstr>
      <vt:lpstr>Контрольные вопросы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6</cp:revision>
  <dcterms:created xsi:type="dcterms:W3CDTF">2025-03-08T13:07:21Z</dcterms:created>
  <dcterms:modified xsi:type="dcterms:W3CDTF">2025-03-08T16:52:47Z</dcterms:modified>
</cp:coreProperties>
</file>