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Третий этап проекта посвящён созданию базовой заготовки для персонального сайта. </a:t>
            </a:r>
          </a:p>
          <a:p>
            <a:r>
              <a:rPr lang="ru-RU" dirty="0"/>
              <a:t>На этом этапе мы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достижения.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AC3A8-1E23-4F87-8E04-690D7C54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4005"/>
            <a:ext cx="3224902" cy="28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44EAB-F153-4CD6-B6B8-8C22E932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7631"/>
            <a:ext cx="3188516" cy="31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98FD65-203C-45F8-847E-0FC4FE4D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6183"/>
            <a:ext cx="511563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CCD1BA-2FA8-4DEA-819B-DF598E5B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8999"/>
            <a:ext cx="6102695" cy="22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Третий этап проекта успешно завершён. </a:t>
            </a:r>
          </a:p>
          <a:p>
            <a:r>
              <a:rPr lang="ru-RU" dirty="0"/>
              <a:t>Мы создали базовую структуру сайта, подготовили стили, добавили </a:t>
            </a:r>
            <a:r>
              <a:rPr lang="ru-RU"/>
              <a:t>интерактивные элементы. </a:t>
            </a:r>
            <a:endParaRPr lang="ru-RU" dirty="0"/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259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3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10</cp:revision>
  <dcterms:created xsi:type="dcterms:W3CDTF">2025-03-08T13:07:21Z</dcterms:created>
  <dcterms:modified xsi:type="dcterms:W3CDTF">2025-04-12T18:28:00Z</dcterms:modified>
</cp:coreProperties>
</file>