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1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8E9FA-1933-426E-A727-98BD9F71F1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A9CF78C-0FBD-4167-A1AF-91904D99A8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FBAF2F-5D30-483B-80FE-AFAC8C9EC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0ECF1B-41FC-4DD0-9D0D-F4CCBC46F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8AAFDF-EE7A-4C21-9D63-5F030C2B1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6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28356-595B-498F-9373-5D9AB3AD2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3B613B-B06C-45D5-A1C0-836DC8AC8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737E7-D01E-475B-8BBE-7A5DD9C0B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EBF581-B965-4523-A0DE-5CC3FA118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9A96D-4F1E-4FF0-BAA4-30FC825CD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0959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F421305-F5D0-4CDA-ACC9-49EBA73C6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720EF7-78CF-4068-B321-501E1AF81E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75062A-EF8D-4FE3-8305-AEB6725CB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DD6D4D-B9F3-4C65-8869-2A48FE03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8B02E-11C3-41D9-8F90-F21849E8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4833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698859-5C2D-4E19-8EC1-F0A8839B7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7B27102-1FB8-499F-B2B7-9F568B140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DA506C-776A-4905-89AC-47A45C6F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CFCDD0-7C74-457C-9FB4-68F4E8B05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60B4E-8962-45C7-840D-933F21CB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97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91AF75-2C3C-43AF-9043-59F44684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DFC75E-0B4B-4CF5-AEE3-9554FF606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43C091-5BBF-4BFB-B36A-E4F7B7EF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CE00B9-1C88-48C5-85E2-21212EA2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BA84BD-D599-48B0-A8B1-A81E033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823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17156-70C8-4986-8E93-AA11FE58B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6AA19A-6B91-44AF-8E22-5D0F91E39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FA4B9D-89D4-4A34-8A2F-21DE53E04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3C40E6-C142-43DF-AE41-B6085133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9D43B0B-BBC5-4722-B626-720115DBF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57035-D724-4728-BB92-679015D0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401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DD784-E73F-4A8F-941A-58C48EAE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5EC091-1645-4EBC-A48C-4E1E08322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71AA1B-99C1-4253-B0DD-F49AA393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7DF32B7-5C37-4E99-BDF7-F1D6F3BF0C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80F0E48-37B8-4ACC-8857-B448AFFD4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89AE82-8270-47A9-91E6-FE21689A4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580AF5D-BBB8-4537-BFD2-E33B140F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41C718-1B69-4150-8F4A-D8386B409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4703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73EC3A-2CA5-40C1-A98A-6514393ED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DBD9D-34B2-4307-BE35-30BA467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57DF700-546B-4D3D-8AD1-32B03C646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CED57FA-656C-4BF7-ABB4-4F6723CBE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5774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32CBAF6-E2D4-44DC-922F-94E51097E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A38FBF6-0085-49C4-BF77-34F4C9CDE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358257-805D-439F-8F60-113FBEE9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662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B25CDC-ECC8-40AD-AEE1-CFEE9952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2BFBC-0127-4363-BC26-D2840A4D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A8EA4A-F86D-46A3-8142-32CA97A4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ED68CE-3D6D-41DD-BCFA-A1C16BE4A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B0691B-57AE-48AF-BD74-6632AB596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FE391CE-6965-4536-B2B7-9EAED2846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14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2BB75-2508-4B9F-B590-1ACD76C6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748ABC3-5BDB-49D2-814A-7057E573A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47268B-91C1-4A05-8323-287BAF40B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288B41E-6CA5-4EF9-A796-3756EADC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091424-587F-43E0-AC7C-A8BC730AE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FD780C9-8848-47A1-9B0D-E2C01153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108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DF343-4728-449C-970D-2AE9913EA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1C0ED0-21BA-4E44-92BC-BA351AD52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182F9-B540-49C0-9C37-5193B4D05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ECE49A-7A6E-49B2-91EB-431707B44C2E}" type="datetimeFigureOut">
              <a:rPr lang="ru-RU" smtClean="0"/>
              <a:t>12.04.2025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52E397-D3F4-451A-B43F-CC2D9093B0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3666B5-0892-466A-BC1C-795EB2693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13E1-6D0A-4037-8963-42C25AFA23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28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5798594-47AA-4DA9-8596-0D9370E7DE0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2162274"/>
            <a:ext cx="356725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Работа с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Midnight Commander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E685F64-4506-48E3-A3F8-0D7ED2785E7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621095" y="5601469"/>
            <a:ext cx="64366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>
                <a:ln>
                  <a:noFill/>
                </a:ln>
                <a:effectLst/>
                <a:latin typeface="var(--ds-font-family-code)"/>
              </a:rPr>
              <a:t>Российский университет дружбы народов, Москва, Россия</a:t>
            </a:r>
            <a:r>
              <a:rPr kumimoji="0" lang="ru-RU" altLang="ru-RU" sz="1800" b="0" i="0" u="none" strike="noStrike" cap="none" normalizeH="0" baseline="0">
                <a:ln>
                  <a:noFill/>
                </a:ln>
                <a:effectLst/>
              </a:rPr>
              <a:t> </a:t>
            </a:r>
            <a:endParaRPr kumimoji="0" lang="ru-RU" altLang="ru-RU" sz="48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12F6C-8645-430E-AB9D-A6F9CCDF8480}"/>
              </a:ext>
            </a:extLst>
          </p:cNvPr>
          <p:cNvSpPr txBox="1"/>
          <p:nvPr/>
        </p:nvSpPr>
        <p:spPr>
          <a:xfrm>
            <a:off x="8246378" y="3926285"/>
            <a:ext cx="35094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Работу выполнил:</a:t>
            </a:r>
          </a:p>
          <a:p>
            <a:r>
              <a:rPr lang="ru-RU" dirty="0"/>
              <a:t>Смольняков Данил Евгеньевич</a:t>
            </a:r>
          </a:p>
          <a:p>
            <a:r>
              <a:rPr lang="ru-RU" dirty="0"/>
              <a:t>НБИбд-02-24</a:t>
            </a:r>
          </a:p>
        </p:txBody>
      </p:sp>
    </p:spTree>
    <p:extLst>
      <p:ext uri="{BB962C8B-B14F-4D97-AF65-F5344CB8AC3E}">
        <p14:creationId xmlns:p14="http://schemas.microsoft.com/office/powerpoint/2010/main" val="3867689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5010-EE20-48E1-87AA-6A1B4BA0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14262B-2B1C-4A85-AAA4-C50AC708B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effectLst/>
              </a:rPr>
              <a:t>Освоить работу с файловой системой Linux необходимо</a:t>
            </a:r>
            <a:r>
              <a:rPr lang="ru-RU" dirty="0"/>
              <a:t>. </a:t>
            </a:r>
          </a:p>
          <a:p>
            <a:r>
              <a:rPr lang="ru-RU" dirty="0"/>
              <a:t>Умение работать с </a:t>
            </a:r>
            <a:r>
              <a:rPr lang="en-US" dirty="0"/>
              <a:t>git</a:t>
            </a:r>
            <a:r>
              <a:rPr lang="ru-RU" dirty="0"/>
              <a:t> и </a:t>
            </a:r>
            <a:r>
              <a:rPr lang="en-US" dirty="0"/>
              <a:t>GitHub</a:t>
            </a:r>
            <a:r>
              <a:rPr lang="ru-RU" dirty="0"/>
              <a:t> важно для IT-специалистов.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309557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1F51A-C79E-4894-9788-14A21A0A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3A9921-5BDD-4809-8331-0846A72F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Освоить основные возможности файлового менеджера </a:t>
            </a:r>
            <a:r>
              <a:rPr lang="ru-RU" dirty="0" err="1"/>
              <a:t>Midnight</a:t>
            </a:r>
            <a:r>
              <a:rPr lang="ru-RU" dirty="0"/>
              <a:t> Commander (</a:t>
            </a:r>
            <a:r>
              <a:rPr lang="ru-RU" dirty="0" err="1"/>
              <a:t>mc</a:t>
            </a:r>
            <a:r>
              <a:rPr lang="ru-RU" dirty="0"/>
              <a:t>). </a:t>
            </a:r>
          </a:p>
          <a:p>
            <a:r>
              <a:rPr lang="ru-RU" dirty="0"/>
              <a:t>Научиться выполнять базовые операции с файлами и каталогами, работать со встроенным текстовым редактором.</a:t>
            </a:r>
          </a:p>
        </p:txBody>
      </p:sp>
    </p:spTree>
    <p:extLst>
      <p:ext uri="{BB962C8B-B14F-4D97-AF65-F5344CB8AC3E}">
        <p14:creationId xmlns:p14="http://schemas.microsoft.com/office/powerpoint/2010/main" val="442507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226D82-A8F9-4F80-B81D-1BB9F9A05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Техническое обеспечение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43875C-997C-4868-A6ED-6DE4B4F1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Виртуальная машина: </a:t>
            </a:r>
            <a:r>
              <a:rPr lang="ru-RU" dirty="0" err="1"/>
              <a:t>VirtualBox</a:t>
            </a:r>
            <a:r>
              <a:rPr lang="ru-RU" dirty="0"/>
              <a:t> или QEMU. </a:t>
            </a:r>
          </a:p>
          <a:p>
            <a:r>
              <a:rPr lang="ru-RU" dirty="0"/>
              <a:t>Операционная система: Linux (дистрибутив </a:t>
            </a:r>
            <a:r>
              <a:rPr lang="ru-RU" dirty="0" err="1"/>
              <a:t>Fedora</a:t>
            </a:r>
            <a:r>
              <a:rPr lang="ru-RU" dirty="0"/>
              <a:t>). </a:t>
            </a:r>
          </a:p>
          <a:p>
            <a:r>
              <a:rPr lang="ru-RU" dirty="0"/>
              <a:t>Требования: Intel Core i3-550, 4 ГБ ОЗУ, 80 ГБ свободного места.</a:t>
            </a:r>
          </a:p>
        </p:txBody>
      </p:sp>
    </p:spTree>
    <p:extLst>
      <p:ext uri="{BB962C8B-B14F-4D97-AF65-F5344CB8AC3E}">
        <p14:creationId xmlns:p14="http://schemas.microsoft.com/office/powerpoint/2010/main" val="811313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16C9B-0BAF-4BCC-9AA5-011ECB2D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Запуск </a:t>
            </a:r>
            <a:r>
              <a:rPr lang="en-US" dirty="0"/>
              <a:t>Midnight Commander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52EE8-C223-47B3-AAD1-432BDA7F2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Открываем терминал и вводим команду </a:t>
            </a:r>
            <a:r>
              <a:rPr lang="en-US" dirty="0"/>
              <a:t>mc</a:t>
            </a:r>
            <a:r>
              <a:rPr lang="ru-RU" dirty="0"/>
              <a:t>: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B1D9B0B-0C21-4DAF-8D89-0CE133C21F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864518"/>
            <a:ext cx="7945451" cy="47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D9349-DA48-4822-ADF1-B76121423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файла </a:t>
            </a:r>
            <a:r>
              <a:rPr lang="en-US" dirty="0"/>
              <a:t>text.txt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6FB6F4-D35E-4F05-9967-9F81307E9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Переходим в нужный каталог нажимаем Shift+F4 для создания нового файла вводим имя файла text.txt нажимаем Enter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3E56C4C-8084-4245-8FE1-2C42BFCA6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705940"/>
            <a:ext cx="4966982" cy="39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79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574A4-F0A0-4249-901F-5843E20C8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Ответы на вопросы: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86B922-3C52-43CE-BE1A-B288B98DC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752"/>
            <a:ext cx="10632651" cy="3506948"/>
          </a:xfrm>
        </p:spPr>
        <p:txBody>
          <a:bodyPr numCol="2">
            <a:noAutofit/>
          </a:bodyPr>
          <a:lstStyle/>
          <a:p>
            <a:r>
              <a:rPr lang="ru-RU" sz="1300" dirty="0"/>
              <a:t>1.Режимы </a:t>
            </a:r>
            <a:r>
              <a:rPr lang="ru-RU" sz="1300" dirty="0" err="1"/>
              <a:t>mc</a:t>
            </a:r>
            <a:r>
              <a:rPr lang="ru-RU" sz="1300" dirty="0"/>
              <a:t>: Две панели (файлы/дерево/информация), полный экран, быстрый просмотр.</a:t>
            </a:r>
          </a:p>
          <a:p>
            <a:endParaRPr lang="ru-RU" sz="1300" dirty="0"/>
          </a:p>
          <a:p>
            <a:r>
              <a:rPr lang="ru-RU" sz="1300" dirty="0"/>
              <a:t>2.Операции: Копирование (F5/</a:t>
            </a:r>
            <a:r>
              <a:rPr lang="ru-RU" sz="1300" dirty="0" err="1"/>
              <a:t>cp</a:t>
            </a:r>
            <a:r>
              <a:rPr lang="ru-RU" sz="1300" dirty="0"/>
              <a:t>), перемещение (F6/</a:t>
            </a:r>
            <a:r>
              <a:rPr lang="ru-RU" sz="1300" dirty="0" err="1"/>
              <a:t>mv</a:t>
            </a:r>
            <a:r>
              <a:rPr lang="ru-RU" sz="1300" dirty="0"/>
              <a:t>), удаление (F8/</a:t>
            </a:r>
            <a:r>
              <a:rPr lang="ru-RU" sz="1300" dirty="0" err="1"/>
              <a:t>rm</a:t>
            </a:r>
            <a:r>
              <a:rPr lang="ru-RU" sz="1300" dirty="0"/>
              <a:t>), просмотр (F3/</a:t>
            </a:r>
            <a:r>
              <a:rPr lang="ru-RU" sz="1300" dirty="0" err="1"/>
              <a:t>cat</a:t>
            </a:r>
            <a:r>
              <a:rPr lang="ru-RU" sz="1300" dirty="0"/>
              <a:t>).</a:t>
            </a:r>
          </a:p>
          <a:p>
            <a:endParaRPr lang="ru-RU" sz="1300" dirty="0"/>
          </a:p>
          <a:p>
            <a:r>
              <a:rPr lang="ru-RU" sz="1300" dirty="0"/>
              <a:t>3.Меню панели: Формат списка, сортировка, фильтр, информация о файле.</a:t>
            </a:r>
          </a:p>
          <a:p>
            <a:endParaRPr lang="ru-RU" sz="1300" dirty="0"/>
          </a:p>
          <a:p>
            <a:r>
              <a:rPr lang="ru-RU" sz="1300" dirty="0"/>
              <a:t>4.Меню "Файл": Просмотр (F3), редактирование (F4), копирование (F5), права доступа (</a:t>
            </a:r>
            <a:r>
              <a:rPr lang="ru-RU" sz="1300" dirty="0" err="1"/>
              <a:t>Ctrl+x</a:t>
            </a:r>
            <a:r>
              <a:rPr lang="ru-RU" sz="1300" dirty="0"/>
              <a:t> c).</a:t>
            </a:r>
          </a:p>
          <a:p>
            <a:endParaRPr lang="ru-RU" sz="1300" dirty="0"/>
          </a:p>
          <a:p>
            <a:r>
              <a:rPr lang="ru-RU" sz="1300" dirty="0"/>
              <a:t>5.Меню "Команда": Поиск файлов, сравнение каталогов, история команд, дерево каталогов.</a:t>
            </a:r>
          </a:p>
          <a:p>
            <a:endParaRPr lang="ru-RU" sz="1300" dirty="0"/>
          </a:p>
          <a:p>
            <a:r>
              <a:rPr lang="ru-RU" sz="1300" dirty="0"/>
              <a:t>6.Меню "Настройки": Конфигурация, внешний вид, подтверждение действий, виртуальные ФС.</a:t>
            </a:r>
          </a:p>
          <a:p>
            <a:endParaRPr lang="ru-RU" sz="1300" dirty="0"/>
          </a:p>
          <a:p>
            <a:r>
              <a:rPr lang="ru-RU" sz="1300" dirty="0"/>
              <a:t>7.Встроенные команды: Подсветка синтаксиса, сравнение файлов (F10), массовое переименование.</a:t>
            </a:r>
          </a:p>
          <a:p>
            <a:endParaRPr lang="ru-RU" sz="1300" dirty="0"/>
          </a:p>
          <a:p>
            <a:r>
              <a:rPr lang="ru-RU" sz="1300" dirty="0"/>
              <a:t>8.Редактор </a:t>
            </a:r>
            <a:r>
              <a:rPr lang="ru-RU" sz="1300" dirty="0" err="1"/>
              <a:t>mc</a:t>
            </a:r>
            <a:r>
              <a:rPr lang="ru-RU" sz="1300" dirty="0"/>
              <a:t>: F2 (сохранить), F3 (поиск), </a:t>
            </a:r>
            <a:r>
              <a:rPr lang="ru-RU" sz="1300" dirty="0" err="1"/>
              <a:t>Ctrl+Y</a:t>
            </a:r>
            <a:r>
              <a:rPr lang="ru-RU" sz="1300" dirty="0"/>
              <a:t> (удалить строку), F5 (копировать текст).</a:t>
            </a:r>
          </a:p>
          <a:p>
            <a:endParaRPr lang="ru-RU" sz="1300" dirty="0"/>
          </a:p>
          <a:p>
            <a:r>
              <a:rPr lang="ru-RU" sz="1300" dirty="0"/>
              <a:t>9.Пользовательские меню: Редактируются через "Команда → Редактировать файл меню" (F2).</a:t>
            </a:r>
          </a:p>
        </p:txBody>
      </p:sp>
    </p:spTree>
    <p:extLst>
      <p:ext uri="{BB962C8B-B14F-4D97-AF65-F5344CB8AC3E}">
        <p14:creationId xmlns:p14="http://schemas.microsoft.com/office/powerpoint/2010/main" val="3580885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D0BB-1CD2-41DD-8F9D-21FF9E25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A992A3-AC5C-4042-8F8D-DC7FEBAAF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Освоены основные функции </a:t>
            </a:r>
            <a:r>
              <a:rPr lang="ru-RU" dirty="0" err="1"/>
              <a:t>mc</a:t>
            </a:r>
            <a:r>
              <a:rPr lang="ru-RU" dirty="0"/>
              <a:t> для эффективной работы с файлами в терминале.</a:t>
            </a:r>
          </a:p>
          <a:p>
            <a:endParaRPr lang="ru-RU" dirty="0"/>
          </a:p>
          <a:p>
            <a:r>
              <a:rPr lang="ru-RU" dirty="0"/>
              <a:t>Поиск файлов и управление процессами — ключевые навыки администрирования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26740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341</Words>
  <Application>Microsoft Office PowerPoint</Application>
  <PresentationFormat>Широкоэкранный</PresentationFormat>
  <Paragraphs>41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var(--ds-font-family-code)</vt:lpstr>
      <vt:lpstr>Тема Office</vt:lpstr>
      <vt:lpstr>Работа с Midnight Commander</vt:lpstr>
      <vt:lpstr>Введение</vt:lpstr>
      <vt:lpstr>Цель работы</vt:lpstr>
      <vt:lpstr>Техническое обеспечение</vt:lpstr>
      <vt:lpstr>Запуск Midnight Commander</vt:lpstr>
      <vt:lpstr>Создание файла text.txt</vt:lpstr>
      <vt:lpstr>Ответы на вопросы: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и настройка операционной системы на виртуальную машину</dc:title>
  <dc:creator>Данил Смольняков</dc:creator>
  <cp:lastModifiedBy>Данил Смольняков</cp:lastModifiedBy>
  <cp:revision>14</cp:revision>
  <dcterms:created xsi:type="dcterms:W3CDTF">2025-03-08T13:07:21Z</dcterms:created>
  <dcterms:modified xsi:type="dcterms:W3CDTF">2025-04-12T18:15:11Z</dcterms:modified>
</cp:coreProperties>
</file>