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739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этап 6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221211" y="3926285"/>
            <a:ext cx="353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Шестой этап проекта посвящён добавлению английского языка как второго языка. На этом этапе мы также добавляем достижения и итоги прошедшей недели. </a:t>
            </a:r>
          </a:p>
          <a:p>
            <a:r>
              <a:rPr lang="ru-RU" dirty="0"/>
              <a:t>В отчёте описаны ключевые шаги и приложены скриншоты для наглядности.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пост по прошедшей неделе и второй язык на сайт.</a:t>
            </a:r>
          </a:p>
          <a:p>
            <a:r>
              <a:rPr lang="ru-RU" dirty="0"/>
              <a:t>Подготовить стили и интерактивные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styles.css`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был создан файл `styles.css`, который отвечает за внешний вид сайта. Мы использовали CSS для стилизации шапки, разделов и подвала. Все стили были написаны с учётом современных стандартов веб-разработки.</a:t>
            </a:r>
          </a:p>
        </p:txBody>
      </p:sp>
      <p:pic>
        <p:nvPicPr>
          <p:cNvPr id="8" name="Рисунок 7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BFCC4B-E74B-3602-1CC5-0CB641F5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261637" cy="29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index.html`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`index.html` является основой сайта. В нём была создана структура страницы, включая шапку, разделы "О себе", "Портфолио", "Контакты" и подвал. Для вёрстки использовались семантические теги HTML5.</a:t>
            </a:r>
          </a:p>
        </p:txBody>
      </p:sp>
      <p:pic>
        <p:nvPicPr>
          <p:cNvPr id="5" name="Рисунок 4" descr="Изображение выглядит как текст, снимок экрана, Шрифт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DCE43EB-47A2-CCC2-B70E-852B99D1F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425366" cy="33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script.js`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интерактивности на сайт был создан файл `script.js`. В нём реализована плавная прокрутка к разделам сайта при нажатии на ссылки в меню.</a:t>
            </a:r>
          </a:p>
        </p:txBody>
      </p:sp>
      <p:pic>
        <p:nvPicPr>
          <p:cNvPr id="6" name="Рисунок 5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419B070-227E-B893-0BC6-BB71FD54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189"/>
            <a:ext cx="5897612" cy="3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сайта были подготовлены изображения, включая логотип и картинки для раздела "Портфолио". Все изображения размещены в папке `</a:t>
            </a:r>
            <a:r>
              <a:rPr lang="ru-RU" dirty="0" err="1"/>
              <a:t>images</a:t>
            </a:r>
            <a:r>
              <a:rPr lang="ru-RU" dirty="0"/>
              <a:t>/` и оптимизированы для быстрой загрузки.</a:t>
            </a:r>
          </a:p>
        </p:txBody>
      </p:sp>
      <p:pic>
        <p:nvPicPr>
          <p:cNvPr id="6" name="Рисунок 5" descr="Изображение выглядит как снимок экрана, дом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F5D637B-3396-CBF3-507A-B97F3F4D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0529"/>
            <a:ext cx="7133126" cy="25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Шестой этап проекта успешно завершён. </a:t>
            </a:r>
          </a:p>
          <a:p>
            <a:r>
              <a:rPr lang="ru-RU" dirty="0"/>
              <a:t>Мы добавили пост по прошедшей неделе, добавили интерактивные элементы и </a:t>
            </a:r>
            <a:r>
              <a:rPr lang="ru-RU"/>
              <a:t>второй язык. </a:t>
            </a:r>
            <a:endParaRPr lang="ru-RU" dirty="0"/>
          </a:p>
          <a:p>
            <a:r>
              <a:rPr lang="ru-RU" dirty="0"/>
              <a:t>В следующих этапах планируется добавить новые разделы, улучшить дизайн и реализовать дополнительные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269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Индивидуальный проект этап 6</vt:lpstr>
      <vt:lpstr>Введение</vt:lpstr>
      <vt:lpstr>Цель работы</vt:lpstr>
      <vt:lpstr>Создание файла `styles.css`</vt:lpstr>
      <vt:lpstr>Создание файла `index.html`</vt:lpstr>
      <vt:lpstr>Создание файла `script.js`</vt:lpstr>
      <vt:lpstr>Подготовка изображений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14</cp:revision>
  <dcterms:created xsi:type="dcterms:W3CDTF">2025-03-08T13:07:21Z</dcterms:created>
  <dcterms:modified xsi:type="dcterms:W3CDTF">2025-05-31T06:38:34Z</dcterms:modified>
</cp:coreProperties>
</file>