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2" r:id="rId9"/>
    <p:sldId id="271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A8E9FA-1933-426E-A727-98BD9F71F1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A9CF78C-0FBD-4167-A1AF-91904D99A8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4FBAF2F-5D30-483B-80FE-AFAC8C9EC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E49A-7A6E-49B2-91EB-431707B44C2E}" type="datetimeFigureOut">
              <a:rPr lang="ru-RU" smtClean="0"/>
              <a:t>29.03.2025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70ECF1B-41FC-4DD0-9D0D-F4CCBC46F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38AAFDF-EE7A-4C21-9D63-5F030C2B1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13E1-6D0A-4037-8963-42C25AFA23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1262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128356-595B-498F-9373-5D9AB3AD2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A3B613B-B06C-45D5-A1C0-836DC8AC81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3A737E7-D01E-475B-8BBE-7A5DD9C0B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E49A-7A6E-49B2-91EB-431707B44C2E}" type="datetimeFigureOut">
              <a:rPr lang="ru-RU" smtClean="0"/>
              <a:t>29.03.2025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7EBF581-B965-4523-A0DE-5CC3FA118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6F9A96D-4F1E-4FF0-BAA4-30FC825CD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13E1-6D0A-4037-8963-42C25AFA23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0959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F421305-F5D0-4CDA-ACC9-49EBA73C65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3720EF7-78CF-4068-B321-501E1AF81E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D75062A-EF8D-4FE3-8305-AEB6725CB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E49A-7A6E-49B2-91EB-431707B44C2E}" type="datetimeFigureOut">
              <a:rPr lang="ru-RU" smtClean="0"/>
              <a:t>29.03.2025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0DD6D4D-B9F3-4C65-8869-2A48FE034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758B02E-11C3-41D9-8F90-F21849E8B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13E1-6D0A-4037-8963-42C25AFA23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4833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698859-5C2D-4E19-8EC1-F0A8839B7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B27102-1FB8-499F-B2B7-9F568B140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3DA506C-776A-4905-89AC-47A45C6FF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E49A-7A6E-49B2-91EB-431707B44C2E}" type="datetimeFigureOut">
              <a:rPr lang="ru-RU" smtClean="0"/>
              <a:t>29.03.2025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3CFCDD0-7C74-457C-9FB4-68F4E8B05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0060B4E-8962-45C7-840D-933F21CB0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13E1-6D0A-4037-8963-42C25AFA23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1497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91AF75-2C3C-43AF-9043-59F44684B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FDFC75E-0B4B-4CF5-AEE3-9554FF6064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843C091-5BBF-4BFB-B36A-E4F7B7EF4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E49A-7A6E-49B2-91EB-431707B44C2E}" type="datetimeFigureOut">
              <a:rPr lang="ru-RU" smtClean="0"/>
              <a:t>29.03.2025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CCE00B9-1C88-48C5-85E2-21212EA23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7BA84BD-D599-48B0-A8B1-A81E0333F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13E1-6D0A-4037-8963-42C25AFA23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8234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817156-70C8-4986-8E93-AA11FE58B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6AA19A-6B91-44AF-8E22-5D0F91E394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AFA4B9D-89D4-4A34-8A2F-21DE53E04F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93C40E6-C142-43DF-AE41-B6085133B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E49A-7A6E-49B2-91EB-431707B44C2E}" type="datetimeFigureOut">
              <a:rPr lang="ru-RU" smtClean="0"/>
              <a:t>29.03.2025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9D43B0B-BBC5-4722-B626-720115DBF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F557035-D724-4728-BB92-679015D0E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13E1-6D0A-4037-8963-42C25AFA23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4401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8DD784-E73F-4A8F-941A-58C48EAE8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15EC091-1645-4EBC-A48C-4E1E083227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271AA1B-99C1-4253-B0DD-F49AA393F4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7DF32B7-5C37-4E99-BDF7-F1D6F3BF0C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80F0E48-37B8-4ACC-8857-B448AFFD4A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B89AE82-8270-47A9-91E6-FE21689A4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E49A-7A6E-49B2-91EB-431707B44C2E}" type="datetimeFigureOut">
              <a:rPr lang="ru-RU" smtClean="0"/>
              <a:t>29.03.2025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580AF5D-BBB8-4537-BFD2-E33B140F9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441C718-1B69-4150-8F4A-D8386B409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13E1-6D0A-4037-8963-42C25AFA23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4703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73EC3A-2CA5-40C1-A98A-6514393ED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FADBD9D-34B2-4307-BE35-30BA467AB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E49A-7A6E-49B2-91EB-431707B44C2E}" type="datetimeFigureOut">
              <a:rPr lang="ru-RU" smtClean="0"/>
              <a:t>29.03.2025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57DF700-546B-4D3D-8AD1-32B03C646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CED57FA-656C-4BF7-ABB4-4F6723CBE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13E1-6D0A-4037-8963-42C25AFA23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5774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32CBAF6-E2D4-44DC-922F-94E51097E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E49A-7A6E-49B2-91EB-431707B44C2E}" type="datetimeFigureOut">
              <a:rPr lang="ru-RU" smtClean="0"/>
              <a:t>29.03.2025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A38FBF6-0085-49C4-BF77-34F4C9CDE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7358257-805D-439F-8F60-113FBEE9C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13E1-6D0A-4037-8963-42C25AFA23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2662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B25CDC-ECC8-40AD-AEE1-CFEE99525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C42BFBC-0127-4363-BC26-D2840A4D8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8A8EA4A-F86D-46A3-8142-32CA97A490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FED68CE-3D6D-41DD-BCFA-A1C16BE4A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E49A-7A6E-49B2-91EB-431707B44C2E}" type="datetimeFigureOut">
              <a:rPr lang="ru-RU" smtClean="0"/>
              <a:t>29.03.2025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5B0691B-57AE-48AF-BD74-6632AB596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FE391CE-6965-4536-B2B7-9EAED2846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13E1-6D0A-4037-8963-42C25AFA23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0147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22BB75-2508-4B9F-B590-1ACD76C63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748ABC3-5BDB-49D2-814A-7057E573AD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847268B-91C1-4A05-8323-287BAF40B4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288B41E-6CA5-4EF9-A796-3756EADC8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E49A-7A6E-49B2-91EB-431707B44C2E}" type="datetimeFigureOut">
              <a:rPr lang="ru-RU" smtClean="0"/>
              <a:t>29.03.2025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E091424-587F-43E0-AC7C-A8BC730AE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FD780C9-8848-47A1-9B0D-E2C011538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13E1-6D0A-4037-8963-42C25AFA23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5108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FDF343-4728-449C-970D-2AE9913EA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D1C0ED0-21BA-4E44-92BC-BA351AD52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19182F9-B540-49C0-9C37-5193B4D058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CE49A-7A6E-49B2-91EB-431707B44C2E}" type="datetimeFigureOut">
              <a:rPr lang="ru-RU" smtClean="0"/>
              <a:t>29.03.2025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A52E397-D3F4-451A-B43F-CC2D9093B0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D3666B5-0892-466A-BC1C-795EB26935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C13E1-6D0A-4037-8963-42C25AFA23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5284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65798594-47AA-4DA9-8596-0D9370E7DE0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1524000" y="2162274"/>
            <a:ext cx="391645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Анализ файловой системы 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Linux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E685F64-4506-48E3-A3F8-0D7ED2785E7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621095" y="5601469"/>
            <a:ext cx="643669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>
                <a:ln>
                  <a:noFill/>
                </a:ln>
                <a:effectLst/>
                <a:latin typeface="var(--ds-font-family-code)"/>
              </a:rPr>
              <a:t>Российский университет дружбы народов, Москва, Россия</a:t>
            </a:r>
            <a:r>
              <a:rPr kumimoji="0" lang="ru-RU" altLang="ru-RU" sz="1800" b="0" i="0" u="none" strike="noStrike" cap="none" normalizeH="0" baseline="0">
                <a:ln>
                  <a:noFill/>
                </a:ln>
                <a:effectLst/>
              </a:rPr>
              <a:t> </a:t>
            </a:r>
            <a:endParaRPr kumimoji="0" lang="ru-RU" altLang="ru-RU" sz="4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312F6C-8645-430E-AB9D-A6F9CCDF8480}"/>
              </a:ext>
            </a:extLst>
          </p:cNvPr>
          <p:cNvSpPr txBox="1"/>
          <p:nvPr/>
        </p:nvSpPr>
        <p:spPr>
          <a:xfrm>
            <a:off x="8553990" y="3926285"/>
            <a:ext cx="32017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Работу выполнил:</a:t>
            </a:r>
          </a:p>
          <a:p>
            <a:r>
              <a:rPr lang="ru-RU" dirty="0"/>
              <a:t>Смольняков Данил Евгеньевич</a:t>
            </a:r>
          </a:p>
          <a:p>
            <a:r>
              <a:rPr lang="ru-RU" dirty="0"/>
              <a:t>НБИбд-02-24</a:t>
            </a:r>
          </a:p>
        </p:txBody>
      </p:sp>
    </p:spTree>
    <p:extLst>
      <p:ext uri="{BB962C8B-B14F-4D97-AF65-F5344CB8AC3E}">
        <p14:creationId xmlns:p14="http://schemas.microsoft.com/office/powerpoint/2010/main" val="3867689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465010-EE20-48E1-87AA-6A1B4BA01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14262B-2B1C-4A85-AAA4-C50AC708B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>
                <a:effectLst/>
              </a:rPr>
              <a:t>Освоить работу с файловой системой Linux необходимо</a:t>
            </a:r>
            <a:r>
              <a:rPr lang="ru-RU" dirty="0"/>
              <a:t>. </a:t>
            </a:r>
          </a:p>
          <a:p>
            <a:r>
              <a:rPr lang="ru-RU" dirty="0"/>
              <a:t>Умение работать с </a:t>
            </a:r>
            <a:r>
              <a:rPr lang="en-US" dirty="0"/>
              <a:t>git</a:t>
            </a:r>
            <a:r>
              <a:rPr lang="ru-RU" dirty="0"/>
              <a:t> и </a:t>
            </a:r>
            <a:r>
              <a:rPr lang="en-US" dirty="0"/>
              <a:t>GitHub</a:t>
            </a:r>
            <a:r>
              <a:rPr lang="ru-RU" dirty="0"/>
              <a:t> важно для IT-специалистов.</a:t>
            </a:r>
          </a:p>
        </p:txBody>
      </p:sp>
    </p:spTree>
    <p:extLst>
      <p:ext uri="{BB962C8B-B14F-4D97-AF65-F5344CB8AC3E}">
        <p14:creationId xmlns:p14="http://schemas.microsoft.com/office/powerpoint/2010/main" val="3095571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B1F51A-C79E-4894-9788-14A21A0AF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3A9921-5BDD-4809-8331-0846A72F0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Изучить структуру каталогов</a:t>
            </a:r>
          </a:p>
          <a:p>
            <a:endParaRPr lang="ru-RU" dirty="0"/>
          </a:p>
          <a:p>
            <a:r>
              <a:rPr lang="ru-RU" dirty="0"/>
              <a:t>Освоить команды управления файлами</a:t>
            </a:r>
          </a:p>
          <a:p>
            <a:endParaRPr lang="ru-RU" dirty="0"/>
          </a:p>
          <a:p>
            <a:r>
              <a:rPr lang="ru-RU" dirty="0"/>
              <a:t>Научиться работать с правами доступа</a:t>
            </a:r>
          </a:p>
        </p:txBody>
      </p:sp>
    </p:spTree>
    <p:extLst>
      <p:ext uri="{BB962C8B-B14F-4D97-AF65-F5344CB8AC3E}">
        <p14:creationId xmlns:p14="http://schemas.microsoft.com/office/powerpoint/2010/main" val="442507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226D82-A8F9-4F80-B81D-1BB9F9A05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Техническое обеспечение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43875C-997C-4868-A6ED-6DE4B4F1C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Виртуальная машина: </a:t>
            </a:r>
            <a:r>
              <a:rPr lang="ru-RU" dirty="0" err="1"/>
              <a:t>VirtualBox</a:t>
            </a:r>
            <a:r>
              <a:rPr lang="ru-RU" dirty="0"/>
              <a:t> или QEMU. </a:t>
            </a:r>
          </a:p>
          <a:p>
            <a:r>
              <a:rPr lang="ru-RU" dirty="0"/>
              <a:t>Операционная система: Linux (дистрибутив </a:t>
            </a:r>
            <a:r>
              <a:rPr lang="ru-RU" dirty="0" err="1"/>
              <a:t>Fedora</a:t>
            </a:r>
            <a:r>
              <a:rPr lang="ru-RU" dirty="0"/>
              <a:t>). </a:t>
            </a:r>
          </a:p>
          <a:p>
            <a:r>
              <a:rPr lang="ru-RU" dirty="0"/>
              <a:t>Требования: Intel Core i3-550, 4 ГБ ОЗУ, 80 ГБ свободного места.</a:t>
            </a:r>
          </a:p>
        </p:txBody>
      </p:sp>
    </p:spTree>
    <p:extLst>
      <p:ext uri="{BB962C8B-B14F-4D97-AF65-F5344CB8AC3E}">
        <p14:creationId xmlns:p14="http://schemas.microsoft.com/office/powerpoint/2010/main" val="811313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F16C9B-0BAF-4BCC-9AA5-011ECB2DD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Выполнение основных команд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152EE8-C223-47B3-AAD1-432BDA7F2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Перемещение, копирование, удаление файлов.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C7B6D7C-681F-4E63-8F6B-39D5D56B14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34424"/>
            <a:ext cx="7621064" cy="153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108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FD9349-DA48-4822-ADF1-B76121423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Просмотр файла паролей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6FB6F4-D35E-4F05-9967-9F81307E9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Просмотр файла паролей командой `</a:t>
            </a:r>
            <a:r>
              <a:rPr lang="ru-RU" dirty="0" err="1"/>
              <a:t>cat</a:t>
            </a:r>
            <a:r>
              <a:rPr lang="ru-RU" dirty="0"/>
              <a:t> /</a:t>
            </a:r>
            <a:r>
              <a:rPr lang="ru-RU" dirty="0" err="1"/>
              <a:t>etc</a:t>
            </a:r>
            <a:r>
              <a:rPr lang="ru-RU" dirty="0"/>
              <a:t>/</a:t>
            </a:r>
            <a:r>
              <a:rPr lang="ru-RU" dirty="0" err="1"/>
              <a:t>passwd</a:t>
            </a:r>
            <a:r>
              <a:rPr lang="ru-RU" dirty="0"/>
              <a:t>`.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E046105-0E92-4BDA-8A3D-8750FEF126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48183"/>
            <a:ext cx="4107862" cy="4032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979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F659B2-2A10-4C99-89C9-4909C3703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Возврат прав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3095D1-865F-4CDA-B282-D6A91D468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Возврат прав: с помощью команды `</a:t>
            </a:r>
            <a:r>
              <a:rPr lang="ru-RU" dirty="0" err="1"/>
              <a:t>chmod</a:t>
            </a:r>
            <a:r>
              <a:rPr lang="ru-RU" dirty="0"/>
              <a:t> </a:t>
            </a:r>
            <a:r>
              <a:rPr lang="ru-RU" dirty="0" err="1"/>
              <a:t>u+x</a:t>
            </a:r>
            <a:r>
              <a:rPr lang="ru-RU" dirty="0"/>
              <a:t> ~/</a:t>
            </a:r>
            <a:r>
              <a:rPr lang="ru-RU" dirty="0" err="1"/>
              <a:t>play</a:t>
            </a:r>
            <a:r>
              <a:rPr lang="ru-RU" dirty="0"/>
              <a:t>`.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DEEA6B4-9BC3-4A5D-A4A0-F018EC461C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429000"/>
            <a:ext cx="6990573" cy="538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988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1574A4-F0A0-4249-901F-5843E20C8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Ответы на вопросы: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86B922-3C52-43CE-BE1A-B288B98DC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92597"/>
            <a:ext cx="5929223" cy="4351338"/>
          </a:xfrm>
        </p:spPr>
        <p:txBody>
          <a:bodyPr>
            <a:noAutofit/>
          </a:bodyPr>
          <a:lstStyle/>
          <a:p>
            <a:r>
              <a:rPr lang="ru-RU" sz="1300" dirty="0"/>
              <a:t>1.Характеристика файловых систем: </a:t>
            </a:r>
            <a:r>
              <a:rPr lang="en-US" sz="1300" dirty="0"/>
              <a:t>ext4 (</a:t>
            </a:r>
            <a:r>
              <a:rPr lang="ru-RU" sz="1300" dirty="0"/>
              <a:t>основная для </a:t>
            </a:r>
            <a:r>
              <a:rPr lang="en-US" sz="1300" dirty="0"/>
              <a:t>Linux), XFS (</a:t>
            </a:r>
            <a:r>
              <a:rPr lang="ru-RU" sz="1300" dirty="0"/>
              <a:t>высокопроизводительная), </a:t>
            </a:r>
            <a:r>
              <a:rPr lang="en-US" sz="1300" dirty="0" err="1"/>
              <a:t>Btrfs</a:t>
            </a:r>
            <a:r>
              <a:rPr lang="en-US" sz="1300" dirty="0"/>
              <a:t> (</a:t>
            </a:r>
            <a:r>
              <a:rPr lang="ru-RU" sz="1300" dirty="0" err="1"/>
              <a:t>снапшоты</a:t>
            </a:r>
            <a:r>
              <a:rPr lang="ru-RU" sz="1300" dirty="0"/>
              <a:t>), </a:t>
            </a:r>
            <a:r>
              <a:rPr lang="en-US" sz="1300" dirty="0"/>
              <a:t>FAT32/NTFS (</a:t>
            </a:r>
            <a:r>
              <a:rPr lang="ru-RU" sz="1300" dirty="0"/>
              <a:t>совместимость с </a:t>
            </a:r>
            <a:r>
              <a:rPr lang="en-US" sz="1300" dirty="0"/>
              <a:t>Windows).</a:t>
            </a:r>
          </a:p>
          <a:p>
            <a:endParaRPr lang="en-US" sz="1300" dirty="0"/>
          </a:p>
          <a:p>
            <a:r>
              <a:rPr lang="en-US" sz="1300" dirty="0"/>
              <a:t>2.</a:t>
            </a:r>
            <a:r>
              <a:rPr lang="ru-RU" sz="1300" dirty="0"/>
              <a:t>Структура ФС </a:t>
            </a:r>
            <a:r>
              <a:rPr lang="en-US" sz="1300" dirty="0"/>
              <a:t>Linux: /bin (</a:t>
            </a:r>
            <a:r>
              <a:rPr lang="ru-RU" sz="1300" dirty="0"/>
              <a:t>основные команды), /</a:t>
            </a:r>
            <a:r>
              <a:rPr lang="en-US" sz="1300" dirty="0" err="1"/>
              <a:t>etc</a:t>
            </a:r>
            <a:r>
              <a:rPr lang="en-US" sz="1300" dirty="0"/>
              <a:t> (</a:t>
            </a:r>
            <a:r>
              <a:rPr lang="ru-RU" sz="1300" dirty="0"/>
              <a:t>конфиги), /</a:t>
            </a:r>
            <a:r>
              <a:rPr lang="en-US" sz="1300" dirty="0"/>
              <a:t>home (</a:t>
            </a:r>
            <a:r>
              <a:rPr lang="ru-RU" sz="1300" dirty="0"/>
              <a:t>пользователи), /</a:t>
            </a:r>
            <a:r>
              <a:rPr lang="en-US" sz="1300" dirty="0"/>
              <a:t>var (</a:t>
            </a:r>
            <a:r>
              <a:rPr lang="ru-RU" sz="1300" dirty="0" err="1"/>
              <a:t>логи</a:t>
            </a:r>
            <a:r>
              <a:rPr lang="ru-RU" sz="1300" dirty="0"/>
              <a:t>), /</a:t>
            </a:r>
            <a:r>
              <a:rPr lang="en-US" sz="1300" dirty="0" err="1"/>
              <a:t>tmp</a:t>
            </a:r>
            <a:r>
              <a:rPr lang="en-US" sz="1300" dirty="0"/>
              <a:t> (</a:t>
            </a:r>
            <a:r>
              <a:rPr lang="ru-RU" sz="1300" dirty="0"/>
              <a:t>временные файлы), /</a:t>
            </a:r>
            <a:r>
              <a:rPr lang="en-US" sz="1300" dirty="0" err="1"/>
              <a:t>usr</a:t>
            </a:r>
            <a:r>
              <a:rPr lang="en-US" sz="1300" dirty="0"/>
              <a:t> (</a:t>
            </a:r>
            <a:r>
              <a:rPr lang="ru-RU" sz="1300" dirty="0"/>
              <a:t>программы), /</a:t>
            </a:r>
            <a:r>
              <a:rPr lang="en-US" sz="1300" dirty="0"/>
              <a:t>dev (</a:t>
            </a:r>
            <a:r>
              <a:rPr lang="ru-RU" sz="1300" dirty="0"/>
              <a:t>устройства).</a:t>
            </a:r>
          </a:p>
          <a:p>
            <a:endParaRPr lang="ru-RU" sz="1300" dirty="0"/>
          </a:p>
          <a:p>
            <a:r>
              <a:rPr lang="ru-RU" sz="1300" dirty="0"/>
              <a:t>3.Доступность ФС: Монтирование через </a:t>
            </a:r>
            <a:r>
              <a:rPr lang="en-US" sz="1300" dirty="0"/>
              <a:t>mount /dev/</a:t>
            </a:r>
            <a:r>
              <a:rPr lang="en-US" sz="1300" dirty="0" err="1"/>
              <a:t>sdX</a:t>
            </a:r>
            <a:r>
              <a:rPr lang="en-US" sz="1300" dirty="0"/>
              <a:t> /</a:t>
            </a:r>
            <a:r>
              <a:rPr lang="en-US" sz="1300" dirty="0" err="1"/>
              <a:t>mnt</a:t>
            </a:r>
            <a:r>
              <a:rPr lang="en-US" sz="1300" dirty="0"/>
              <a:t>/</a:t>
            </a:r>
            <a:r>
              <a:rPr lang="ru-RU" sz="1300" dirty="0"/>
              <a:t>точка.</a:t>
            </a:r>
          </a:p>
          <a:p>
            <a:endParaRPr lang="ru-RU" sz="1300" dirty="0"/>
          </a:p>
          <a:p>
            <a:r>
              <a:rPr lang="ru-RU" sz="1300" dirty="0"/>
              <a:t>4.Повреждения ФС: Аварийное отключение, ошибки диска; исправление через </a:t>
            </a:r>
            <a:r>
              <a:rPr lang="en-US" sz="1300" dirty="0" err="1"/>
              <a:t>fsck</a:t>
            </a:r>
            <a:r>
              <a:rPr lang="en-US" sz="1300" dirty="0"/>
              <a:t> /dev/</a:t>
            </a:r>
            <a:r>
              <a:rPr lang="en-US" sz="1300" dirty="0" err="1"/>
              <a:t>sdX</a:t>
            </a:r>
            <a:r>
              <a:rPr lang="en-US" sz="1300" dirty="0"/>
              <a:t>.</a:t>
            </a:r>
          </a:p>
          <a:p>
            <a:endParaRPr lang="en-US" sz="1300" dirty="0"/>
          </a:p>
          <a:p>
            <a:r>
              <a:rPr lang="en-US" sz="1300" dirty="0"/>
              <a:t>5.</a:t>
            </a:r>
            <a:r>
              <a:rPr lang="ru-RU" sz="1300" dirty="0"/>
              <a:t>Создание ФС: </a:t>
            </a:r>
            <a:r>
              <a:rPr lang="en-US" sz="1300" dirty="0" err="1"/>
              <a:t>mkfs</a:t>
            </a:r>
            <a:r>
              <a:rPr lang="en-US" sz="1300" dirty="0"/>
              <a:t> -t ext4 /dev/</a:t>
            </a:r>
            <a:r>
              <a:rPr lang="en-US" sz="1300" dirty="0" err="1"/>
              <a:t>sdX</a:t>
            </a:r>
            <a:r>
              <a:rPr lang="en-US" sz="1300" dirty="0"/>
              <a:t>.</a:t>
            </a:r>
          </a:p>
          <a:p>
            <a:endParaRPr lang="en-US" sz="1300" dirty="0"/>
          </a:p>
          <a:p>
            <a:r>
              <a:rPr lang="en-US" sz="1300" dirty="0"/>
              <a:t>6.</a:t>
            </a:r>
            <a:r>
              <a:rPr lang="ru-RU" sz="1300" dirty="0"/>
              <a:t>Просмотр файлов: </a:t>
            </a:r>
            <a:r>
              <a:rPr lang="en-US" sz="1300" dirty="0"/>
              <a:t>cat (</a:t>
            </a:r>
            <a:r>
              <a:rPr lang="ru-RU" sz="1300" dirty="0"/>
              <a:t>весь файл), </a:t>
            </a:r>
            <a:r>
              <a:rPr lang="en-US" sz="1300" dirty="0"/>
              <a:t>less (</a:t>
            </a:r>
            <a:r>
              <a:rPr lang="ru-RU" sz="1300" dirty="0"/>
              <a:t>постранично), </a:t>
            </a:r>
            <a:r>
              <a:rPr lang="en-US" sz="1300" dirty="0"/>
              <a:t>head/tail (</a:t>
            </a:r>
            <a:r>
              <a:rPr lang="ru-RU" sz="1300" dirty="0"/>
              <a:t>начало/конец).</a:t>
            </a:r>
          </a:p>
          <a:p>
            <a:endParaRPr lang="ru-RU" sz="1300" dirty="0"/>
          </a:p>
          <a:p>
            <a:r>
              <a:rPr lang="ru-RU" sz="1300" dirty="0"/>
              <a:t>7.Команда </a:t>
            </a:r>
            <a:r>
              <a:rPr lang="en-US" sz="1300" dirty="0"/>
              <a:t>cp: </a:t>
            </a:r>
            <a:r>
              <a:rPr lang="ru-RU" sz="1300" dirty="0"/>
              <a:t>Копирование файлов (</a:t>
            </a:r>
            <a:r>
              <a:rPr lang="en-US" sz="1300" dirty="0"/>
              <a:t>cp file1 file2) </a:t>
            </a:r>
            <a:r>
              <a:rPr lang="ru-RU" sz="1300" dirty="0"/>
              <a:t>и каталогов (</a:t>
            </a:r>
            <a:r>
              <a:rPr lang="en-US" sz="1300" dirty="0"/>
              <a:t>cp -r dir1 dir2).</a:t>
            </a:r>
          </a:p>
          <a:p>
            <a:endParaRPr lang="en-US" sz="1300" dirty="0"/>
          </a:p>
          <a:p>
            <a:r>
              <a:rPr lang="en-US" sz="1300" dirty="0"/>
              <a:t>8.</a:t>
            </a:r>
            <a:r>
              <a:rPr lang="ru-RU" sz="1300" dirty="0"/>
              <a:t>Команда </a:t>
            </a:r>
            <a:r>
              <a:rPr lang="en-US" sz="1300" dirty="0"/>
              <a:t>mv: </a:t>
            </a:r>
            <a:r>
              <a:rPr lang="ru-RU" sz="1300" dirty="0"/>
              <a:t>Перемещение/переименование файлов (</a:t>
            </a:r>
            <a:r>
              <a:rPr lang="en-US" sz="1300" dirty="0"/>
              <a:t>mv old new) </a:t>
            </a:r>
            <a:r>
              <a:rPr lang="ru-RU" sz="1300" dirty="0"/>
              <a:t>и каталогов.</a:t>
            </a:r>
          </a:p>
          <a:p>
            <a:endParaRPr lang="ru-RU" sz="1300" dirty="0"/>
          </a:p>
          <a:p>
            <a:r>
              <a:rPr lang="ru-RU" sz="1300" dirty="0"/>
              <a:t>9.Права доступа: </a:t>
            </a:r>
            <a:r>
              <a:rPr lang="en-US" sz="1300" dirty="0" err="1"/>
              <a:t>rwx</a:t>
            </a:r>
            <a:r>
              <a:rPr lang="en-US" sz="1300" dirty="0"/>
              <a:t> (</a:t>
            </a:r>
            <a:r>
              <a:rPr lang="ru-RU" sz="1300" dirty="0"/>
              <a:t>чтение/запись/исполнение), изменяются через </a:t>
            </a:r>
            <a:r>
              <a:rPr lang="en-US" sz="1300" dirty="0" err="1"/>
              <a:t>chmod</a:t>
            </a:r>
            <a:r>
              <a:rPr lang="en-US" sz="1300" dirty="0"/>
              <a:t> (</a:t>
            </a:r>
            <a:r>
              <a:rPr lang="ru-RU" sz="1300" dirty="0"/>
              <a:t>цифрами или буквами).</a:t>
            </a:r>
          </a:p>
        </p:txBody>
      </p:sp>
    </p:spTree>
    <p:extLst>
      <p:ext uri="{BB962C8B-B14F-4D97-AF65-F5344CB8AC3E}">
        <p14:creationId xmlns:p14="http://schemas.microsoft.com/office/powerpoint/2010/main" val="3580885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5AD0BB-1CD2-41DD-8F9D-21FF9E25A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A992A3-AC5C-4042-8F8D-DC7FEBAAF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Приобретены практические навыки работы с файлами и каталогами в Linux, изучены основные команды и принципы управления правами.</a:t>
            </a:r>
          </a:p>
          <a:p>
            <a:r>
              <a:rPr lang="ru-RU" dirty="0"/>
              <a:t>Полученные знания применимы в системном администрировании.</a:t>
            </a:r>
          </a:p>
        </p:txBody>
      </p:sp>
    </p:spTree>
    <p:extLst>
      <p:ext uri="{BB962C8B-B14F-4D97-AF65-F5344CB8AC3E}">
        <p14:creationId xmlns:p14="http://schemas.microsoft.com/office/powerpoint/2010/main" val="326740802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357</Words>
  <Application>Microsoft Office PowerPoint</Application>
  <PresentationFormat>Широкоэкранный</PresentationFormat>
  <Paragraphs>45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var(--ds-font-family-code)</vt:lpstr>
      <vt:lpstr>Тема Office</vt:lpstr>
      <vt:lpstr>Анализ файловой системы Linux</vt:lpstr>
      <vt:lpstr>Введение</vt:lpstr>
      <vt:lpstr>Цель работы</vt:lpstr>
      <vt:lpstr>Техническое обеспечение</vt:lpstr>
      <vt:lpstr>Выполнение основных команд</vt:lpstr>
      <vt:lpstr>Просмотр файла паролей</vt:lpstr>
      <vt:lpstr>Возврат прав</vt:lpstr>
      <vt:lpstr>Ответы на вопросы: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Установка и настройка операционной системы на виртуальную машину</dc:title>
  <dc:creator>Данил Смольняков</dc:creator>
  <cp:lastModifiedBy>Данил Смольняков</cp:lastModifiedBy>
  <cp:revision>11</cp:revision>
  <dcterms:created xsi:type="dcterms:W3CDTF">2025-03-08T13:07:21Z</dcterms:created>
  <dcterms:modified xsi:type="dcterms:W3CDTF">2025-03-29T19:34:09Z</dcterms:modified>
</cp:coreProperties>
</file>