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50556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Основы интерфейса взаимодействия </a:t>
            </a:r>
            <a:r>
              <a:rPr lang="en-US" altLang="ru-RU" sz="2000" dirty="0">
                <a:latin typeface="Arial" panose="020B0604020202020204" pitchFamily="34" charset="0"/>
                <a:cs typeface="Arial" panose="020B0604020202020204" pitchFamily="34" charset="0"/>
              </a:rPr>
              <a:t>Unix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553990" y="3926285"/>
            <a:ext cx="320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Основы интерфейса были изучены.</a:t>
            </a:r>
          </a:p>
          <a:p>
            <a:r>
              <a:rPr lang="ru-RU" dirty="0"/>
              <a:t>Приобрели практические навыки взаимодействия пользователя с системой посредством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en-US" dirty="0"/>
              <a:t>Unix </a:t>
            </a:r>
            <a:r>
              <a:rPr lang="ru-RU" dirty="0"/>
              <a:t>— необходимая задача для тестирования и разработки.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 с Unix.</a:t>
            </a:r>
          </a:p>
          <a:p>
            <a:r>
              <a:rPr lang="ru-RU" dirty="0"/>
              <a:t>Приобретение практических навыков взаимодействия пользователя с системой посредством командной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Домашний каталог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домашнего каталога.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70CC9C8-9235-4460-ACC1-FFCB90989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51536"/>
            <a:ext cx="5705385" cy="72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команды </a:t>
            </a:r>
            <a:r>
              <a:rPr lang="en-US" dirty="0"/>
              <a:t>man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команды </a:t>
            </a:r>
            <a:r>
              <a:rPr lang="ru-RU" dirty="0" err="1"/>
              <a:t>man</a:t>
            </a:r>
            <a:r>
              <a:rPr lang="ru-RU" dirty="0"/>
              <a:t> для рекурсивного просмотра.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A82FDA-EB44-45A2-A9DF-2EA93D41E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8246"/>
            <a:ext cx="3725705" cy="415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истории команд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истории команд с помощью команды `</a:t>
            </a:r>
            <a:r>
              <a:rPr lang="ru-RU" dirty="0" err="1"/>
              <a:t>history</a:t>
            </a:r>
            <a:r>
              <a:rPr lang="ru-RU" dirty="0"/>
              <a:t>`.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765BE6-21BA-4D9D-B0F6-3F9C5E513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27974"/>
            <a:ext cx="3556046" cy="36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нескольких команд в одной строке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Запуск нескольких команд в одной строке c помощью команды: </a:t>
            </a:r>
            <a:r>
              <a:rPr lang="ru-RU" dirty="0" err="1"/>
              <a:t>cd</a:t>
            </a:r>
            <a:r>
              <a:rPr lang="ru-RU" dirty="0"/>
              <a:t> ~; </a:t>
            </a:r>
            <a:r>
              <a:rPr lang="ru-RU" dirty="0" err="1"/>
              <a:t>ls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F6F6BA-B0CA-481C-931B-A4418DDB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27695"/>
            <a:ext cx="9354856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574A4-F0A0-4249-901F-5843E20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B922-3C52-43CE-BE1A-B288B98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92597"/>
            <a:ext cx="5929223" cy="4351338"/>
          </a:xfrm>
        </p:spPr>
        <p:txBody>
          <a:bodyPr>
            <a:noAutofit/>
          </a:bodyPr>
          <a:lstStyle/>
          <a:p>
            <a:r>
              <a:rPr lang="ru-RU" sz="1000" dirty="0"/>
              <a:t>1.Командная строка — это интерфейс для ввода текстовых команд в операционной системе.</a:t>
            </a:r>
          </a:p>
          <a:p>
            <a:endParaRPr lang="ru-RU" sz="1000" dirty="0"/>
          </a:p>
          <a:p>
            <a:r>
              <a:rPr lang="ru-RU" sz="1000" dirty="0"/>
              <a:t>2.Абсолютный путь можно узнать с помощью команды </a:t>
            </a:r>
            <a:r>
              <a:rPr lang="ru-RU" sz="1000" dirty="0" err="1"/>
              <a:t>pwd</a:t>
            </a:r>
            <a:r>
              <a:rPr lang="ru-RU" sz="1000" dirty="0"/>
              <a:t>.</a:t>
            </a:r>
          </a:p>
          <a:p>
            <a:endParaRPr lang="ru-RU" sz="1000" dirty="0"/>
          </a:p>
          <a:p>
            <a:r>
              <a:rPr lang="ru-RU" sz="1000" dirty="0"/>
              <a:t>3.Тип файлов и их имена можно узнать с помощью команды </a:t>
            </a:r>
            <a:r>
              <a:rPr lang="ru-RU" sz="1000" dirty="0" err="1"/>
              <a:t>ls</a:t>
            </a:r>
            <a:r>
              <a:rPr lang="ru-RU" sz="1000" dirty="0"/>
              <a:t> -F.</a:t>
            </a:r>
          </a:p>
          <a:p>
            <a:endParaRPr lang="ru-RU" sz="1000" dirty="0"/>
          </a:p>
          <a:p>
            <a:r>
              <a:rPr lang="ru-RU" sz="1000" dirty="0"/>
              <a:t>4.Скрытые файлы отображаются с помощью команды </a:t>
            </a:r>
            <a:r>
              <a:rPr lang="ru-RU" sz="1000" dirty="0" err="1"/>
              <a:t>ls</a:t>
            </a:r>
            <a:r>
              <a:rPr lang="ru-RU" sz="1000" dirty="0"/>
              <a:t> -a.</a:t>
            </a:r>
          </a:p>
          <a:p>
            <a:endParaRPr lang="ru-RU" sz="1000" dirty="0"/>
          </a:p>
          <a:p>
            <a:r>
              <a:rPr lang="ru-RU" sz="1000" dirty="0"/>
              <a:t>5.Удаление файла — </a:t>
            </a:r>
            <a:r>
              <a:rPr lang="ru-RU" sz="1000" dirty="0" err="1"/>
              <a:t>rm</a:t>
            </a:r>
            <a:r>
              <a:rPr lang="ru-RU" sz="1000" dirty="0"/>
              <a:t> файл, удаление каталога — </a:t>
            </a:r>
            <a:r>
              <a:rPr lang="ru-RU" sz="1000" dirty="0" err="1"/>
              <a:t>rm</a:t>
            </a:r>
            <a:r>
              <a:rPr lang="ru-RU" sz="1000" dirty="0"/>
              <a:t> -r каталог.</a:t>
            </a:r>
          </a:p>
          <a:p>
            <a:endParaRPr lang="ru-RU" sz="1000" dirty="0"/>
          </a:p>
          <a:p>
            <a:r>
              <a:rPr lang="ru-RU" sz="1000" dirty="0"/>
              <a:t>6.История команд выводится с помощью команды </a:t>
            </a:r>
            <a:r>
              <a:rPr lang="ru-RU" sz="1000" dirty="0" err="1"/>
              <a:t>history</a:t>
            </a:r>
            <a:r>
              <a:rPr lang="ru-RU" sz="1000" dirty="0"/>
              <a:t>.</a:t>
            </a:r>
          </a:p>
          <a:p>
            <a:endParaRPr lang="ru-RU" sz="1000" dirty="0"/>
          </a:p>
          <a:p>
            <a:r>
              <a:rPr lang="ru-RU" sz="1000" dirty="0"/>
              <a:t>7.Модификация команд из истории выполняется с помощью конструкции !</a:t>
            </a:r>
            <a:r>
              <a:rPr lang="ru-RU" sz="1000" dirty="0" err="1"/>
              <a:t>номер:s</a:t>
            </a:r>
            <a:r>
              <a:rPr lang="ru-RU" sz="1000" dirty="0"/>
              <a:t>/старое/новое.</a:t>
            </a:r>
          </a:p>
          <a:p>
            <a:endParaRPr lang="ru-RU" sz="1000" dirty="0"/>
          </a:p>
          <a:p>
            <a:r>
              <a:rPr lang="ru-RU" sz="1000" dirty="0"/>
              <a:t>8.Запуск нескольких команд в одной строке: команда1; команда2.</a:t>
            </a:r>
          </a:p>
          <a:p>
            <a:endParaRPr lang="ru-RU" sz="1000" dirty="0"/>
          </a:p>
          <a:p>
            <a:r>
              <a:rPr lang="ru-RU" sz="1000" dirty="0"/>
              <a:t>9.Символы экранирования — \ (например, </a:t>
            </a:r>
            <a:r>
              <a:rPr lang="ru-RU" sz="1000" dirty="0" err="1"/>
              <a:t>cd</a:t>
            </a:r>
            <a:r>
              <a:rPr lang="ru-RU" sz="1000" dirty="0"/>
              <a:t> /</a:t>
            </a:r>
            <a:r>
              <a:rPr lang="ru-RU" sz="1000" dirty="0" err="1"/>
              <a:t>home</a:t>
            </a:r>
            <a:r>
              <a:rPr lang="ru-RU" sz="1000" dirty="0"/>
              <a:t>/</a:t>
            </a:r>
            <a:r>
              <a:rPr lang="ru-RU" sz="1000" dirty="0" err="1"/>
              <a:t>user</a:t>
            </a:r>
            <a:r>
              <a:rPr lang="ru-RU" sz="1000" dirty="0"/>
              <a:t>/\ </a:t>
            </a:r>
            <a:r>
              <a:rPr lang="ru-RU" sz="1000" dirty="0" err="1"/>
              <a:t>my</a:t>
            </a:r>
            <a:r>
              <a:rPr lang="ru-RU" sz="1000" dirty="0"/>
              <a:t>\ </a:t>
            </a:r>
            <a:r>
              <a:rPr lang="ru-RU" sz="1000" dirty="0" err="1"/>
              <a:t>folder</a:t>
            </a:r>
            <a:r>
              <a:rPr lang="ru-RU" sz="1000" dirty="0"/>
              <a:t>).</a:t>
            </a:r>
          </a:p>
          <a:p>
            <a:endParaRPr lang="ru-RU" sz="1000" dirty="0"/>
          </a:p>
          <a:p>
            <a:r>
              <a:rPr lang="ru-RU" sz="1000" dirty="0"/>
              <a:t>10.Вывод команды </a:t>
            </a:r>
            <a:r>
              <a:rPr lang="ru-RU" sz="1000" dirty="0" err="1"/>
              <a:t>ls</a:t>
            </a:r>
            <a:r>
              <a:rPr lang="ru-RU" sz="1000" dirty="0"/>
              <a:t> -l включает права доступа, владельца, размер и дату изменения.</a:t>
            </a:r>
          </a:p>
          <a:p>
            <a:endParaRPr lang="ru-RU" sz="1000" dirty="0"/>
          </a:p>
          <a:p>
            <a:r>
              <a:rPr lang="ru-RU" sz="1000" dirty="0"/>
              <a:t>11.Относительный путь — путь относительно текущего каталога (например, </a:t>
            </a:r>
            <a:r>
              <a:rPr lang="ru-RU" sz="1000" dirty="0" err="1"/>
              <a:t>cd</a:t>
            </a:r>
            <a:r>
              <a:rPr lang="ru-RU" sz="1000" dirty="0"/>
              <a:t> ../</a:t>
            </a:r>
            <a:r>
              <a:rPr lang="ru-RU" sz="1000" dirty="0" err="1"/>
              <a:t>folder</a:t>
            </a:r>
            <a:r>
              <a:rPr lang="ru-RU" sz="1000" dirty="0"/>
              <a:t>).</a:t>
            </a:r>
          </a:p>
          <a:p>
            <a:endParaRPr lang="ru-RU" sz="1000" dirty="0"/>
          </a:p>
          <a:p>
            <a:r>
              <a:rPr lang="ru-RU" sz="1000" dirty="0"/>
              <a:t>12.Информация о команде — </a:t>
            </a:r>
            <a:r>
              <a:rPr lang="ru-RU" sz="1000" dirty="0" err="1"/>
              <a:t>man</a:t>
            </a:r>
            <a:r>
              <a:rPr lang="ru-RU" sz="1000" dirty="0"/>
              <a:t> команда.</a:t>
            </a:r>
          </a:p>
          <a:p>
            <a:endParaRPr lang="ru-RU" sz="1000" dirty="0"/>
          </a:p>
          <a:p>
            <a:r>
              <a:rPr lang="ru-RU" sz="1000" dirty="0"/>
              <a:t>13.Автодополнение — клавиша </a:t>
            </a:r>
            <a:r>
              <a:rPr lang="ru-RU" sz="1000" dirty="0" err="1"/>
              <a:t>Tab</a:t>
            </a:r>
            <a:r>
              <a:rPr lang="ru-RU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885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340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var(--ds-font-family-code)</vt:lpstr>
      <vt:lpstr>Тема Office</vt:lpstr>
      <vt:lpstr>Основы интерфейса взаимодействия Unix</vt:lpstr>
      <vt:lpstr>Введение</vt:lpstr>
      <vt:lpstr>Цель работы</vt:lpstr>
      <vt:lpstr>Техническое обеспечение</vt:lpstr>
      <vt:lpstr>Домашний каталог</vt:lpstr>
      <vt:lpstr>Использование команды man</vt:lpstr>
      <vt:lpstr>Использование истории команд</vt:lpstr>
      <vt:lpstr>Запуск нескольких команд в одной строке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9</cp:revision>
  <dcterms:created xsi:type="dcterms:W3CDTF">2025-03-08T13:07:21Z</dcterms:created>
  <dcterms:modified xsi:type="dcterms:W3CDTF">2025-03-22T19:49:47Z</dcterms:modified>
</cp:coreProperties>
</file>