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Второй этап проекта посвящён созданию базовой заготовки для персонального сайта. </a:t>
            </a:r>
          </a:p>
          <a:p>
            <a:r>
              <a:rPr lang="ru-RU" dirty="0"/>
              <a:t>На этом этапе мы разработали структуру сайта, подготовили стили, добавили интерактивные элементы и разместили сайт на </a:t>
            </a:r>
            <a:r>
              <a:rPr lang="ru-RU" dirty="0" err="1"/>
              <a:t>GitHub</a:t>
            </a:r>
            <a:r>
              <a:rPr lang="ru-RU" dirty="0"/>
              <a:t>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основу сайта.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7BCB14-2760-43A0-8C11-4A8589B9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2846"/>
            <a:ext cx="4273781" cy="26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101F85-4018-4047-B406-E7FC919B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658520" cy="31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89BBA5-98BD-4C07-A2C5-947A2A60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6793"/>
            <a:ext cx="511563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5058C5-E2E4-4B9D-9F6A-EEDF2B28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9000"/>
            <a:ext cx="7118847" cy="25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Второй </a:t>
            </a:r>
            <a:r>
              <a:rPr lang="ru-RU" dirty="0"/>
              <a:t>этап проекта успешно завершён. </a:t>
            </a:r>
          </a:p>
          <a:p>
            <a:r>
              <a:rPr lang="ru-RU" dirty="0"/>
              <a:t>Мы создали базовую структуру сайта, подготовили стили, добавили интерактивные элементы и разместили сайт на </a:t>
            </a:r>
            <a:r>
              <a:rPr lang="ru-RU" dirty="0" err="1"/>
              <a:t>GitHub</a:t>
            </a:r>
            <a:r>
              <a:rPr lang="ru-RU" dirty="0"/>
              <a:t>. </a:t>
            </a:r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2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8</cp:revision>
  <dcterms:created xsi:type="dcterms:W3CDTF">2025-03-08T13:07:21Z</dcterms:created>
  <dcterms:modified xsi:type="dcterms:W3CDTF">2025-03-22T20:04:34Z</dcterms:modified>
</cp:coreProperties>
</file>