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7392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Индивидуальный проект этап 5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21211" y="3926285"/>
            <a:ext cx="3534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Пятый этап проекта посвящён добавлению записей, поста про прошедшей неделе и поста на тему: языки научного программирования. На этом этапе мы также добавляем достижения и итоги прошедшей недели. </a:t>
            </a:r>
          </a:p>
          <a:p>
            <a:r>
              <a:rPr lang="ru-RU" dirty="0"/>
              <a:t>В отчёте описаны ключевые шаги и приложены скриншоты для наглядности.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записи, пост по прошедшей неделе и пост на тему: языки </a:t>
            </a:r>
            <a:r>
              <a:rPr lang="ru-RU"/>
              <a:t>научного программирования.</a:t>
            </a:r>
            <a:endParaRPr lang="ru-RU" dirty="0"/>
          </a:p>
          <a:p>
            <a:r>
              <a:rPr lang="ru-RU" dirty="0"/>
              <a:t>Подготовить стили и интерактивные элементы.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styles.css`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этом этапе был создан файл `styles.css`, который отвечает за внешний вид сайта. Мы использовали CSS для стилизации шапки, разделов и подвала. Все стили были написаны с учётом современных стандартов веб-разработки.</a:t>
            </a:r>
          </a:p>
        </p:txBody>
      </p:sp>
      <p:pic>
        <p:nvPicPr>
          <p:cNvPr id="8" name="Рисунок 7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BFCC4B-E74B-3602-1CC5-0CB641F5C9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261637" cy="292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index.html`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Файл `index.html` является основой сайта. В нём была создана структура страницы, включая шапку, разделы "О себе", "Портфолио", "Контакты" и подвал. Для вёрстки использовались семантические теги HTML5.</a:t>
            </a:r>
          </a:p>
        </p:txBody>
      </p:sp>
      <p:pic>
        <p:nvPicPr>
          <p:cNvPr id="5" name="Рисунок 4" descr="Изображение выглядит как текст, снимок экрана, Шрифт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DCE43EB-47A2-CCC2-B70E-852B99D1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29000"/>
            <a:ext cx="3425366" cy="33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659B2-2A10-4C99-89C9-4909C3703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`</a:t>
            </a:r>
            <a:r>
              <a:rPr lang="en-US" dirty="0"/>
              <a:t>script.js`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3095D1-865F-4CDA-B282-D6A91D468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интерактивности на сайт был создан файл `script.js`. В нём реализована плавная прокрутка к разделам сайта при нажатии на ссылки в меню.</a:t>
            </a:r>
          </a:p>
        </p:txBody>
      </p:sp>
      <p:pic>
        <p:nvPicPr>
          <p:cNvPr id="6" name="Рисунок 5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419B070-227E-B893-0BC6-BB71FD545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4189"/>
            <a:ext cx="5897612" cy="33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88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7EBF-D8DF-4467-A521-BECF8D3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Подготовка изображений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833CB8-03BD-4A5F-BF06-B0D38FEB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сайта были подготовлены изображения, включая логотип и картинки для раздела "Портфолио". Все изображения размещены в папке `</a:t>
            </a:r>
            <a:r>
              <a:rPr lang="ru-RU" dirty="0" err="1"/>
              <a:t>images</a:t>
            </a:r>
            <a:r>
              <a:rPr lang="ru-RU" dirty="0"/>
              <a:t>/` и оптимизированы для быстрой загрузки.</a:t>
            </a:r>
          </a:p>
        </p:txBody>
      </p:sp>
      <p:pic>
        <p:nvPicPr>
          <p:cNvPr id="6" name="Рисунок 5" descr="Изображение выглядит как снимок экрана, дом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F5D637B-3396-CBF3-507A-B97F3F4D9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90529"/>
            <a:ext cx="7133126" cy="259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48AE0-6B1D-4916-ADD0-D70A2E86F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F223F-0D48-4917-94CD-77536B723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Пятый этап проекта успешно завершён. </a:t>
            </a:r>
          </a:p>
          <a:p>
            <a:r>
              <a:rPr lang="ru-RU" dirty="0"/>
              <a:t>Мы добавили записи, пост по прошедшей неделе, добавили интерактивные элементы. </a:t>
            </a:r>
          </a:p>
          <a:p>
            <a:r>
              <a:rPr lang="ru-RU" dirty="0"/>
              <a:t>В следующих этапах планируется добавить новые разделы, улучшить дизайн и реализовать дополнительные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408028019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282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Индивидуальный проект этап 5</vt:lpstr>
      <vt:lpstr>Введение</vt:lpstr>
      <vt:lpstr>Цель работы</vt:lpstr>
      <vt:lpstr>Создание файла `styles.css`</vt:lpstr>
      <vt:lpstr>Создание файла `index.html`</vt:lpstr>
      <vt:lpstr>Создание файла `script.js`</vt:lpstr>
      <vt:lpstr>Подготовка изображений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 </dc:title>
  <dc:creator>Данил Смольняков</dc:creator>
  <cp:lastModifiedBy>Данил Смольняков</cp:lastModifiedBy>
  <cp:revision>13</cp:revision>
  <dcterms:created xsi:type="dcterms:W3CDTF">2025-03-08T13:07:21Z</dcterms:created>
  <dcterms:modified xsi:type="dcterms:W3CDTF">2025-05-17T19:11:02Z</dcterms:modified>
</cp:coreProperties>
</file>