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8E9FA-1933-426E-A727-98BD9F71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9CF78C-0FBD-4167-A1AF-91904D99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BAF2F-5D30-483B-80FE-AFAC8C9E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ECF1B-41FC-4DD0-9D0D-F4CCBC46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AAFDF-EE7A-4C21-9D63-5F030C2B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6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28356-595B-498F-9373-5D9AB3AD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3B613B-B06C-45D5-A1C0-836DC8AC8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737E7-D01E-475B-8BBE-7A5DD9C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EBF581-B965-4523-A0DE-5CC3FA11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9A96D-4F1E-4FF0-BAA4-30FC825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421305-F5D0-4CDA-ACC9-49EBA73C6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720EF7-78CF-4068-B321-501E1AF8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5062A-EF8D-4FE3-8305-AEB6725C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D6D4D-B9F3-4C65-8869-2A48FE03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58B02E-11C3-41D9-8F90-F21849E8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83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98859-5C2D-4E19-8EC1-F0A8839B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27102-1FB8-499F-B2B7-9F568B14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A506C-776A-4905-89AC-47A45C6F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FCDD0-7C74-457C-9FB4-68F4E8B0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60B4E-8962-45C7-840D-933F21CB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9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1AF75-2C3C-43AF-9043-59F44684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DFC75E-0B4B-4CF5-AEE3-9554FF60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3C091-5BBF-4BFB-B36A-E4F7B7EF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CE00B9-1C88-48C5-85E2-21212EA2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A84BD-D599-48B0-A8B1-A81E033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3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17156-70C8-4986-8E93-AA11FE58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AA19A-6B91-44AF-8E22-5D0F91E39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FA4B9D-89D4-4A34-8A2F-21DE53E0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3C40E6-C142-43DF-AE41-B6085133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D43B0B-BBC5-4722-B626-720115D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57035-D724-4728-BB92-679015D0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DD784-E73F-4A8F-941A-58C48EAE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5EC091-1645-4EBC-A48C-4E1E0832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1AA1B-99C1-4253-B0DD-F49AA393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DF32B7-5C37-4E99-BDF7-F1D6F3BF0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0F0E48-37B8-4ACC-8857-B448AFFD4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89AE82-8270-47A9-91E6-FE21689A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80AF5D-BBB8-4537-BFD2-E33B140F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1C718-1B69-4150-8F4A-D8386B4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70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EC3A-2CA5-40C1-A98A-6514393E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ADBD9D-34B2-4307-BE35-30BA467A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7DF700-546B-4D3D-8AD1-32B03C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ED57FA-656C-4BF7-ABB4-4F6723CB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7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2CBAF6-E2D4-44DC-922F-94E51097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38FBF6-0085-49C4-BF77-34F4C9CD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358257-805D-439F-8F60-113FBEE9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66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5CDC-ECC8-40AD-AEE1-CFEE9952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2BFBC-0127-4363-BC26-D2840A4D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A8EA4A-F86D-46A3-8142-32CA97A49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ED68CE-3D6D-41DD-BCFA-A1C16BE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0691B-57AE-48AF-BD74-6632AB59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E391CE-6965-4536-B2B7-9EAED284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2BB75-2508-4B9F-B590-1ACD76C6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48ABC3-5BDB-49D2-814A-7057E573A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47268B-91C1-4A05-8323-287BAF40B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88B41E-6CA5-4EF9-A796-3756EADC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091424-587F-43E0-AC7C-A8BC730A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D780C9-8848-47A1-9B0D-E2C01153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0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DF343-4728-449C-970D-2AE9913E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1C0ED0-21BA-4E44-92BC-BA351AD5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182F9-B540-49C0-9C37-5193B4D05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E49A-7A6E-49B2-91EB-431707B44C2E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2E397-D3F4-451A-B43F-CC2D9093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666B5-0892-466A-BC1C-795EB2693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8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5798594-47AA-4DA9-8596-0D9370E7DE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2162274"/>
            <a:ext cx="29218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Менеджер паролей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685F64-4506-48E3-A3F8-0D7ED2785E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var(--ds-font-family-code)"/>
              </a:rPr>
              <a:t>Российский университет дружбы народов, Москва, Россия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ru-RU" altLang="ru-RU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12F6C-8645-430E-AB9D-A6F9CCDF8480}"/>
              </a:ext>
            </a:extLst>
          </p:cNvPr>
          <p:cNvSpPr txBox="1"/>
          <p:nvPr/>
        </p:nvSpPr>
        <p:spPr>
          <a:xfrm>
            <a:off x="8553990" y="3926285"/>
            <a:ext cx="320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Работу выполнил:</a:t>
            </a:r>
          </a:p>
          <a:p>
            <a:r>
              <a:rPr lang="ru-RU" dirty="0"/>
              <a:t>Смольняков Данил Евгеньевич</a:t>
            </a:r>
          </a:p>
          <a:p>
            <a:r>
              <a:rPr lang="ru-RU" dirty="0"/>
              <a:t>НБИбд-02-24</a:t>
            </a:r>
          </a:p>
        </p:txBody>
      </p:sp>
    </p:spTree>
    <p:extLst>
      <p:ext uri="{BB962C8B-B14F-4D97-AF65-F5344CB8AC3E}">
        <p14:creationId xmlns:p14="http://schemas.microsoft.com/office/powerpoint/2010/main" val="386768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9FC75-663A-41EC-B032-58FD51F5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конфигурационного файла: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560D0-93D9-4D03-9112-F4875539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и настроить конфигурационный файл для </a:t>
            </a:r>
            <a:r>
              <a:rPr lang="ru-RU" dirty="0" err="1"/>
              <a:t>Sway</a:t>
            </a:r>
            <a:r>
              <a:rPr lang="ru-RU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BE66DB-51C9-425E-BDCD-42542CFCF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93217"/>
            <a:ext cx="6333225" cy="45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9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89ACD-2C7E-4AAB-81C9-D1B9E335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 err="1"/>
              <a:t>Browserpass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D3554A-69E9-4066-8568-E275E39E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Установить </a:t>
            </a:r>
            <a:r>
              <a:rPr lang="ru-RU" dirty="0" err="1"/>
              <a:t>Browserpass</a:t>
            </a:r>
            <a:r>
              <a:rPr lang="ru-RU" dirty="0"/>
              <a:t> для интеграции менеджера паролей с браузером.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4820F3-8881-46A3-908C-5D5155851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8158"/>
            <a:ext cx="5410955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3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4E051-0E37-4A9C-A9EE-0AE9122B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конфигурации для </a:t>
            </a:r>
            <a:r>
              <a:rPr lang="ru-RU" dirty="0" err="1"/>
              <a:t>автообновления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7A109-2BEC-4709-B119-6FF6A1B2C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Настроить автоматическое обновление конфигурации с помощью </a:t>
            </a:r>
            <a:r>
              <a:rPr lang="ru-RU" dirty="0" err="1"/>
              <a:t>chezmoi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DA67CE-88DE-49D1-AC79-305016E13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3839459" cy="17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7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AD0BB-1CD2-41DD-8F9D-21FF9E25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A992A3-AC5C-4042-8F8D-DC7FEBAA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Рабочая среда успешно настроена.</a:t>
            </a:r>
          </a:p>
          <a:p>
            <a:r>
              <a:rPr lang="ru-RU" dirty="0"/>
              <a:t>Настроены инструменты для управления паролями и конфигурационными файлами.</a:t>
            </a:r>
          </a:p>
          <a:p>
            <a:r>
              <a:rPr lang="ru-RU" dirty="0"/>
              <a:t>Обеспечена синхронизация между устройствами.</a:t>
            </a:r>
          </a:p>
        </p:txBody>
      </p:sp>
    </p:spTree>
    <p:extLst>
      <p:ext uri="{BB962C8B-B14F-4D97-AF65-F5344CB8AC3E}">
        <p14:creationId xmlns:p14="http://schemas.microsoft.com/office/powerpoint/2010/main" val="326740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65010-EE20-48E1-87AA-6A1B4BA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4262B-2B1C-4A85-AAA4-C50AC708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Организация хранения паролей очень важна для работы.</a:t>
            </a:r>
          </a:p>
          <a:p>
            <a:r>
              <a:rPr lang="ru-RU" dirty="0"/>
              <a:t>Умение работать с виртуальными машинами важно для IT-специалистов.</a:t>
            </a:r>
          </a:p>
        </p:txBody>
      </p:sp>
    </p:spTree>
    <p:extLst>
      <p:ext uri="{BB962C8B-B14F-4D97-AF65-F5344CB8AC3E}">
        <p14:creationId xmlns:p14="http://schemas.microsoft.com/office/powerpoint/2010/main" val="309557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1F51A-C79E-4894-9788-14A21A0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A9921-5BDD-4809-8331-0846A72F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Настроить рабочую среду с использованием менеджера паролей </a:t>
            </a:r>
            <a:r>
              <a:rPr lang="ru-RU" dirty="0" err="1"/>
              <a:t>pass</a:t>
            </a:r>
            <a:r>
              <a:rPr lang="ru-RU" dirty="0"/>
              <a:t> и системы управления конфигурацией </a:t>
            </a:r>
            <a:r>
              <a:rPr lang="ru-RU" dirty="0" err="1"/>
              <a:t>chezmoi</a:t>
            </a:r>
            <a:r>
              <a:rPr lang="ru-RU" dirty="0"/>
              <a:t>.</a:t>
            </a:r>
          </a:p>
          <a:p>
            <a:r>
              <a:rPr lang="ru-RU" dirty="0"/>
              <a:t>Установить и настроить дополнительные инструменты для работы с окружением.</a:t>
            </a:r>
          </a:p>
          <a:p>
            <a:r>
              <a:rPr lang="ru-RU" dirty="0"/>
              <a:t>Организовать синхронизацию конфигурационных файлов и паролей между устройствами.</a:t>
            </a:r>
          </a:p>
        </p:txBody>
      </p:sp>
    </p:spTree>
    <p:extLst>
      <p:ext uri="{BB962C8B-B14F-4D97-AF65-F5344CB8AC3E}">
        <p14:creationId xmlns:p14="http://schemas.microsoft.com/office/powerpoint/2010/main" val="44250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26D82-A8F9-4F80-B81D-1BB9F9A0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обеспечение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3875C-997C-4868-A6ED-6DE4B4F1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Виртуальная машина: </a:t>
            </a:r>
            <a:r>
              <a:rPr lang="ru-RU" dirty="0" err="1"/>
              <a:t>VirtualBox</a:t>
            </a:r>
            <a:r>
              <a:rPr lang="ru-RU" dirty="0"/>
              <a:t> или QEMU. </a:t>
            </a:r>
          </a:p>
          <a:p>
            <a:r>
              <a:rPr lang="ru-RU" dirty="0"/>
              <a:t>Операционная система: Linux (дистрибутив </a:t>
            </a:r>
            <a:r>
              <a:rPr lang="ru-RU" dirty="0" err="1"/>
              <a:t>Fedora</a:t>
            </a:r>
            <a:r>
              <a:rPr lang="ru-RU" dirty="0"/>
              <a:t>). </a:t>
            </a:r>
          </a:p>
          <a:p>
            <a:r>
              <a:rPr lang="ru-RU" dirty="0"/>
              <a:t>Требования: Intel Core i3-550, 4 ГБ ОЗУ, 80 ГБ свободного места.</a:t>
            </a:r>
          </a:p>
        </p:txBody>
      </p:sp>
    </p:spTree>
    <p:extLst>
      <p:ext uri="{BB962C8B-B14F-4D97-AF65-F5344CB8AC3E}">
        <p14:creationId xmlns:p14="http://schemas.microsoft.com/office/powerpoint/2010/main" val="81131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6C9B-0BAF-4BCC-9AA5-011ECB2D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и настройка </a:t>
            </a:r>
            <a:r>
              <a:rPr lang="en-US" dirty="0"/>
              <a:t>pass: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52EE8-C223-47B3-AAD1-432BDA7F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Установить менеджер паролей </a:t>
            </a:r>
            <a:r>
              <a:rPr lang="en-US" dirty="0"/>
              <a:t>pass </a:t>
            </a:r>
            <a:r>
              <a:rPr lang="ru-RU" dirty="0"/>
              <a:t>и </a:t>
            </a:r>
            <a:r>
              <a:rPr lang="en-US" dirty="0" err="1"/>
              <a:t>gopass</a:t>
            </a:r>
            <a:r>
              <a:rPr lang="en-US" dirty="0"/>
              <a:t>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dnf</a:t>
            </a:r>
            <a:r>
              <a:rPr lang="en-US" dirty="0"/>
              <a:t> install pass pass-</a:t>
            </a:r>
            <a:r>
              <a:rPr lang="en-US" dirty="0" err="1"/>
              <a:t>otp</a:t>
            </a:r>
            <a:r>
              <a:rPr lang="en-US" dirty="0"/>
              <a:t> </a:t>
            </a:r>
            <a:r>
              <a:rPr lang="en-US" dirty="0" err="1"/>
              <a:t>gopass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016602-E199-4121-ADE4-E42233C94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56953"/>
            <a:ext cx="4102916" cy="322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0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D9349-DA48-4822-ADF1-B7612142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 с </a:t>
            </a:r>
            <a:r>
              <a:rPr lang="en-US" dirty="0"/>
              <a:t>Git: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FB6F4-D35E-4F05-9967-9F81307E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Инициализировать хранилище паролей и синхронизировать его с удалённым репозиторием на </a:t>
            </a:r>
            <a:r>
              <a:rPr lang="ru-RU" dirty="0" err="1"/>
              <a:t>GitHub</a:t>
            </a:r>
            <a:r>
              <a:rPr lang="ru-RU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EC2D5D-FFB9-40E4-B51A-756505380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51284"/>
            <a:ext cx="4496427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7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659B2-2A10-4C99-89C9-4909C37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пароля для пользователя: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095D1-865F-4CDA-B282-D6A91D46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новый пароль для пользователя и сохранить его в хранилище </a:t>
            </a:r>
            <a:r>
              <a:rPr lang="ru-RU" dirty="0" err="1"/>
              <a:t>pass.pass</a:t>
            </a:r>
            <a:r>
              <a:rPr lang="ru-RU" dirty="0"/>
              <a:t> </a:t>
            </a:r>
            <a:r>
              <a:rPr lang="ru-RU" dirty="0" err="1"/>
              <a:t>insert</a:t>
            </a:r>
            <a:r>
              <a:rPr lang="ru-RU" dirty="0"/>
              <a:t> example.com/</a:t>
            </a:r>
            <a:r>
              <a:rPr lang="ru-RU" dirty="0" err="1"/>
              <a:t>user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1C28EC-0FB7-4D8A-9B4F-EDAEDBDA8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6767"/>
            <a:ext cx="4725059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8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7EBF-D8DF-4467-A521-BECF8D30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</a:t>
            </a:r>
            <a:r>
              <a:rPr lang="ru-RU" dirty="0" err="1"/>
              <a:t>dotfiles</a:t>
            </a:r>
            <a:r>
              <a:rPr lang="ru-RU" dirty="0"/>
              <a:t> и настройка шаблонов: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33CB8-03BD-4A5F-BF06-B0D38FEB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репозиторий для хранения конфигурационных файлов и настроить шаблоны с помощью </a:t>
            </a:r>
            <a:r>
              <a:rPr lang="ru-RU" dirty="0" err="1"/>
              <a:t>chezmoi</a:t>
            </a:r>
            <a:r>
              <a:rPr lang="ru-RU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9B8186-F289-40C0-99F7-3A1679B8D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8939"/>
            <a:ext cx="4058216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0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48AE0-6B1D-4916-ADD0-D70A2E86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дополнительных пакетов: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F223F-0D48-4917-94CD-77536B72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Установить необходимые пакеты для работы с окружением.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122C45-2BCB-4538-BDA3-544C52D4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4755"/>
            <a:ext cx="3343742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801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251</Words>
  <Application>Microsoft Office PowerPoint</Application>
  <PresentationFormat>Широкоэкранный</PresentationFormat>
  <Paragraphs>36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var(--ds-font-family-code)</vt:lpstr>
      <vt:lpstr>Тема Office</vt:lpstr>
      <vt:lpstr>Менеджер паролей pass</vt:lpstr>
      <vt:lpstr>Введение</vt:lpstr>
      <vt:lpstr>Цель работы</vt:lpstr>
      <vt:lpstr>Техническое обеспечение</vt:lpstr>
      <vt:lpstr>Установка и настройка pass:</vt:lpstr>
      <vt:lpstr>Синхронизация с Git:</vt:lpstr>
      <vt:lpstr>Создание пароля для пользователя:</vt:lpstr>
      <vt:lpstr>Создание репозитория dotfiles и настройка шаблонов:</vt:lpstr>
      <vt:lpstr>Установка дополнительных пакетов:</vt:lpstr>
      <vt:lpstr>Создание конфигурационного файла:</vt:lpstr>
      <vt:lpstr>Установка Browserpass:</vt:lpstr>
      <vt:lpstr>Изменение конфигурации для автообновления: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настройка операционной системы на виртуальную машину </dc:title>
  <dc:creator>Данил Смольняков</dc:creator>
  <cp:lastModifiedBy>Данил Смольняков</cp:lastModifiedBy>
  <cp:revision>4</cp:revision>
  <dcterms:created xsi:type="dcterms:W3CDTF">2025-03-08T13:07:21Z</dcterms:created>
  <dcterms:modified xsi:type="dcterms:W3CDTF">2025-03-15T18:26:10Z</dcterms:modified>
</cp:coreProperties>
</file>