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72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99324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Поиск файлов. Перенаправление ввода-вывода. Просмотр запущенных процессов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553990" y="3926285"/>
            <a:ext cx="32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процесса </a:t>
            </a:r>
            <a:r>
              <a:rPr lang="ru-RU" dirty="0" err="1"/>
              <a:t>gedit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Удаляем </a:t>
            </a:r>
            <a:r>
              <a:rPr lang="en-US" dirty="0" err="1"/>
              <a:t>gedit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C839FD-D8F7-43C8-8F93-ADA6655FD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62169"/>
            <a:ext cx="4111305" cy="37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4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df </a:t>
            </a:r>
            <a:r>
              <a:rPr lang="ru-RU" dirty="0"/>
              <a:t>и </a:t>
            </a:r>
            <a:r>
              <a:rPr lang="en-US" dirty="0"/>
              <a:t>du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Читаем справку.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D1BB6F-2FA2-45B3-8E06-56374B14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2166"/>
            <a:ext cx="3524075" cy="40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директорий в домашнем каталоге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Ищем только директории с помощью </a:t>
            </a:r>
            <a:r>
              <a:rPr lang="ru-RU" dirty="0" err="1"/>
              <a:t>find</a:t>
            </a:r>
            <a:r>
              <a:rPr lang="ru-RU" dirty="0"/>
              <a:t> ~ -</a:t>
            </a:r>
            <a:r>
              <a:rPr lang="ru-RU" dirty="0" err="1"/>
              <a:t>type</a:t>
            </a:r>
            <a:r>
              <a:rPr lang="ru-RU" dirty="0"/>
              <a:t> d -</a:t>
            </a:r>
            <a:r>
              <a:rPr lang="ru-RU" dirty="0" err="1"/>
              <a:t>print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70DA61-EA22-4E2B-863C-4CB538AD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14500"/>
            <a:ext cx="3079459" cy="42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574A4-F0A0-4249-901F-5843E20C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Ответы на 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B922-3C52-43CE-BE1A-B288B98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752"/>
            <a:ext cx="10632651" cy="3506948"/>
          </a:xfrm>
        </p:spPr>
        <p:txBody>
          <a:bodyPr numCol="2">
            <a:noAutofit/>
          </a:bodyPr>
          <a:lstStyle/>
          <a:p>
            <a:r>
              <a:rPr lang="ru-RU" sz="1300" dirty="0"/>
              <a:t>1.Потоки ввода-вывода: </a:t>
            </a:r>
            <a:r>
              <a:rPr lang="ru-RU" sz="1300" dirty="0" err="1"/>
              <a:t>stdin</a:t>
            </a:r>
            <a:r>
              <a:rPr lang="ru-RU" sz="1300" dirty="0"/>
              <a:t>, </a:t>
            </a:r>
            <a:r>
              <a:rPr lang="ru-RU" sz="1300" dirty="0" err="1"/>
              <a:t>stdout</a:t>
            </a:r>
            <a:r>
              <a:rPr lang="ru-RU" sz="1300" dirty="0"/>
              <a:t>, </a:t>
            </a:r>
            <a:r>
              <a:rPr lang="ru-RU" sz="1300" dirty="0" err="1"/>
              <a:t>stderr</a:t>
            </a:r>
            <a:endParaRPr lang="ru-RU" sz="1300" dirty="0"/>
          </a:p>
          <a:p>
            <a:endParaRPr lang="ru-RU" sz="1300" dirty="0"/>
          </a:p>
          <a:p>
            <a:r>
              <a:rPr lang="ru-RU" sz="1300" dirty="0"/>
              <a:t>2.Разница &gt; и &gt;&gt;: перезапись, дополнение</a:t>
            </a:r>
          </a:p>
          <a:p>
            <a:endParaRPr lang="ru-RU" sz="1300" dirty="0"/>
          </a:p>
          <a:p>
            <a:r>
              <a:rPr lang="ru-RU" sz="1300" dirty="0"/>
              <a:t>3.Конвейер: передача вывода</a:t>
            </a:r>
          </a:p>
          <a:p>
            <a:endParaRPr lang="ru-RU" sz="1300" dirty="0"/>
          </a:p>
          <a:p>
            <a:r>
              <a:rPr lang="ru-RU" sz="1300" dirty="0"/>
              <a:t>4.Процесс/программа: выполнение, файл</a:t>
            </a:r>
          </a:p>
          <a:p>
            <a:endParaRPr lang="ru-RU" sz="1300" dirty="0"/>
          </a:p>
          <a:p>
            <a:r>
              <a:rPr lang="ru-RU" sz="1300" dirty="0"/>
              <a:t>5.PID/GID: идентификаторы процесса/группы</a:t>
            </a:r>
          </a:p>
          <a:p>
            <a:endParaRPr lang="ru-RU" sz="1300" dirty="0"/>
          </a:p>
          <a:p>
            <a:r>
              <a:rPr lang="ru-RU" sz="1300" dirty="0"/>
              <a:t>6.Управление задачами: </a:t>
            </a:r>
            <a:r>
              <a:rPr lang="ru-RU" sz="1300" dirty="0" err="1"/>
              <a:t>jobs</a:t>
            </a:r>
            <a:r>
              <a:rPr lang="ru-RU" sz="1300" dirty="0"/>
              <a:t>, </a:t>
            </a:r>
            <a:r>
              <a:rPr lang="ru-RU" sz="1300" dirty="0" err="1"/>
              <a:t>kill</a:t>
            </a:r>
            <a:endParaRPr lang="ru-RU" sz="1300" dirty="0"/>
          </a:p>
          <a:p>
            <a:endParaRPr lang="ru-RU" sz="1300" dirty="0"/>
          </a:p>
          <a:p>
            <a:r>
              <a:rPr lang="ru-RU" sz="1300" dirty="0"/>
              <a:t>7.top/</a:t>
            </a:r>
            <a:r>
              <a:rPr lang="ru-RU" sz="1300" dirty="0" err="1"/>
              <a:t>htop</a:t>
            </a:r>
            <a:r>
              <a:rPr lang="ru-RU" sz="1300" dirty="0"/>
              <a:t>: мониторинг процессов</a:t>
            </a:r>
          </a:p>
          <a:p>
            <a:endParaRPr lang="ru-RU" sz="1300" dirty="0"/>
          </a:p>
          <a:p>
            <a:r>
              <a:rPr lang="ru-RU" sz="1300" dirty="0"/>
              <a:t>8.Поиск файлов: </a:t>
            </a:r>
            <a:r>
              <a:rPr lang="ru-RU" sz="1300" dirty="0" err="1"/>
              <a:t>find</a:t>
            </a:r>
            <a:r>
              <a:rPr lang="ru-RU" sz="1300" dirty="0"/>
              <a:t> (пример)</a:t>
            </a:r>
          </a:p>
          <a:p>
            <a:endParaRPr lang="ru-RU" sz="1300" dirty="0"/>
          </a:p>
          <a:p>
            <a:r>
              <a:rPr lang="ru-RU" sz="1300" dirty="0"/>
              <a:t>9.Поиск по содержимому: </a:t>
            </a:r>
            <a:r>
              <a:rPr lang="ru-RU" sz="1300" dirty="0" err="1"/>
              <a:t>grep</a:t>
            </a:r>
            <a:r>
              <a:rPr lang="ru-RU" sz="1300" dirty="0"/>
              <a:t> -r</a:t>
            </a:r>
          </a:p>
          <a:p>
            <a:endParaRPr lang="ru-RU" sz="1300" dirty="0"/>
          </a:p>
          <a:p>
            <a:r>
              <a:rPr lang="ru-RU" sz="1300" dirty="0"/>
              <a:t>10.Свободное место: </a:t>
            </a:r>
            <a:r>
              <a:rPr lang="ru-RU" sz="1300" dirty="0" err="1"/>
              <a:t>df</a:t>
            </a:r>
            <a:r>
              <a:rPr lang="ru-RU" sz="1300" dirty="0"/>
              <a:t> -h</a:t>
            </a:r>
          </a:p>
          <a:p>
            <a:endParaRPr lang="ru-RU" sz="1300" dirty="0"/>
          </a:p>
          <a:p>
            <a:r>
              <a:rPr lang="ru-RU" sz="1300" dirty="0"/>
              <a:t>11.Размер каталога: </a:t>
            </a:r>
            <a:r>
              <a:rPr lang="ru-RU" sz="1300" dirty="0" err="1"/>
              <a:t>du</a:t>
            </a:r>
            <a:r>
              <a:rPr lang="ru-RU" sz="1300" dirty="0"/>
              <a:t> -</a:t>
            </a:r>
            <a:r>
              <a:rPr lang="ru-RU" sz="1300" dirty="0" err="1"/>
              <a:t>sh</a:t>
            </a:r>
            <a:endParaRPr lang="ru-RU" sz="1300" dirty="0"/>
          </a:p>
          <a:p>
            <a:endParaRPr lang="ru-RU" sz="1300" dirty="0"/>
          </a:p>
          <a:p>
            <a:r>
              <a:rPr lang="ru-RU" sz="1300" dirty="0"/>
              <a:t>12.Удалить процесс: </a:t>
            </a:r>
            <a:r>
              <a:rPr lang="ru-RU" sz="1300" dirty="0" err="1"/>
              <a:t>kill</a:t>
            </a:r>
            <a:r>
              <a:rPr lang="ru-RU" sz="1300" dirty="0"/>
              <a:t> -9</a:t>
            </a:r>
          </a:p>
        </p:txBody>
      </p:sp>
    </p:spTree>
    <p:extLst>
      <p:ext uri="{BB962C8B-B14F-4D97-AF65-F5344CB8AC3E}">
        <p14:creationId xmlns:p14="http://schemas.microsoft.com/office/powerpoint/2010/main" val="358088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D0BB-1CD2-41DD-8F9D-21FF9E2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992A3-AC5C-4042-8F8D-DC7FEBA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Перенаправление и конвейеры упрощают работу с командами</a:t>
            </a:r>
          </a:p>
          <a:p>
            <a:endParaRPr lang="ru-RU" dirty="0"/>
          </a:p>
          <a:p>
            <a:r>
              <a:rPr lang="ru-RU"/>
              <a:t>Поиск </a:t>
            </a:r>
            <a:r>
              <a:rPr lang="ru-RU" dirty="0"/>
              <a:t>файлов и управление процессами — ключевые навыки администрирования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674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Освоить работу с файловой системой Linux необходимо</a:t>
            </a:r>
            <a:r>
              <a:rPr lang="ru-RU" dirty="0"/>
              <a:t>. </a:t>
            </a:r>
          </a:p>
          <a:p>
            <a:r>
              <a:rPr lang="ru-RU" dirty="0"/>
              <a:t>Умение работать с </a:t>
            </a:r>
            <a:r>
              <a:rPr lang="en-US" dirty="0"/>
              <a:t>git</a:t>
            </a:r>
            <a:r>
              <a:rPr lang="ru-RU" dirty="0"/>
              <a:t> и </a:t>
            </a:r>
            <a:r>
              <a:rPr lang="en-US" dirty="0"/>
              <a:t>GitHub</a:t>
            </a:r>
            <a:r>
              <a:rPr lang="ru-RU" dirty="0"/>
              <a:t> важно для IT-специалистов.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Освоить перенаправление ввода-вывода</a:t>
            </a:r>
          </a:p>
          <a:p>
            <a:endParaRPr lang="ru-RU" dirty="0"/>
          </a:p>
          <a:p>
            <a:r>
              <a:rPr lang="ru-RU" dirty="0"/>
              <a:t>Научиться искать файлы и процессы</a:t>
            </a:r>
          </a:p>
          <a:p>
            <a:endParaRPr lang="ru-RU" dirty="0"/>
          </a:p>
          <a:p>
            <a:r>
              <a:rPr lang="ru-RU" dirty="0"/>
              <a:t>Понять управление задачами в Linux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6D82-A8F9-4F80-B81D-1BB9F9A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875C-997C-4868-A6ED-6DE4B4F1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машина: </a:t>
            </a:r>
            <a:r>
              <a:rPr lang="ru-RU" dirty="0" err="1"/>
              <a:t>VirtualBox</a:t>
            </a:r>
            <a:r>
              <a:rPr lang="ru-RU" dirty="0"/>
              <a:t> или QEMU. </a:t>
            </a:r>
          </a:p>
          <a:p>
            <a:r>
              <a:rPr lang="ru-RU" dirty="0"/>
              <a:t>Операционная система: Linux (дистрибутив </a:t>
            </a:r>
            <a:r>
              <a:rPr lang="ru-RU" dirty="0" err="1"/>
              <a:t>Fedora</a:t>
            </a:r>
            <a:r>
              <a:rPr lang="ru-RU" dirty="0"/>
              <a:t>). </a:t>
            </a:r>
          </a:p>
          <a:p>
            <a:r>
              <a:rPr lang="ru-RU" dirty="0"/>
              <a:t>Требования: Intel Core i3-550, 4 ГБ ОЗУ, 80 ГБ свободного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811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файлов с расширением .</a:t>
            </a:r>
            <a:r>
              <a:rPr lang="ru-RU" dirty="0" err="1"/>
              <a:t>conf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Ищем в file.txt строки, содержащие .</a:t>
            </a:r>
            <a:r>
              <a:rPr lang="ru-RU" dirty="0" err="1"/>
              <a:t>conf</a:t>
            </a:r>
            <a:r>
              <a:rPr lang="ru-RU" dirty="0"/>
              <a:t> и записываем в conf.txt.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F822F9-1439-4A86-B442-A3FAE53F5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5893"/>
            <a:ext cx="8428455" cy="8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файлов, начинающихся на 'c' в домашнем каталоге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с помощью </a:t>
            </a:r>
            <a:r>
              <a:rPr lang="ru-RU" dirty="0" err="1"/>
              <a:t>find</a:t>
            </a:r>
            <a:r>
              <a:rPr lang="ru-RU" dirty="0"/>
              <a:t> ~ -</a:t>
            </a:r>
            <a:r>
              <a:rPr lang="ru-RU" dirty="0" err="1"/>
              <a:t>name</a:t>
            </a:r>
            <a:r>
              <a:rPr lang="ru-RU" dirty="0"/>
              <a:t> "c*" -</a:t>
            </a:r>
            <a:r>
              <a:rPr lang="ru-RU" dirty="0" err="1"/>
              <a:t>print</a:t>
            </a:r>
            <a:r>
              <a:rPr lang="ru-RU" dirty="0"/>
              <a:t>`.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50DEB0-DE08-4834-B72D-E5655115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148"/>
            <a:ext cx="4110791" cy="42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файлов из /</a:t>
            </a:r>
            <a:r>
              <a:rPr lang="ru-RU" dirty="0" err="1"/>
              <a:t>etc</a:t>
            </a:r>
            <a:r>
              <a:rPr lang="ru-RU" dirty="0"/>
              <a:t>, начинающихся на 'h'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 </a:t>
            </a:r>
            <a:r>
              <a:rPr lang="ru-RU" dirty="0" err="1"/>
              <a:t>find</a:t>
            </a:r>
            <a:r>
              <a:rPr lang="ru-RU" dirty="0"/>
              <a:t> с конвейером на </a:t>
            </a:r>
            <a:r>
              <a:rPr lang="ru-RU" dirty="0" err="1"/>
              <a:t>less</a:t>
            </a:r>
            <a:r>
              <a:rPr lang="ru-RU" dirty="0"/>
              <a:t> для постраничного просмотра.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4DE94-5AED-4857-8B92-762961821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63852"/>
            <a:ext cx="5035475" cy="26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Фоновый процесс записи </a:t>
            </a:r>
            <a:r>
              <a:rPr lang="en-US" dirty="0"/>
              <a:t>log-</a:t>
            </a:r>
            <a:r>
              <a:rPr lang="ru-RU" dirty="0"/>
              <a:t>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Запускаем поиск </a:t>
            </a:r>
            <a:r>
              <a:rPr lang="ru-RU" dirty="0" err="1"/>
              <a:t>log</a:t>
            </a:r>
            <a:r>
              <a:rPr lang="ru-RU" dirty="0"/>
              <a:t>-файлов в фоне.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AE5A7F-DADF-4AAC-857C-3C21A160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9770"/>
            <a:ext cx="9227864" cy="7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9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ru-RU" dirty="0" err="1"/>
              <a:t>gedit</a:t>
            </a:r>
            <a:r>
              <a:rPr lang="ru-RU" dirty="0"/>
              <a:t> в фоне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ru-RU" dirty="0" err="1"/>
              <a:t>gedit</a:t>
            </a:r>
            <a:r>
              <a:rPr lang="ru-RU" dirty="0"/>
              <a:t> в фоне.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9BC67E-FFFB-490F-B6C6-EE4C05E3F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4766"/>
            <a:ext cx="639216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89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330</Words>
  <Application>Microsoft Office PowerPoint</Application>
  <PresentationFormat>Широкоэкранный</PresentationFormat>
  <Paragraphs>62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var(--ds-font-family-code)</vt:lpstr>
      <vt:lpstr>Тема Office</vt:lpstr>
      <vt:lpstr>Поиск файлов. Перенаправление ввода-вывода. Просмотр запущенных процессов</vt:lpstr>
      <vt:lpstr>Введение</vt:lpstr>
      <vt:lpstr>Цель работы</vt:lpstr>
      <vt:lpstr>Техническое обеспечение</vt:lpstr>
      <vt:lpstr>Фильтрация файлов с расширением .conf</vt:lpstr>
      <vt:lpstr>Поиск файлов, начинающихся на 'c' в домашнем каталоге</vt:lpstr>
      <vt:lpstr>Вывод файлов из /etc, начинающихся на 'h'</vt:lpstr>
      <vt:lpstr>Фоновый процесс записи log-файлов</vt:lpstr>
      <vt:lpstr>Запуск gedit в фоне</vt:lpstr>
      <vt:lpstr>Завершение процесса gedit</vt:lpstr>
      <vt:lpstr>Выполнение df и du</vt:lpstr>
      <vt:lpstr>Поиск директорий в домашнем каталоге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</dc:title>
  <dc:creator>Данил Смольняков</dc:creator>
  <cp:lastModifiedBy>Данил Смольняков</cp:lastModifiedBy>
  <cp:revision>12</cp:revision>
  <dcterms:created xsi:type="dcterms:W3CDTF">2025-03-08T13:07:21Z</dcterms:created>
  <dcterms:modified xsi:type="dcterms:W3CDTF">2025-04-05T16:32:08Z</dcterms:modified>
</cp:coreProperties>
</file>