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6fc696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d6fc696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162287"/>
            <a:ext cx="61623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Расширенное программирование в </a:t>
            </a:r>
            <a:r>
              <a:rPr lang="en-US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UNIX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Российский университет дружбы народов, Москва, Россия</a:t>
            </a:r>
            <a:r>
              <a:rPr lang="ru-RU" sz="1800" b="0" i="0" u="none" strike="noStrike" cap="none"/>
              <a:t> 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211312" y="3926285"/>
            <a:ext cx="35444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Работу выполнил: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Смольняков 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Данил Евгеньевич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НБИбд-02-24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/>
              <a:t>Освоить работу с файловой системой Linux необходимо</a:t>
            </a:r>
            <a:r>
              <a:rPr lang="ru-RU" dirty="0"/>
              <a:t>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Умение работать с </a:t>
            </a:r>
            <a:r>
              <a:rPr lang="ru-RU" dirty="0" err="1"/>
              <a:t>git</a:t>
            </a:r>
            <a:r>
              <a:rPr lang="ru-RU" dirty="0"/>
              <a:t> и </a:t>
            </a:r>
            <a:r>
              <a:rPr lang="ru-RU" dirty="0" err="1"/>
              <a:t>GitHub</a:t>
            </a:r>
            <a:r>
              <a:rPr lang="ru-RU" dirty="0"/>
              <a:t> важно для IT-специалистов.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Изучить механизмы </a:t>
            </a:r>
            <a:r>
              <a:rPr lang="ru-RU" dirty="0" err="1"/>
              <a:t>межпроцессного</a:t>
            </a:r>
            <a:r>
              <a:rPr lang="ru-RU" dirty="0"/>
              <a:t> взаимодействия и управления ресурсами в UNIX.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ru-RU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Освоить работу с системными справочными страницами и генерацию случайных данных.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Техническое обеспечение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Виртуальная машина: VirtualBox или QEMU.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Операционная система: Linux (дистрибутив Fedora).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Требования: Intel Core i3-550, 4 ГБ ОЗУ, 80 ГБ свободного места.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Семафоры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Процессы по очереди захватывают/освобождают ресурс:</a:t>
            </a:r>
            <a:endParaRPr dirty="0"/>
          </a:p>
        </p:txBody>
      </p:sp>
      <p:pic>
        <p:nvPicPr>
          <p:cNvPr id="4" name="Рисунок 3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E450B50-FFB0-BB93-66D6-DC628C46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58501"/>
            <a:ext cx="2876951" cy="3934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Кастомный </a:t>
            </a:r>
            <a:r>
              <a:rPr lang="en-US" dirty="0"/>
              <a:t>man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Показывает справку или ошибку, если команды нет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Операционная систе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C234DB4-1C49-0171-37D1-D46492FDD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0450"/>
            <a:ext cx="3669792" cy="3813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Случайные буквы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Генерирует строку из 15 случайных букв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E0F74A6-2C1D-F6CB-A48D-CC2AEBE70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11413"/>
            <a:ext cx="6573069" cy="36654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Ответы на вопросы: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580974"/>
            <a:ext cx="106326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1.Ошибка: отсутствие пробелов внутри [ ] → </a:t>
            </a:r>
            <a:r>
              <a:rPr lang="en-US" sz="1600" dirty="0"/>
              <a:t>while [ "$1" != "exit" ]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en-US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2.</a:t>
            </a:r>
            <a:r>
              <a:rPr lang="ru-RU" sz="1600" dirty="0"/>
              <a:t>Конкатенация: </a:t>
            </a:r>
            <a:r>
              <a:rPr lang="en-US" sz="1600" dirty="0"/>
              <a:t>result="${str1}${str2}"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en-US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3.seq </a:t>
            </a:r>
            <a:r>
              <a:rPr lang="ru-RU" sz="1600" dirty="0"/>
              <a:t>альтернативы: {1..</a:t>
            </a:r>
            <a:r>
              <a:rPr lang="en-US" sz="1600" dirty="0"/>
              <a:t>N} </a:t>
            </a:r>
            <a:r>
              <a:rPr lang="ru-RU" sz="1600" dirty="0"/>
              <a:t>или </a:t>
            </a:r>
            <a:r>
              <a:rPr lang="en-US" sz="1600" dirty="0"/>
              <a:t>for ((</a:t>
            </a:r>
            <a:r>
              <a:rPr lang="en-US" sz="1600" dirty="0" err="1"/>
              <a:t>i</a:t>
            </a:r>
            <a:r>
              <a:rPr lang="en-US" sz="1600" dirty="0"/>
              <a:t>=1; </a:t>
            </a:r>
            <a:r>
              <a:rPr lang="en-US" sz="1600" dirty="0" err="1"/>
              <a:t>i</a:t>
            </a:r>
            <a:r>
              <a:rPr lang="en-US" sz="1600" dirty="0"/>
              <a:t>&lt;=N; </a:t>
            </a:r>
            <a:r>
              <a:rPr lang="en-US" sz="1600" dirty="0" err="1"/>
              <a:t>i</a:t>
            </a:r>
            <a:r>
              <a:rPr lang="en-US" sz="1600" dirty="0"/>
              <a:t>++))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en-US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en-US" sz="1600" dirty="0"/>
              <a:t>4.$((10/3)): 3 (</a:t>
            </a:r>
            <a:r>
              <a:rPr lang="ru-RU" sz="1600" dirty="0"/>
              <a:t>целочисленное деление)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5.</a:t>
            </a:r>
            <a:r>
              <a:rPr lang="en-US" sz="1600" dirty="0" err="1"/>
              <a:t>Zsh</a:t>
            </a:r>
            <a:r>
              <a:rPr lang="en-US" sz="1600" dirty="0"/>
              <a:t> vs Bash: </a:t>
            </a:r>
            <a:r>
              <a:rPr lang="en-US" sz="1600" dirty="0" err="1"/>
              <a:t>Zsh</a:t>
            </a:r>
            <a:r>
              <a:rPr lang="en-US" sz="1600" dirty="0"/>
              <a:t> - </a:t>
            </a:r>
            <a:r>
              <a:rPr lang="ru-RU" sz="1600" dirty="0"/>
              <a:t>расширенное </a:t>
            </a:r>
            <a:r>
              <a:rPr lang="ru-RU" sz="1600" dirty="0" err="1"/>
              <a:t>автодополнение</a:t>
            </a:r>
            <a:r>
              <a:rPr lang="ru-RU" sz="1600" dirty="0"/>
              <a:t>, </a:t>
            </a:r>
            <a:r>
              <a:rPr lang="en-US" sz="1600" dirty="0"/>
              <a:t>Bash - </a:t>
            </a:r>
            <a:r>
              <a:rPr lang="ru-RU" sz="1600" dirty="0"/>
              <a:t>стандарт для скриптов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6.</a:t>
            </a:r>
            <a:r>
              <a:rPr lang="en-US" sz="1600" dirty="0"/>
              <a:t>for </a:t>
            </a:r>
            <a:r>
              <a:rPr lang="ru-RU" sz="1600" dirty="0"/>
              <a:t>синтаксис: верен, если </a:t>
            </a:r>
            <a:r>
              <a:rPr lang="en-US" sz="1600" dirty="0"/>
              <a:t>LIMIT </a:t>
            </a:r>
            <a:r>
              <a:rPr lang="ru-RU" sz="1600" dirty="0"/>
              <a:t>определен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endParaRPr lang="ru-RU" sz="1600" dirty="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1600" dirty="0"/>
              <a:t>7.</a:t>
            </a:r>
            <a:r>
              <a:rPr lang="en-US" sz="1600" dirty="0"/>
              <a:t>Bash vs Python/C: </a:t>
            </a:r>
            <a:r>
              <a:rPr lang="ru-RU" sz="1600" dirty="0"/>
              <a:t>Плюсы: интеграция с консолью, быстрое написание скриптов; Минусы: слабая типизация, медленные вычисления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Реализованы базовые механизмы синхронизации процессов через файловые семафоры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lang="ru-RU" dirty="0"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Разработаны утилиты для работы с документацией и генерации случайных последовательностей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256</Words>
  <Application>Microsoft Office PowerPoint</Application>
  <PresentationFormat>Широкоэкранный</PresentationFormat>
  <Paragraphs>40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Тема Office</vt:lpstr>
      <vt:lpstr>Расширенное программирование в UNIX</vt:lpstr>
      <vt:lpstr>Введение</vt:lpstr>
      <vt:lpstr>Цель работы</vt:lpstr>
      <vt:lpstr>Техническое обеспечение</vt:lpstr>
      <vt:lpstr>Семафоры</vt:lpstr>
      <vt:lpstr>Кастомный man</vt:lpstr>
      <vt:lpstr>Случайные буквы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Данил Смольняков</cp:lastModifiedBy>
  <cp:revision>7</cp:revision>
  <dcterms:modified xsi:type="dcterms:W3CDTF">2025-05-17T18:42:46Z</dcterms:modified>
</cp:coreProperties>
</file>