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68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 indent="-285750"/>
            <a:r>
              <a:rPr lang="en-US"/>
              <a:t>Second level</a:t>
            </a:r>
            <a:endParaRPr lang="en-US"/>
          </a:p>
          <a:p>
            <a:pPr lvl="2" indent="-228600"/>
            <a:r>
              <a:rPr lang="en-US"/>
              <a:t>Third level</a:t>
            </a:r>
            <a:endParaRPr lang="en-US"/>
          </a:p>
          <a:p>
            <a:pPr lvl="3" indent="-228600"/>
            <a:r>
              <a:rPr lang="en-US"/>
              <a:t>Fourth level</a:t>
            </a:r>
            <a:endParaRPr lang="en-US"/>
          </a:p>
          <a:p>
            <a:pPr lvl="4" indent="-228600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514350" y="132080"/>
            <a:ext cx="8013700" cy="1558925"/>
          </a:xfrm>
        </p:spPr>
        <p:txBody>
          <a:bodyPr anchor="b"/>
          <a:p>
            <a:pPr defTabSz="914400">
              <a:buClrTx/>
              <a:buSzTx/>
              <a:buFontTx/>
            </a:pPr>
            <a:r>
              <a:rPr lang="en-AU" altLang="en-US" sz="9600" kern="120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I.Du</a:t>
            </a:r>
            <a:endParaRPr lang="en-AU" altLang="en-US" sz="9600" kern="120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4"/>
          <p:cNvPicPr>
            <a:picLocks noChangeAspect="1"/>
          </p:cNvPicPr>
          <p:nvPr/>
        </p:nvPicPr>
        <p:blipFill>
          <a:blip r:embed="rId1"/>
          <a:srcRect l="4660" t="12866" r="2427" b="48927"/>
          <a:stretch>
            <a:fillRect/>
          </a:stretch>
        </p:blipFill>
        <p:spPr>
          <a:xfrm>
            <a:off x="8890" y="2546350"/>
            <a:ext cx="9126220" cy="2229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What is I.Du?</a:t>
            </a:r>
            <a:endParaRPr lang="en-A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45" y="1680210"/>
            <a:ext cx="7446010" cy="4592320"/>
          </a:xfrm>
        </p:spPr>
        <p:txBody>
          <a:bodyPr/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</a:rPr>
              <a:t>Couples looking to get married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</a:rPr>
              <a:t>Easy way to organise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A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Future </a:t>
            </a:r>
            <a:r>
              <a:rPr lang="en-A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sym typeface="+mn-ea"/>
              </a:rPr>
              <a:t>Opportunities</a:t>
            </a:r>
            <a:endParaRPr lang="en-A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541780"/>
            <a:ext cx="7486015" cy="4512945"/>
          </a:xfrm>
        </p:spPr>
        <p:txBody>
          <a:bodyPr/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</a:rPr>
              <a:t>Cost added up to the end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</a:rPr>
              <a:t>Runsheets for the timetable of the day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Different authority l</a:t>
            </a:r>
            <a:r>
              <a:rPr lang="en-AU" altLang="en-US">
                <a:solidFill>
                  <a:schemeClr val="bg1">
                    <a:lumMod val="85000"/>
                  </a:schemeClr>
                </a:solidFill>
              </a:rPr>
              <a:t>ogin for both the couple and the helpers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Wedding Advertisments</a:t>
            </a: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AU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/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I.Du</vt:lpstr>
      <vt:lpstr>What is I.Du?</vt:lpstr>
      <vt:lpstr>Future Opportunities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Wan</dc:creator>
  <cp:lastModifiedBy>Alex</cp:lastModifiedBy>
  <cp:revision>7</cp:revision>
  <dcterms:created xsi:type="dcterms:W3CDTF">2020-01-17T07:51:00Z</dcterms:created>
  <dcterms:modified xsi:type="dcterms:W3CDTF">2020-01-24T23:58:11Z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