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63" r:id="rId7"/>
    <p:sldId id="259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Dolwin authication, Hugo Styling, Alex Database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can trade anything, no need for money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What we wanted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what we ended up with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How long did this take?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what it does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what we want to add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4058"/>
            <a:ext cx="9144000" cy="2387600"/>
          </a:xfrm>
        </p:spPr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Swapz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Dolwin Fernandes</a:t>
            </a:r>
            <a:endParaRPr lang="en-US"/>
          </a:p>
          <a:p>
            <a:r>
              <a:rPr lang="en-US"/>
              <a:t>Hugo Ng</a:t>
            </a:r>
            <a:endParaRPr lang="en-US"/>
          </a:p>
          <a:p>
            <a:r>
              <a:rPr lang="en-US"/>
              <a:t>Alex Wan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ln/>
                <a:solidFill>
                  <a:schemeClr val="accent4"/>
                </a:solidFill>
                <a:effectLst/>
              </a:rPr>
              <a:t>What is Swapz?</a:t>
            </a:r>
            <a:endParaRPr lang="en-US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845" y="1793875"/>
            <a:ext cx="10515600" cy="4351338"/>
          </a:xfrm>
        </p:spPr>
        <p:txBody>
          <a:bodyPr/>
          <a:p>
            <a:endParaRPr lang="en-US"/>
          </a:p>
          <a:p>
            <a:r>
              <a:rPr lang="en-US"/>
              <a:t>Exchange app for everyone</a:t>
            </a:r>
            <a:endParaRPr lang="en-US"/>
          </a:p>
          <a:p>
            <a:endParaRPr lang="en-US"/>
          </a:p>
          <a:p>
            <a:r>
              <a:rPr lang="en-US"/>
              <a:t>Non - currency item barter system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Why Pay... when you can Swapz!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mb/>
      </p:transition>
    </mc:Choice>
    <mc:Fallback>
      <p:transition spd="slow">
        <p:comb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ln/>
                <a:solidFill>
                  <a:schemeClr val="accent4"/>
                </a:solidFill>
              </a:rPr>
              <a:t>App Flow</a:t>
            </a:r>
            <a:endParaRPr lang="en-US">
              <a:ln/>
              <a:solidFill>
                <a:schemeClr val="accent4"/>
              </a:solidFill>
            </a:endParaRPr>
          </a:p>
        </p:txBody>
      </p:sp>
      <p:pic>
        <p:nvPicPr>
          <p:cNvPr id="4" name="Content Placeholder 3" descr="SwapZ - ERD"/>
          <p:cNvPicPr>
            <a:picLocks noChangeAspect="1"/>
          </p:cNvPicPr>
          <p:nvPr>
            <p:ph idx="1"/>
          </p:nvPr>
        </p:nvPicPr>
        <p:blipFill>
          <a:blip r:embed="rId1"/>
          <a:srcRect b="17023"/>
          <a:stretch>
            <a:fillRect/>
          </a:stretch>
        </p:blipFill>
        <p:spPr>
          <a:xfrm>
            <a:off x="1541780" y="1412240"/>
            <a:ext cx="8034655" cy="515048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ln/>
                <a:solidFill>
                  <a:schemeClr val="accent4"/>
                </a:solidFill>
              </a:rPr>
              <a:t>Simplified Flow</a:t>
            </a:r>
            <a:endParaRPr lang="en-US">
              <a:ln/>
              <a:solidFill>
                <a:schemeClr val="accent4"/>
              </a:solidFill>
            </a:endParaRPr>
          </a:p>
        </p:txBody>
      </p:sp>
      <p:pic>
        <p:nvPicPr>
          <p:cNvPr id="4" name="Content Placeholder 3" descr="SwapZ - ERD 191109"/>
          <p:cNvPicPr>
            <a:picLocks noChangeAspect="1"/>
          </p:cNvPicPr>
          <p:nvPr>
            <p:ph idx="1"/>
          </p:nvPr>
        </p:nvPicPr>
        <p:blipFill>
          <a:blip r:embed="rId1"/>
          <a:srcRect b="43470"/>
          <a:stretch>
            <a:fillRect/>
          </a:stretch>
        </p:blipFill>
        <p:spPr>
          <a:xfrm>
            <a:off x="484505" y="1522095"/>
            <a:ext cx="11222990" cy="4902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ln/>
                <a:solidFill>
                  <a:schemeClr val="accent4"/>
                </a:solidFill>
              </a:rPr>
              <a:t>Login-in </a:t>
            </a:r>
            <a:endParaRPr lang="en-US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r>
              <a:rPr lang="en-US"/>
              <a:t>Security authentication</a:t>
            </a:r>
            <a:endParaRPr lang="en-US"/>
          </a:p>
          <a:p>
            <a:pPr lvl="2">
              <a:buFont typeface="Wingdings" panose="05000000000000000000" charset="0"/>
              <a:buChar char="§"/>
            </a:pPr>
            <a:r>
              <a:rPr lang="en-US"/>
              <a:t>JSONweb tokens  </a:t>
            </a:r>
            <a:endParaRPr lang="en-US"/>
          </a:p>
          <a:p>
            <a:pPr marL="914400" lvl="2" indent="0">
              <a:buFont typeface="Wingdings" panose="05000000000000000000" charset="0"/>
              <a:buNone/>
            </a:pPr>
            <a:endParaRPr lang="en-US"/>
          </a:p>
          <a:p>
            <a:r>
              <a:rPr lang="en-US"/>
              <a:t>Database storage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rcRect l="6598" t="13719" r="81631" b="73379"/>
          <a:stretch>
            <a:fillRect/>
          </a:stretch>
        </p:blipFill>
        <p:spPr>
          <a:xfrm>
            <a:off x="6765925" y="2245995"/>
            <a:ext cx="2769235" cy="170688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rcRect l="46163" t="29073" r="43110" b="51966"/>
          <a:stretch>
            <a:fillRect/>
          </a:stretch>
        </p:blipFill>
        <p:spPr>
          <a:xfrm>
            <a:off x="9260840" y="2245995"/>
            <a:ext cx="1718310" cy="17075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ln/>
                <a:solidFill>
                  <a:schemeClr val="accent4"/>
                </a:solidFill>
              </a:rPr>
              <a:t>Features</a:t>
            </a:r>
            <a:endParaRPr lang="en-US">
              <a:ln/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Add / delete your items</a:t>
            </a:r>
            <a:endParaRPr lang="en-US"/>
          </a:p>
          <a:p>
            <a:endParaRPr lang="en-US"/>
          </a:p>
          <a:p>
            <a:r>
              <a:rPr lang="en-US"/>
              <a:t>Edit your profile</a:t>
            </a:r>
            <a:endParaRPr lang="en-US"/>
          </a:p>
          <a:p>
            <a:endParaRPr lang="en-US"/>
          </a:p>
          <a:p>
            <a:r>
              <a:rPr lang="en-US"/>
              <a:t>view details of other owners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520" y="2623185"/>
            <a:ext cx="3490595" cy="132588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ln/>
                <a:solidFill>
                  <a:schemeClr val="accent4"/>
                </a:solidFill>
              </a:rPr>
              <a:t>Presentation</a:t>
            </a:r>
            <a:endParaRPr lang="en-US">
              <a:ln/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>
                <a:ln/>
                <a:solidFill>
                  <a:schemeClr val="accent4"/>
                </a:solidFill>
                <a:effectLst/>
              </a:rPr>
              <a:t>Improvements</a:t>
            </a:r>
            <a:endParaRPr lang="en-US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720" y="1691005"/>
            <a:ext cx="10515600" cy="4351338"/>
          </a:xfrm>
        </p:spPr>
        <p:txBody>
          <a:bodyPr/>
          <a:p>
            <a:endParaRPr lang="en-US"/>
          </a:p>
          <a:p>
            <a:r>
              <a:rPr lang="en-US"/>
              <a:t>Messaging</a:t>
            </a:r>
            <a:endParaRPr lang="en-US"/>
          </a:p>
          <a:p>
            <a:endParaRPr lang="en-US"/>
          </a:p>
          <a:p>
            <a:r>
              <a:rPr lang="en-US"/>
              <a:t>Multi - trade</a:t>
            </a:r>
            <a:endParaRPr lang="en-US"/>
          </a:p>
          <a:p>
            <a:endParaRPr lang="en-US"/>
          </a:p>
          <a:p>
            <a:r>
              <a:rPr lang="en-US"/>
              <a:t>Wish - list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Presentation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Swapz</dc:title>
  <dc:creator/>
  <cp:lastModifiedBy>Alex</cp:lastModifiedBy>
  <cp:revision>2</cp:revision>
  <dcterms:created xsi:type="dcterms:W3CDTF">2019-11-14T09:48:11Z</dcterms:created>
  <dcterms:modified xsi:type="dcterms:W3CDTF">2019-11-14T10:08:39Z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