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sldIdLst>
    <p:sldId id="361" r:id="rId4"/>
    <p:sldId id="362" r:id="rId5"/>
    <p:sldId id="338" r:id="rId7"/>
    <p:sldId id="417" r:id="rId8"/>
    <p:sldId id="370" r:id="rId9"/>
    <p:sldId id="388" r:id="rId10"/>
    <p:sldId id="418" r:id="rId11"/>
    <p:sldId id="378" r:id="rId12"/>
    <p:sldId id="364" r:id="rId13"/>
  </p:sldIdLst>
  <p:sldSz cx="9144000" cy="5143500"/>
  <p:notesSz cx="6858000" cy="9144000"/>
  <p:defaultTextStyle>
    <a:defPPr>
      <a:defRPr lang="ko-KR"/>
    </a:defPPr>
    <a:lvl1pPr marL="0" lvl="0" indent="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1pPr>
    <a:lvl2pPr marL="455930" lvl="1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2pPr>
    <a:lvl3pPr marL="913130" lvl="2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3pPr>
    <a:lvl4pPr marL="1370330" lvl="3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4pPr>
    <a:lvl5pPr marL="1827530" lvl="4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5pPr>
    <a:lvl6pPr marL="2286000" lvl="5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6pPr>
    <a:lvl7pPr marL="2743200" lvl="6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7pPr>
    <a:lvl8pPr marL="3200400" lvl="7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8pPr>
    <a:lvl9pPr marL="3657600" lvl="8" indent="1270" algn="l" defTabSz="91313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3"/>
    <a:srgbClr val="C03B0C"/>
    <a:srgbClr val="D28F08"/>
    <a:srgbClr val="FFCC00"/>
    <a:srgbClr val="FFEFAB"/>
    <a:srgbClr val="75BC2E"/>
    <a:srgbClr val="149C85"/>
    <a:srgbClr val="015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0972"/>
    <p:restoredTop sz="96339"/>
  </p:normalViewPr>
  <p:slideViewPr>
    <p:cSldViewPr showGuides="1">
      <p:cViewPr>
        <p:scale>
          <a:sx n="75" d="100"/>
          <a:sy n="75" d="100"/>
        </p:scale>
        <p:origin x="-2904" y="-1422"/>
      </p:cViewPr>
      <p:guideLst>
        <p:guide orient="horz" pos="2594"/>
        <p:guide pos="2880"/>
        <p:guide pos="284"/>
        <p:guide pos="55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ko-KR" altLang="en-US" sz="1200" strike="noStrike" noProof="1" dirty="0">
                <a:latin typeface="Malgun Gothic" panose="020B0503020000020004" pitchFamily="50" charset="-127"/>
                <a:ea typeface="굴림" charset="-127"/>
                <a:cs typeface="+mn-cs"/>
              </a:rPr>
            </a:fld>
            <a:endParaRPr lang="ko-KR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9219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3315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3315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7651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1267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4035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굴림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6"/>
          <p:cNvPicPr>
            <a:picLocks noChangeAspect="1"/>
          </p:cNvPicPr>
          <p:nvPr userDrawn="1"/>
        </p:nvPicPr>
        <p:blipFill>
          <a:blip r:embed="rId2"/>
          <a:srcRect t="20496" b="26289"/>
          <a:stretch>
            <a:fillRect/>
          </a:stretch>
        </p:blipFill>
        <p:spPr>
          <a:xfrm>
            <a:off x="0" y="0"/>
            <a:ext cx="9144000" cy="36496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그룹 7"/>
          <p:cNvGrpSpPr/>
          <p:nvPr userDrawn="1"/>
        </p:nvGrpSpPr>
        <p:grpSpPr>
          <a:xfrm>
            <a:off x="1401763" y="114300"/>
            <a:ext cx="6340475" cy="3497263"/>
            <a:chOff x="-9253536" y="0"/>
            <a:chExt cx="9143245" cy="5041900"/>
          </a:xfrm>
        </p:grpSpPr>
        <p:pic>
          <p:nvPicPr>
            <p:cNvPr id="2052" name="그림 8"/>
            <p:cNvPicPr>
              <a:picLocks noChangeAspect="1"/>
            </p:cNvPicPr>
            <p:nvPr userDrawn="1"/>
          </p:nvPicPr>
          <p:blipFill>
            <a:blip r:embed="rId3"/>
            <a:srcRect b="30734"/>
            <a:stretch>
              <a:fillRect/>
            </a:stretch>
          </p:blipFill>
          <p:spPr>
            <a:xfrm>
              <a:off x="-9253536" y="0"/>
              <a:ext cx="9143245" cy="47498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3" name="그림 9"/>
            <p:cNvPicPr>
              <a:picLocks noChangeAspect="1"/>
            </p:cNvPicPr>
            <p:nvPr userDrawn="1"/>
          </p:nvPicPr>
          <p:blipFill>
            <a:blip r:embed="rId4"/>
            <a:srcRect l="22772" t="17964" r="20142" b="26289"/>
            <a:stretch>
              <a:fillRect/>
            </a:stretch>
          </p:blipFill>
          <p:spPr>
            <a:xfrm>
              <a:off x="-7171491" y="1219200"/>
              <a:ext cx="5219700" cy="3822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gradFill>
          <a:gsLst>
            <a:gs pos="5400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 userDrawn="1"/>
        </p:nvPicPr>
        <p:blipFill>
          <a:blip r:embed="rId2"/>
          <a:srcRect l="14281" r="14287" b="455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6"/>
          <p:cNvPicPr>
            <a:picLocks noChangeAspect="1"/>
          </p:cNvPicPr>
          <p:nvPr userDrawn="1"/>
        </p:nvPicPr>
        <p:blipFill>
          <a:blip r:embed="rId2"/>
          <a:srcRect b="91898"/>
          <a:stretch>
            <a:fillRect/>
          </a:stretch>
        </p:blipFill>
        <p:spPr>
          <a:xfrm>
            <a:off x="0" y="0"/>
            <a:ext cx="9144000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그림 7"/>
          <p:cNvPicPr>
            <a:picLocks noChangeAspect="1"/>
          </p:cNvPicPr>
          <p:nvPr userDrawn="1"/>
        </p:nvPicPr>
        <p:blipFill>
          <a:blip r:embed="rId3"/>
          <a:srcRect l="22772" t="17964" r="20142" b="26289"/>
          <a:stretch>
            <a:fillRect/>
          </a:stretch>
        </p:blipFill>
        <p:spPr>
          <a:xfrm>
            <a:off x="8243888" y="80963"/>
            <a:ext cx="649287" cy="474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750" y="115488"/>
            <a:ext cx="7772401" cy="431130"/>
          </a:xfrm>
        </p:spPr>
        <p:txBody>
          <a:bodyPr vert="horz" lIns="91426" tIns="45712" rIns="91426" bIns="45712" rtlCol="0" anchor="ctr">
            <a:noAutofit/>
          </a:bodyPr>
          <a:lstStyle>
            <a:lvl1pPr algn="l" defTabSz="913765" rtl="0" eaLnBrk="1" latinLnBrk="1" hangingPunct="1">
              <a:spcBef>
                <a:spcPct val="0"/>
              </a:spcBef>
              <a:buNone/>
              <a:defRPr lang="ko-KR" altLang="en-US" sz="32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Display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6"/>
          <p:cNvPicPr>
            <a:picLocks noChangeAspect="1"/>
          </p:cNvPicPr>
          <p:nvPr userDrawn="1"/>
        </p:nvPicPr>
        <p:blipFill>
          <a:blip r:embed="rId2"/>
          <a:srcRect t="20496" b="26289"/>
          <a:stretch>
            <a:fillRect/>
          </a:stretch>
        </p:blipFill>
        <p:spPr>
          <a:xfrm>
            <a:off x="0" y="0"/>
            <a:ext cx="9144000" cy="36496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그룹 7"/>
          <p:cNvGrpSpPr/>
          <p:nvPr userDrawn="1"/>
        </p:nvGrpSpPr>
        <p:grpSpPr>
          <a:xfrm>
            <a:off x="1401763" y="114300"/>
            <a:ext cx="6340475" cy="3497263"/>
            <a:chOff x="-9253536" y="0"/>
            <a:chExt cx="9143245" cy="5041900"/>
          </a:xfrm>
        </p:grpSpPr>
        <p:pic>
          <p:nvPicPr>
            <p:cNvPr id="2052" name="그림 8"/>
            <p:cNvPicPr>
              <a:picLocks noChangeAspect="1"/>
            </p:cNvPicPr>
            <p:nvPr userDrawn="1"/>
          </p:nvPicPr>
          <p:blipFill>
            <a:blip r:embed="rId3"/>
            <a:srcRect b="30734"/>
            <a:stretch>
              <a:fillRect/>
            </a:stretch>
          </p:blipFill>
          <p:spPr>
            <a:xfrm>
              <a:off x="-9253536" y="0"/>
              <a:ext cx="9143245" cy="47498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3" name="그림 9"/>
            <p:cNvPicPr>
              <a:picLocks noChangeAspect="1"/>
            </p:cNvPicPr>
            <p:nvPr userDrawn="1"/>
          </p:nvPicPr>
          <p:blipFill>
            <a:blip r:embed="rId4"/>
            <a:srcRect l="22772" t="17964" r="20142" b="26289"/>
            <a:stretch>
              <a:fillRect/>
            </a:stretch>
          </p:blipFill>
          <p:spPr>
            <a:xfrm>
              <a:off x="-7171491" y="1219200"/>
              <a:ext cx="5219700" cy="3822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gradFill>
          <a:gsLst>
            <a:gs pos="5400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 userDrawn="1"/>
        </p:nvPicPr>
        <p:blipFill>
          <a:blip r:embed="rId2"/>
          <a:srcRect l="14281" r="14287" b="455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6"/>
          <p:cNvPicPr>
            <a:picLocks noChangeAspect="1"/>
          </p:cNvPicPr>
          <p:nvPr userDrawn="1"/>
        </p:nvPicPr>
        <p:blipFill>
          <a:blip r:embed="rId2"/>
          <a:srcRect b="91898"/>
          <a:stretch>
            <a:fillRect/>
          </a:stretch>
        </p:blipFill>
        <p:spPr>
          <a:xfrm>
            <a:off x="0" y="0"/>
            <a:ext cx="9144000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그림 7"/>
          <p:cNvPicPr>
            <a:picLocks noChangeAspect="1"/>
          </p:cNvPicPr>
          <p:nvPr userDrawn="1"/>
        </p:nvPicPr>
        <p:blipFill>
          <a:blip r:embed="rId3"/>
          <a:srcRect l="22772" t="17964" r="20142" b="26289"/>
          <a:stretch>
            <a:fillRect/>
          </a:stretch>
        </p:blipFill>
        <p:spPr>
          <a:xfrm>
            <a:off x="8243888" y="80963"/>
            <a:ext cx="649287" cy="474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750" y="115488"/>
            <a:ext cx="7772401" cy="431130"/>
          </a:xfrm>
        </p:spPr>
        <p:txBody>
          <a:bodyPr vert="horz" lIns="91426" tIns="45712" rIns="91426" bIns="45712" rtlCol="0" anchor="ctr">
            <a:noAutofit/>
          </a:bodyPr>
          <a:lstStyle>
            <a:lvl1pPr algn="l" defTabSz="913765" rtl="0" eaLnBrk="1" latinLnBrk="1" hangingPunct="1">
              <a:spcBef>
                <a:spcPct val="0"/>
              </a:spcBef>
              <a:buNone/>
              <a:defRPr lang="ko-KR" altLang="en-US" sz="32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no Pro Smbd Display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/>
          <a:p>
            <a:pPr lvl="0" indent="-34290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 indent="-285750"/>
            <a:r>
              <a:rPr lang="ko-KR" altLang="en-US" dirty="0"/>
              <a:t>둘째 수준</a:t>
            </a:r>
            <a:endParaRPr lang="ko-KR" altLang="en-US" dirty="0"/>
          </a:p>
          <a:p>
            <a:pPr lvl="2" indent="-228600"/>
            <a:r>
              <a:rPr lang="ko-KR" altLang="en-US" dirty="0"/>
              <a:t>셋째 수준</a:t>
            </a:r>
            <a:endParaRPr lang="ko-KR" altLang="en-US" dirty="0"/>
          </a:p>
          <a:p>
            <a:pPr lvl="3" indent="-228600"/>
            <a:r>
              <a:rPr lang="ko-KR" altLang="en-US" dirty="0"/>
              <a:t>넷째 수준</a:t>
            </a:r>
            <a:endParaRPr lang="ko-KR" altLang="en-US" dirty="0"/>
          </a:p>
          <a:p>
            <a:pPr lvl="4" indent="-227965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3765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/>
          <a:p>
            <a:pPr lvl="0" indent="-34290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 indent="-285750"/>
            <a:r>
              <a:rPr lang="ko-KR" altLang="en-US" dirty="0"/>
              <a:t>둘째 수준</a:t>
            </a:r>
            <a:endParaRPr lang="ko-KR" altLang="en-US" dirty="0"/>
          </a:p>
          <a:p>
            <a:pPr lvl="2" indent="-228600"/>
            <a:r>
              <a:rPr lang="ko-KR" altLang="en-US" dirty="0"/>
              <a:t>셋째 수준</a:t>
            </a:r>
            <a:endParaRPr lang="ko-KR" altLang="en-US" dirty="0"/>
          </a:p>
          <a:p>
            <a:pPr lvl="3" indent="-228600"/>
            <a:r>
              <a:rPr lang="ko-KR" altLang="en-US" dirty="0"/>
              <a:t>넷째 수준</a:t>
            </a:r>
            <a:endParaRPr lang="ko-KR" altLang="en-US" dirty="0"/>
          </a:p>
          <a:p>
            <a:pPr lvl="4" indent="-227965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ctr" defTabSz="913765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TextBox 14"/>
          <p:cNvSpPr txBox="1"/>
          <p:nvPr/>
        </p:nvSpPr>
        <p:spPr>
          <a:xfrm>
            <a:off x="864235" y="3644900"/>
            <a:ext cx="7416165" cy="139319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100" b="1">
                <a:solidFill>
                  <a:srgbClr val="A8D4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Dolwin Fernandes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Hugo Ng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Alex Wan</a:t>
            </a:r>
            <a:endParaRPr lang="en-US" sz="2400"/>
          </a:p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 descr="e-commerce-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1252855"/>
            <a:ext cx="2359660" cy="172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10708" t="27361" r="52670" b="57127"/>
          <a:stretch>
            <a:fillRect/>
          </a:stretch>
        </p:blipFill>
        <p:spPr>
          <a:xfrm>
            <a:off x="3505835" y="1774190"/>
            <a:ext cx="2212975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직사각형 62"/>
          <p:cNvSpPr/>
          <p:nvPr/>
        </p:nvSpPr>
        <p:spPr>
          <a:xfrm>
            <a:off x="528955" y="450850"/>
            <a:ext cx="7640955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latinLnBrk="1">
              <a:lnSpc>
                <a:spcPct val="70000"/>
              </a:lnSpc>
            </a:pPr>
            <a:r>
              <a:rPr lang="en-US" altLang="ko-KR" sz="4800" dirty="0">
                <a:latin typeface="Arno Pro Smbd Subhead" pitchFamily="18" charset="0"/>
                <a:ea typeface="Malgun Gothic" panose="020B0503020000020004" pitchFamily="50" charset="-127"/>
              </a:rPr>
              <a:t>What is </a:t>
            </a:r>
            <a:r>
              <a:rPr lang="en-US" altLang="ko-KR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Arno Pro Smbd Subhead" pitchFamily="18" charset="0"/>
                <a:ea typeface="Malgun Gothic" panose="020B0503020000020004" pitchFamily="50" charset="-127"/>
              </a:rPr>
              <a:t>Swapz</a:t>
            </a:r>
            <a:r>
              <a:rPr lang="en-US" altLang="ko-KR" sz="4800" dirty="0">
                <a:latin typeface="Arno Pro Smbd Subhead" pitchFamily="18" charset="0"/>
                <a:ea typeface="Malgun Gothic" panose="020B0503020000020004" pitchFamily="50" charset="-127"/>
              </a:rPr>
              <a:t>?</a:t>
            </a:r>
            <a:endParaRPr lang="en-US" altLang="ko-KR" sz="4800" dirty="0">
              <a:latin typeface="Arno Pro Smbd Subhead" pitchFamily="18" charset="0"/>
              <a:ea typeface="Arial" panose="020B0604020202020204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54368" y="1383665"/>
            <a:ext cx="7993063" cy="800100"/>
          </a:xfrm>
          <a:prstGeom prst="roundRect">
            <a:avLst>
              <a:gd name="adj" fmla="val 59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tint val="40000"/>
                  <a:satMod val="250000"/>
                  <a:alpha val="56000"/>
                </a:srgbClr>
              </a:gs>
            </a:gsLst>
            <a:lin ang="2400000" scaled="0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3" name="TextBox 74"/>
          <p:cNvSpPr txBox="1"/>
          <p:nvPr/>
        </p:nvSpPr>
        <p:spPr>
          <a:xfrm>
            <a:off x="3717290" y="1614805"/>
            <a:ext cx="4930775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latinLnBrk="1"/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Login / Register, just need name and E-mail 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86" name="L 도형 85"/>
          <p:cNvSpPr/>
          <p:nvPr/>
        </p:nvSpPr>
        <p:spPr>
          <a:xfrm rot="5400000">
            <a:off x="848836" y="1508284"/>
            <a:ext cx="187325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L 도형 86"/>
          <p:cNvSpPr/>
          <p:nvPr/>
        </p:nvSpPr>
        <p:spPr>
          <a:xfrm rot="16200000">
            <a:off x="2776855" y="1863090"/>
            <a:ext cx="188913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6" name="TextBox 87"/>
          <p:cNvSpPr txBox="1"/>
          <p:nvPr/>
        </p:nvSpPr>
        <p:spPr>
          <a:xfrm>
            <a:off x="1114425" y="1501140"/>
            <a:ext cx="16230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000" b="1" dirty="0">
                <a:solidFill>
                  <a:srgbClr val="A8D41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EXCHANGE</a:t>
            </a:r>
            <a:endParaRPr lang="en-US" altLang="ko-KR" sz="2000" b="1" dirty="0">
              <a:solidFill>
                <a:srgbClr val="A8D41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7" name="TextBox 88"/>
          <p:cNvSpPr txBox="1"/>
          <p:nvPr/>
        </p:nvSpPr>
        <p:spPr>
          <a:xfrm>
            <a:off x="1231900" y="1737678"/>
            <a:ext cx="13881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1200" b="1" dirty="0">
                <a:solidFill>
                  <a:srgbClr val="A8D41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EVERYONE</a:t>
            </a:r>
            <a:endParaRPr lang="en-US" altLang="ko-KR" sz="1200" b="1" dirty="0">
              <a:solidFill>
                <a:srgbClr val="A8D41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직각 삼각형 89"/>
          <p:cNvSpPr/>
          <p:nvPr/>
        </p:nvSpPr>
        <p:spPr>
          <a:xfrm flipH="1">
            <a:off x="7831455" y="1799590"/>
            <a:ext cx="822325" cy="412750"/>
          </a:xfrm>
          <a:prstGeom prst="rtTriangl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54368" y="2252028"/>
            <a:ext cx="7993063" cy="800100"/>
          </a:xfrm>
          <a:prstGeom prst="roundRect">
            <a:avLst>
              <a:gd name="adj" fmla="val 59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tint val="40000"/>
                  <a:satMod val="250000"/>
                  <a:alpha val="56000"/>
                </a:srgbClr>
              </a:gs>
            </a:gsLst>
            <a:lin ang="2400000" scaled="0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10" name="TextBox 74"/>
          <p:cNvSpPr txBox="1"/>
          <p:nvPr/>
        </p:nvSpPr>
        <p:spPr>
          <a:xfrm>
            <a:off x="3717290" y="2483803"/>
            <a:ext cx="4930775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latinLnBrk="1"/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Your item for their item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93" name="L 도형 92"/>
          <p:cNvSpPr/>
          <p:nvPr/>
        </p:nvSpPr>
        <p:spPr>
          <a:xfrm rot="5400000">
            <a:off x="848836" y="2376646"/>
            <a:ext cx="187325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rgbClr val="47A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L 도형 93"/>
          <p:cNvSpPr/>
          <p:nvPr/>
        </p:nvSpPr>
        <p:spPr>
          <a:xfrm rot="16200000">
            <a:off x="2776855" y="2731453"/>
            <a:ext cx="188913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rgbClr val="47A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13" name="TextBox 95"/>
          <p:cNvSpPr txBox="1"/>
          <p:nvPr/>
        </p:nvSpPr>
        <p:spPr>
          <a:xfrm>
            <a:off x="789940" y="2369503"/>
            <a:ext cx="227203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000" b="1" dirty="0">
                <a:solidFill>
                  <a:srgbClr val="47A77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NON-CURRENCY</a:t>
            </a:r>
            <a:endParaRPr lang="en-US" altLang="ko-KR" sz="2000" b="1" dirty="0">
              <a:solidFill>
                <a:srgbClr val="47A77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14" name="TextBox 96"/>
          <p:cNvSpPr txBox="1"/>
          <p:nvPr/>
        </p:nvSpPr>
        <p:spPr>
          <a:xfrm>
            <a:off x="1182688" y="2606040"/>
            <a:ext cx="14865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1200" b="1" dirty="0">
                <a:solidFill>
                  <a:srgbClr val="47A77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BARTER SYSTEM</a:t>
            </a:r>
            <a:endParaRPr lang="en-US" altLang="ko-KR" sz="1200" b="1" dirty="0">
              <a:solidFill>
                <a:srgbClr val="47A77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8" name="직각 삼각형 97"/>
          <p:cNvSpPr/>
          <p:nvPr/>
        </p:nvSpPr>
        <p:spPr>
          <a:xfrm flipH="1">
            <a:off x="7831455" y="2666365"/>
            <a:ext cx="822325" cy="414338"/>
          </a:xfrm>
          <a:prstGeom prst="rtTriangle">
            <a:avLst/>
          </a:prstGeom>
          <a:solidFill>
            <a:srgbClr val="47A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54368" y="3123565"/>
            <a:ext cx="7993063" cy="800100"/>
          </a:xfrm>
          <a:prstGeom prst="roundRect">
            <a:avLst>
              <a:gd name="adj" fmla="val 59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tint val="40000"/>
                  <a:satMod val="250000"/>
                  <a:alpha val="56000"/>
                </a:srgbClr>
              </a:gs>
            </a:gsLst>
            <a:lin ang="2400000" scaled="0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L 도형 102"/>
          <p:cNvSpPr/>
          <p:nvPr/>
        </p:nvSpPr>
        <p:spPr>
          <a:xfrm rot="5400000">
            <a:off x="848043" y="3247390"/>
            <a:ext cx="188913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" name="L 도형 103"/>
          <p:cNvSpPr/>
          <p:nvPr/>
        </p:nvSpPr>
        <p:spPr>
          <a:xfrm rot="16200000">
            <a:off x="8308340" y="3550920"/>
            <a:ext cx="188913" cy="227013"/>
          </a:xfrm>
          <a:prstGeom prst="corner">
            <a:avLst>
              <a:gd name="adj1" fmla="val 20115"/>
              <a:gd name="adj2" fmla="val 16599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22" name="TextBox 104"/>
          <p:cNvSpPr txBox="1"/>
          <p:nvPr/>
        </p:nvSpPr>
        <p:spPr>
          <a:xfrm>
            <a:off x="2291080" y="3266440"/>
            <a:ext cx="456184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algn="ctr" defTabSz="914400" latinLnBrk="1"/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WHY PAY... WHEN YOU CAN SWAPZ</a:t>
            </a:r>
            <a:endParaRPr lang="en-US" altLang="ko-KR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03" grpId="0"/>
      <p:bldP spid="86" grpId="0" animBg="1"/>
      <p:bldP spid="87" grpId="0" animBg="1"/>
      <p:bldP spid="8206" grpId="0"/>
      <p:bldP spid="8207" grpId="0"/>
      <p:bldP spid="90" grpId="0" animBg="1"/>
      <p:bldP spid="91" grpId="0" animBg="1"/>
      <p:bldP spid="8210" grpId="0"/>
      <p:bldP spid="93" grpId="0" animBg="1"/>
      <p:bldP spid="94" grpId="0" animBg="1"/>
      <p:bldP spid="8213" grpId="0"/>
      <p:bldP spid="8214" grpId="0"/>
      <p:bldP spid="98" grpId="0" animBg="1"/>
      <p:bldP spid="101" grpId="0" animBg="1"/>
      <p:bldP spid="103" grpId="0" animBg="1"/>
      <p:bldP spid="104" grpId="0" animBg="1"/>
      <p:bldP spid="8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effectLst/>
          <a:scene3d>
            <a:camera prst="orthographicFront"/>
            <a:lightRig rig="balanced" dir="t"/>
          </a:scene3d>
          <a:sp3d prstMaterial="plastic"/>
        </p:spPr>
        <p:txBody>
          <a:bodyPr lIns="91426" tIns="45712" rIns="91426" bIns="45712" rtlCol="0" anchor="ctr">
            <a:normAutofit fontScale="90000"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no Pro Smbd Display" pitchFamily="18" charset="0"/>
                <a:ea typeface="+mj-ea"/>
                <a:cs typeface="Arial" panose="020B0604020202020204" pitchFamily="34" charset="0"/>
              </a:rPr>
              <a:t>APP FLOW</a:t>
            </a:r>
            <a:endParaRPr kumimoji="0" lang="ko-KR" altLang="en-US" sz="32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no Pro Smbd Display" pitchFamily="18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295" name="그림 49" descr="804-1.png"/>
          <p:cNvPicPr>
            <a:picLocks noChangeAspect="1"/>
          </p:cNvPicPr>
          <p:nvPr/>
        </p:nvPicPr>
        <p:blipFill>
          <a:blip r:embed="rId1">
            <a:lum bright="44000" contrast="-42000"/>
          </a:blip>
          <a:srcRect l="-2" t="57401" r="14" b="12968"/>
          <a:stretch>
            <a:fillRect/>
          </a:stretch>
        </p:blipFill>
        <p:spPr>
          <a:xfrm>
            <a:off x="0" y="3336925"/>
            <a:ext cx="9142413" cy="203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5" name="그림 60" descr="746-1.png"/>
          <p:cNvPicPr>
            <a:picLocks noChangeAspect="1"/>
          </p:cNvPicPr>
          <p:nvPr/>
        </p:nvPicPr>
        <p:blipFill>
          <a:blip r:embed="rId2"/>
          <a:srcRect l="1962" t="59033"/>
          <a:stretch>
            <a:fillRect/>
          </a:stretch>
        </p:blipFill>
        <p:spPr>
          <a:xfrm>
            <a:off x="0" y="4252913"/>
            <a:ext cx="9144000" cy="89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 descr="SwapZ - ERD"/>
          <p:cNvPicPr>
            <a:picLocks noChangeAspect="1"/>
          </p:cNvPicPr>
          <p:nvPr>
            <p:ph idx="1"/>
          </p:nvPr>
        </p:nvPicPr>
        <p:blipFill>
          <a:blip r:embed="rId3"/>
          <a:srcRect b="17023"/>
          <a:stretch>
            <a:fillRect/>
          </a:stretch>
        </p:blipFill>
        <p:spPr>
          <a:xfrm>
            <a:off x="813435" y="619760"/>
            <a:ext cx="7058025" cy="4523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0708" t="27361" r="52670" b="57127"/>
          <a:stretch>
            <a:fillRect/>
          </a:stretch>
        </p:blipFill>
        <p:spPr>
          <a:xfrm>
            <a:off x="8395970" y="213995"/>
            <a:ext cx="339090" cy="10033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effectLst/>
          <a:scene3d>
            <a:camera prst="orthographicFront"/>
            <a:lightRig rig="balanced" dir="t"/>
          </a:scene3d>
          <a:sp3d prstMaterial="plastic"/>
        </p:spPr>
        <p:txBody>
          <a:bodyPr lIns="91426" tIns="45712" rIns="91426" bIns="45712" rtlCol="0" anchor="ctr">
            <a:normAutofit fontScale="90000"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no Pro Smbd Display" pitchFamily="18" charset="0"/>
                <a:ea typeface="+mj-ea"/>
                <a:cs typeface="Arial" panose="020B0604020202020204" pitchFamily="34" charset="0"/>
              </a:rPr>
              <a:t>SIMPLIFIED FLOW</a:t>
            </a:r>
            <a:endParaRPr kumimoji="0" lang="ko-KR" altLang="en-US" sz="32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no Pro Smbd Display" pitchFamily="18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295" name="그림 49" descr="804-1.png"/>
          <p:cNvPicPr>
            <a:picLocks noChangeAspect="1"/>
          </p:cNvPicPr>
          <p:nvPr/>
        </p:nvPicPr>
        <p:blipFill>
          <a:blip r:embed="rId1">
            <a:lum bright="44000" contrast="-42000"/>
          </a:blip>
          <a:srcRect l="-2" t="57401" r="14" b="12968"/>
          <a:stretch>
            <a:fillRect/>
          </a:stretch>
        </p:blipFill>
        <p:spPr>
          <a:xfrm>
            <a:off x="0" y="3336925"/>
            <a:ext cx="9142413" cy="203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5" name="그림 60" descr="746-1.png"/>
          <p:cNvPicPr>
            <a:picLocks noChangeAspect="1"/>
          </p:cNvPicPr>
          <p:nvPr/>
        </p:nvPicPr>
        <p:blipFill>
          <a:blip r:embed="rId2"/>
          <a:srcRect l="1962" t="59033"/>
          <a:stretch>
            <a:fillRect/>
          </a:stretch>
        </p:blipFill>
        <p:spPr>
          <a:xfrm>
            <a:off x="0" y="4252913"/>
            <a:ext cx="9144000" cy="89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 descr="SwapZ - ERD 191109"/>
          <p:cNvPicPr>
            <a:picLocks noChangeAspect="1"/>
          </p:cNvPicPr>
          <p:nvPr>
            <p:ph idx="1"/>
          </p:nvPr>
        </p:nvPicPr>
        <p:blipFill>
          <a:blip r:embed="rId3"/>
          <a:srcRect l="11623" r="11363" b="43470"/>
          <a:stretch>
            <a:fillRect/>
          </a:stretch>
        </p:blipFill>
        <p:spPr>
          <a:xfrm>
            <a:off x="807720" y="570865"/>
            <a:ext cx="7054850" cy="4572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0708" t="27361" r="52670" b="57127"/>
          <a:stretch>
            <a:fillRect/>
          </a:stretch>
        </p:blipFill>
        <p:spPr>
          <a:xfrm>
            <a:off x="8395970" y="213995"/>
            <a:ext cx="339090" cy="1003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effectLst/>
          <a:scene3d>
            <a:camera prst="orthographicFront"/>
            <a:lightRig rig="balanced" dir="t"/>
          </a:scene3d>
          <a:sp3d prstMaterial="plastic"/>
        </p:spPr>
        <p:txBody>
          <a:bodyPr lIns="91426" tIns="45712" rIns="91426" bIns="45712" rtlCol="0" anchor="ctr">
            <a:normAutofit fontScale="90000"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no Pro Smbd Display" pitchFamily="18" charset="0"/>
                <a:ea typeface="+mj-ea"/>
                <a:cs typeface="Arial" panose="020B0604020202020204" pitchFamily="34" charset="0"/>
              </a:rPr>
              <a:t>HOW IT WORKS</a:t>
            </a:r>
            <a:endParaRPr kumimoji="0" lang="en-US" altLang="ko-KR" sz="32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no Pro Smbd Display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0" name="막힌 원호 99"/>
          <p:cNvSpPr/>
          <p:nvPr/>
        </p:nvSpPr>
        <p:spPr>
          <a:xfrm rot="10800000">
            <a:off x="2365375" y="2428875"/>
            <a:ext cx="1735138" cy="1735138"/>
          </a:xfrm>
          <a:prstGeom prst="blockArc">
            <a:avLst>
              <a:gd name="adj1" fmla="val 8673488"/>
              <a:gd name="adj2" fmla="val 2027972"/>
              <a:gd name="adj3" fmla="val 9955"/>
            </a:avLst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막힌 원호 100"/>
          <p:cNvSpPr/>
          <p:nvPr/>
        </p:nvSpPr>
        <p:spPr>
          <a:xfrm>
            <a:off x="3703638" y="1630363"/>
            <a:ext cx="1735138" cy="1733550"/>
          </a:xfrm>
          <a:prstGeom prst="blockArc">
            <a:avLst>
              <a:gd name="adj1" fmla="val 8673488"/>
              <a:gd name="adj2" fmla="val 2027972"/>
              <a:gd name="adj3" fmla="val 9955"/>
            </a:avLst>
          </a:prstGeom>
          <a:solidFill>
            <a:srgbClr val="63B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" name="그룹 1630"/>
          <p:cNvGrpSpPr/>
          <p:nvPr/>
        </p:nvGrpSpPr>
        <p:grpSpPr>
          <a:xfrm>
            <a:off x="1027616" y="1629801"/>
            <a:ext cx="1734862" cy="1734861"/>
            <a:chOff x="584425" y="1811639"/>
            <a:chExt cx="2411750" cy="2411749"/>
          </a:xfrm>
          <a:solidFill>
            <a:srgbClr val="F15A23"/>
          </a:solidFill>
        </p:grpSpPr>
        <p:sp>
          <p:nvSpPr>
            <p:cNvPr id="103" name="막힌 원호 102"/>
            <p:cNvSpPr/>
            <p:nvPr/>
          </p:nvSpPr>
          <p:spPr>
            <a:xfrm>
              <a:off x="584425" y="1811639"/>
              <a:ext cx="2411750" cy="2411749"/>
            </a:xfrm>
            <a:prstGeom prst="blockArc">
              <a:avLst>
                <a:gd name="adj1" fmla="val 8673488"/>
                <a:gd name="adj2" fmla="val 2027972"/>
                <a:gd name="adj3" fmla="val 99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783033" y="3527425"/>
              <a:ext cx="238125" cy="2381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630" name="그룹 1629"/>
          <p:cNvGrpSpPr/>
          <p:nvPr/>
        </p:nvGrpSpPr>
        <p:grpSpPr>
          <a:xfrm>
            <a:off x="5041900" y="2428875"/>
            <a:ext cx="1735138" cy="1735138"/>
            <a:chOff x="6164794" y="2923537"/>
            <a:chExt cx="2411750" cy="2411749"/>
          </a:xfrm>
        </p:grpSpPr>
        <p:sp>
          <p:nvSpPr>
            <p:cNvPr id="106" name="막힌 원호 105"/>
            <p:cNvSpPr/>
            <p:nvPr/>
          </p:nvSpPr>
          <p:spPr>
            <a:xfrm rot="10800000">
              <a:off x="6164794" y="2923537"/>
              <a:ext cx="2411750" cy="2411749"/>
            </a:xfrm>
            <a:prstGeom prst="blockArc">
              <a:avLst>
                <a:gd name="adj1" fmla="val 8673488"/>
                <a:gd name="adj2" fmla="val 2027972"/>
                <a:gd name="adj3" fmla="val 995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8140451" y="3391917"/>
              <a:ext cx="238125" cy="2381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1376363" y="2016125"/>
            <a:ext cx="1004888" cy="1004888"/>
          </a:xfrm>
          <a:prstGeom prst="ellipse">
            <a:avLst/>
          </a:prstGeom>
          <a:solidFill>
            <a:srgbClr val="F15A23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064000" y="2016125"/>
            <a:ext cx="1004888" cy="1004888"/>
          </a:xfrm>
          <a:prstGeom prst="ellipse">
            <a:avLst/>
          </a:prstGeom>
          <a:solidFill>
            <a:srgbClr val="48AA74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728913" y="2828925"/>
            <a:ext cx="1004888" cy="1004888"/>
          </a:xfrm>
          <a:prstGeom prst="ellipse">
            <a:avLst/>
          </a:prstGeom>
          <a:solidFill>
            <a:srgbClr val="A8D411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427980" y="2834005"/>
            <a:ext cx="1004888" cy="1004888"/>
          </a:xfrm>
          <a:prstGeom prst="ellipse">
            <a:avLst/>
          </a:prstGeom>
          <a:solidFill>
            <a:schemeClr val="bg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37" name="TextBox 111"/>
          <p:cNvSpPr txBox="1"/>
          <p:nvPr/>
        </p:nvSpPr>
        <p:spPr>
          <a:xfrm>
            <a:off x="749300" y="4164330"/>
            <a:ext cx="2200275" cy="36703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>
            <a:spAutoFit/>
          </a:bodyPr>
          <a:p>
            <a:pPr algn="ctr" latinLnBrk="1"/>
            <a:r>
              <a:rPr lang="en-US" altLang="ko-KR" sz="1800" dirty="0">
                <a:solidFill>
                  <a:srgbClr val="404040"/>
                </a:solidFill>
                <a:latin typeface="Arial" panose="020B0604020202020204" pitchFamily="34" charset="0"/>
                <a:ea typeface="HY견고딕" pitchFamily="18" charset="-127"/>
              </a:rPr>
              <a:t>Login / Register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grpSp>
        <p:nvGrpSpPr>
          <p:cNvPr id="114" name="그룹 247"/>
          <p:cNvGrpSpPr/>
          <p:nvPr/>
        </p:nvGrpSpPr>
        <p:grpSpPr>
          <a:xfrm>
            <a:off x="1701724" y="2244822"/>
            <a:ext cx="423745" cy="538087"/>
            <a:chOff x="7867650" y="7202488"/>
            <a:chExt cx="600076" cy="762000"/>
          </a:xfrm>
          <a:solidFill>
            <a:srgbClr val="F15A23"/>
          </a:solidFill>
        </p:grpSpPr>
        <p:sp>
          <p:nvSpPr>
            <p:cNvPr id="115" name="Freeform 11"/>
            <p:cNvSpPr/>
            <p:nvPr/>
          </p:nvSpPr>
          <p:spPr bwMode="auto">
            <a:xfrm>
              <a:off x="7972425" y="7670800"/>
              <a:ext cx="250825" cy="2063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58" y="13"/>
                </a:cxn>
                <a:cxn ang="0">
                  <a:pos x="158" y="1"/>
                </a:cxn>
                <a:cxn ang="0">
                  <a:pos x="158" y="0"/>
                </a:cxn>
              </a:cxnLst>
              <a:rect l="0" t="0" r="r" b="b"/>
              <a:pathLst>
                <a:path w="158" h="13">
                  <a:moveTo>
                    <a:pt x="15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58" y="13"/>
                  </a:lnTo>
                  <a:lnTo>
                    <a:pt x="158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Freeform 12"/>
            <p:cNvSpPr/>
            <p:nvPr/>
          </p:nvSpPr>
          <p:spPr bwMode="auto">
            <a:xfrm>
              <a:off x="7972425" y="7716838"/>
              <a:ext cx="250825" cy="2063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58" y="13"/>
                </a:cxn>
                <a:cxn ang="0">
                  <a:pos x="158" y="1"/>
                </a:cxn>
                <a:cxn ang="0">
                  <a:pos x="158" y="0"/>
                </a:cxn>
              </a:cxnLst>
              <a:rect l="0" t="0" r="r" b="b"/>
              <a:pathLst>
                <a:path w="158" h="13">
                  <a:moveTo>
                    <a:pt x="15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58" y="13"/>
                  </a:lnTo>
                  <a:lnTo>
                    <a:pt x="158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Freeform 13"/>
            <p:cNvSpPr/>
            <p:nvPr/>
          </p:nvSpPr>
          <p:spPr bwMode="auto">
            <a:xfrm>
              <a:off x="7972425" y="7761288"/>
              <a:ext cx="250825" cy="222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58" y="14"/>
                </a:cxn>
                <a:cxn ang="0">
                  <a:pos x="158" y="2"/>
                </a:cxn>
                <a:cxn ang="0">
                  <a:pos x="158" y="0"/>
                </a:cxn>
              </a:cxnLst>
              <a:rect l="0" t="0" r="r" b="b"/>
              <a:pathLst>
                <a:path w="158" h="14">
                  <a:moveTo>
                    <a:pt x="158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58" y="14"/>
                  </a:lnTo>
                  <a:lnTo>
                    <a:pt x="158" y="2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Freeform 14"/>
            <p:cNvSpPr/>
            <p:nvPr/>
          </p:nvSpPr>
          <p:spPr bwMode="auto">
            <a:xfrm>
              <a:off x="7972425" y="7624763"/>
              <a:ext cx="250825" cy="20638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9" y="13"/>
                </a:cxn>
                <a:cxn ang="0">
                  <a:pos x="105" y="0"/>
                </a:cxn>
                <a:cxn ang="0">
                  <a:pos x="106" y="0"/>
                </a:cxn>
                <a:cxn ang="0">
                  <a:pos x="158" y="0"/>
                </a:cxn>
                <a:cxn ang="0">
                  <a:pos x="143" y="0"/>
                </a:cxn>
                <a:cxn ang="0">
                  <a:pos x="103" y="13"/>
                </a:cxn>
                <a:cxn ang="0">
                  <a:pos x="158" y="13"/>
                </a:cxn>
                <a:cxn ang="0">
                  <a:pos x="158" y="0"/>
                </a:cxn>
                <a:cxn ang="0">
                  <a:pos x="106" y="0"/>
                </a:cxn>
              </a:cxnLst>
              <a:rect l="0" t="0" r="r" b="b"/>
              <a:pathLst>
                <a:path w="158" h="13">
                  <a:moveTo>
                    <a:pt x="106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99" y="13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03" y="13"/>
                  </a:lnTo>
                  <a:lnTo>
                    <a:pt x="158" y="13"/>
                  </a:lnTo>
                  <a:lnTo>
                    <a:pt x="158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Freeform 15"/>
            <p:cNvSpPr/>
            <p:nvPr/>
          </p:nvSpPr>
          <p:spPr bwMode="auto">
            <a:xfrm>
              <a:off x="7867650" y="7202488"/>
              <a:ext cx="454025" cy="762000"/>
            </a:xfrm>
            <a:custGeom>
              <a:avLst/>
              <a:gdLst/>
              <a:ahLst/>
              <a:cxnLst>
                <a:cxn ang="0">
                  <a:pos x="259" y="401"/>
                </a:cxn>
                <a:cxn ang="0">
                  <a:pos x="27" y="56"/>
                </a:cxn>
                <a:cxn ang="0">
                  <a:pos x="259" y="73"/>
                </a:cxn>
                <a:cxn ang="0">
                  <a:pos x="286" y="67"/>
                </a:cxn>
                <a:cxn ang="0">
                  <a:pos x="285" y="30"/>
                </a:cxn>
                <a:cxn ang="0">
                  <a:pos x="280" y="17"/>
                </a:cxn>
                <a:cxn ang="0">
                  <a:pos x="269" y="6"/>
                </a:cxn>
                <a:cxn ang="0">
                  <a:pos x="256" y="0"/>
                </a:cxn>
                <a:cxn ang="0">
                  <a:pos x="38" y="0"/>
                </a:cxn>
                <a:cxn ang="0">
                  <a:pos x="22" y="3"/>
                </a:cxn>
                <a:cxn ang="0">
                  <a:pos x="10" y="11"/>
                </a:cxn>
                <a:cxn ang="0">
                  <a:pos x="3" y="23"/>
                </a:cxn>
                <a:cxn ang="0">
                  <a:pos x="0" y="38"/>
                </a:cxn>
                <a:cxn ang="0">
                  <a:pos x="0" y="450"/>
                </a:cxn>
                <a:cxn ang="0">
                  <a:pos x="6" y="463"/>
                </a:cxn>
                <a:cxn ang="0">
                  <a:pos x="16" y="474"/>
                </a:cxn>
                <a:cxn ang="0">
                  <a:pos x="30" y="478"/>
                </a:cxn>
                <a:cxn ang="0">
                  <a:pos x="248" y="480"/>
                </a:cxn>
                <a:cxn ang="0">
                  <a:pos x="263" y="477"/>
                </a:cxn>
                <a:cxn ang="0">
                  <a:pos x="275" y="469"/>
                </a:cxn>
                <a:cxn ang="0">
                  <a:pos x="283" y="457"/>
                </a:cxn>
                <a:cxn ang="0">
                  <a:pos x="286" y="442"/>
                </a:cxn>
                <a:cxn ang="0">
                  <a:pos x="272" y="275"/>
                </a:cxn>
                <a:cxn ang="0">
                  <a:pos x="259" y="270"/>
                </a:cxn>
                <a:cxn ang="0">
                  <a:pos x="138" y="468"/>
                </a:cxn>
                <a:cxn ang="0">
                  <a:pos x="125" y="460"/>
                </a:cxn>
                <a:cxn ang="0">
                  <a:pos x="119" y="448"/>
                </a:cxn>
                <a:cxn ang="0">
                  <a:pos x="119" y="439"/>
                </a:cxn>
                <a:cxn ang="0">
                  <a:pos x="125" y="427"/>
                </a:cxn>
                <a:cxn ang="0">
                  <a:pos x="138" y="419"/>
                </a:cxn>
                <a:cxn ang="0">
                  <a:pos x="148" y="419"/>
                </a:cxn>
                <a:cxn ang="0">
                  <a:pos x="160" y="427"/>
                </a:cxn>
                <a:cxn ang="0">
                  <a:pos x="166" y="439"/>
                </a:cxn>
                <a:cxn ang="0">
                  <a:pos x="166" y="448"/>
                </a:cxn>
                <a:cxn ang="0">
                  <a:pos x="160" y="460"/>
                </a:cxn>
                <a:cxn ang="0">
                  <a:pos x="148" y="468"/>
                </a:cxn>
                <a:cxn ang="0">
                  <a:pos x="259" y="270"/>
                </a:cxn>
              </a:cxnLst>
              <a:rect l="0" t="0" r="r" b="b"/>
              <a:pathLst>
                <a:path w="286" h="480">
                  <a:moveTo>
                    <a:pt x="259" y="270"/>
                  </a:moveTo>
                  <a:lnTo>
                    <a:pt x="259" y="401"/>
                  </a:lnTo>
                  <a:lnTo>
                    <a:pt x="27" y="401"/>
                  </a:lnTo>
                  <a:lnTo>
                    <a:pt x="27" y="56"/>
                  </a:lnTo>
                  <a:lnTo>
                    <a:pt x="259" y="56"/>
                  </a:lnTo>
                  <a:lnTo>
                    <a:pt x="259" y="73"/>
                  </a:lnTo>
                  <a:lnTo>
                    <a:pt x="272" y="68"/>
                  </a:lnTo>
                  <a:lnTo>
                    <a:pt x="286" y="67"/>
                  </a:lnTo>
                  <a:lnTo>
                    <a:pt x="286" y="38"/>
                  </a:lnTo>
                  <a:lnTo>
                    <a:pt x="285" y="30"/>
                  </a:lnTo>
                  <a:lnTo>
                    <a:pt x="283" y="23"/>
                  </a:lnTo>
                  <a:lnTo>
                    <a:pt x="280" y="17"/>
                  </a:lnTo>
                  <a:lnTo>
                    <a:pt x="275" y="11"/>
                  </a:lnTo>
                  <a:lnTo>
                    <a:pt x="269" y="6"/>
                  </a:lnTo>
                  <a:lnTo>
                    <a:pt x="263" y="3"/>
                  </a:lnTo>
                  <a:lnTo>
                    <a:pt x="256" y="0"/>
                  </a:lnTo>
                  <a:lnTo>
                    <a:pt x="24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42"/>
                  </a:lnTo>
                  <a:lnTo>
                    <a:pt x="0" y="450"/>
                  </a:lnTo>
                  <a:lnTo>
                    <a:pt x="3" y="457"/>
                  </a:lnTo>
                  <a:lnTo>
                    <a:pt x="6" y="463"/>
                  </a:lnTo>
                  <a:lnTo>
                    <a:pt x="10" y="469"/>
                  </a:lnTo>
                  <a:lnTo>
                    <a:pt x="16" y="474"/>
                  </a:lnTo>
                  <a:lnTo>
                    <a:pt x="22" y="477"/>
                  </a:lnTo>
                  <a:lnTo>
                    <a:pt x="30" y="478"/>
                  </a:lnTo>
                  <a:lnTo>
                    <a:pt x="38" y="480"/>
                  </a:lnTo>
                  <a:lnTo>
                    <a:pt x="248" y="480"/>
                  </a:lnTo>
                  <a:lnTo>
                    <a:pt x="256" y="478"/>
                  </a:lnTo>
                  <a:lnTo>
                    <a:pt x="263" y="477"/>
                  </a:lnTo>
                  <a:lnTo>
                    <a:pt x="269" y="474"/>
                  </a:lnTo>
                  <a:lnTo>
                    <a:pt x="275" y="469"/>
                  </a:lnTo>
                  <a:lnTo>
                    <a:pt x="280" y="463"/>
                  </a:lnTo>
                  <a:lnTo>
                    <a:pt x="283" y="457"/>
                  </a:lnTo>
                  <a:lnTo>
                    <a:pt x="285" y="450"/>
                  </a:lnTo>
                  <a:lnTo>
                    <a:pt x="286" y="442"/>
                  </a:lnTo>
                  <a:lnTo>
                    <a:pt x="286" y="276"/>
                  </a:lnTo>
                  <a:lnTo>
                    <a:pt x="272" y="275"/>
                  </a:lnTo>
                  <a:lnTo>
                    <a:pt x="260" y="270"/>
                  </a:lnTo>
                  <a:lnTo>
                    <a:pt x="259" y="270"/>
                  </a:lnTo>
                  <a:lnTo>
                    <a:pt x="142" y="468"/>
                  </a:lnTo>
                  <a:lnTo>
                    <a:pt x="138" y="468"/>
                  </a:lnTo>
                  <a:lnTo>
                    <a:pt x="133" y="466"/>
                  </a:lnTo>
                  <a:lnTo>
                    <a:pt x="125" y="460"/>
                  </a:lnTo>
                  <a:lnTo>
                    <a:pt x="121" y="453"/>
                  </a:lnTo>
                  <a:lnTo>
                    <a:pt x="119" y="448"/>
                  </a:lnTo>
                  <a:lnTo>
                    <a:pt x="118" y="443"/>
                  </a:lnTo>
                  <a:lnTo>
                    <a:pt x="119" y="439"/>
                  </a:lnTo>
                  <a:lnTo>
                    <a:pt x="121" y="434"/>
                  </a:lnTo>
                  <a:lnTo>
                    <a:pt x="125" y="427"/>
                  </a:lnTo>
                  <a:lnTo>
                    <a:pt x="133" y="421"/>
                  </a:lnTo>
                  <a:lnTo>
                    <a:pt x="138" y="419"/>
                  </a:lnTo>
                  <a:lnTo>
                    <a:pt x="142" y="419"/>
                  </a:lnTo>
                  <a:lnTo>
                    <a:pt x="148" y="419"/>
                  </a:lnTo>
                  <a:lnTo>
                    <a:pt x="153" y="421"/>
                  </a:lnTo>
                  <a:lnTo>
                    <a:pt x="160" y="427"/>
                  </a:lnTo>
                  <a:lnTo>
                    <a:pt x="165" y="434"/>
                  </a:lnTo>
                  <a:lnTo>
                    <a:pt x="166" y="439"/>
                  </a:lnTo>
                  <a:lnTo>
                    <a:pt x="166" y="443"/>
                  </a:lnTo>
                  <a:lnTo>
                    <a:pt x="166" y="448"/>
                  </a:lnTo>
                  <a:lnTo>
                    <a:pt x="165" y="453"/>
                  </a:lnTo>
                  <a:lnTo>
                    <a:pt x="160" y="460"/>
                  </a:lnTo>
                  <a:lnTo>
                    <a:pt x="153" y="466"/>
                  </a:lnTo>
                  <a:lnTo>
                    <a:pt x="148" y="468"/>
                  </a:lnTo>
                  <a:lnTo>
                    <a:pt x="142" y="468"/>
                  </a:lnTo>
                  <a:lnTo>
                    <a:pt x="259" y="2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Freeform 16"/>
            <p:cNvSpPr/>
            <p:nvPr/>
          </p:nvSpPr>
          <p:spPr bwMode="auto">
            <a:xfrm>
              <a:off x="8177213" y="7335838"/>
              <a:ext cx="290513" cy="279400"/>
            </a:xfrm>
            <a:custGeom>
              <a:avLst/>
              <a:gdLst/>
              <a:ahLst/>
              <a:cxnLst>
                <a:cxn ang="0">
                  <a:pos x="87" y="1"/>
                </a:cxn>
                <a:cxn ang="0">
                  <a:pos x="62" y="7"/>
                </a:cxn>
                <a:cxn ang="0">
                  <a:pos x="33" y="25"/>
                </a:cxn>
                <a:cxn ang="0">
                  <a:pos x="15" y="54"/>
                </a:cxn>
                <a:cxn ang="0">
                  <a:pos x="8" y="80"/>
                </a:cxn>
                <a:cxn ang="0">
                  <a:pos x="9" y="100"/>
                </a:cxn>
                <a:cxn ang="0">
                  <a:pos x="15" y="123"/>
                </a:cxn>
                <a:cxn ang="0">
                  <a:pos x="0" y="165"/>
                </a:cxn>
                <a:cxn ang="0">
                  <a:pos x="50" y="164"/>
                </a:cxn>
                <a:cxn ang="0">
                  <a:pos x="79" y="174"/>
                </a:cxn>
                <a:cxn ang="0">
                  <a:pos x="105" y="176"/>
                </a:cxn>
                <a:cxn ang="0">
                  <a:pos x="130" y="170"/>
                </a:cxn>
                <a:cxn ang="0">
                  <a:pos x="158" y="150"/>
                </a:cxn>
                <a:cxn ang="0">
                  <a:pos x="177" y="123"/>
                </a:cxn>
                <a:cxn ang="0">
                  <a:pos x="183" y="97"/>
                </a:cxn>
                <a:cxn ang="0">
                  <a:pos x="183" y="80"/>
                </a:cxn>
                <a:cxn ang="0">
                  <a:pos x="177" y="54"/>
                </a:cxn>
                <a:cxn ang="0">
                  <a:pos x="158" y="25"/>
                </a:cxn>
                <a:cxn ang="0">
                  <a:pos x="130" y="7"/>
                </a:cxn>
                <a:cxn ang="0">
                  <a:pos x="105" y="1"/>
                </a:cxn>
                <a:cxn ang="0">
                  <a:pos x="96" y="0"/>
                </a:cxn>
                <a:cxn ang="0">
                  <a:pos x="93" y="124"/>
                </a:cxn>
                <a:cxn ang="0">
                  <a:pos x="83" y="127"/>
                </a:cxn>
                <a:cxn ang="0">
                  <a:pos x="76" y="124"/>
                </a:cxn>
                <a:cxn ang="0">
                  <a:pos x="35" y="82"/>
                </a:cxn>
                <a:cxn ang="0">
                  <a:pos x="35" y="72"/>
                </a:cxn>
                <a:cxn ang="0">
                  <a:pos x="41" y="66"/>
                </a:cxn>
                <a:cxn ang="0">
                  <a:pos x="50" y="66"/>
                </a:cxn>
                <a:cxn ang="0">
                  <a:pos x="83" y="98"/>
                </a:cxn>
                <a:cxn ang="0">
                  <a:pos x="133" y="50"/>
                </a:cxn>
                <a:cxn ang="0">
                  <a:pos x="143" y="50"/>
                </a:cxn>
                <a:cxn ang="0">
                  <a:pos x="149" y="57"/>
                </a:cxn>
                <a:cxn ang="0">
                  <a:pos x="149" y="66"/>
                </a:cxn>
                <a:cxn ang="0">
                  <a:pos x="96" y="0"/>
                </a:cxn>
              </a:cxnLst>
              <a:rect l="0" t="0" r="r" b="b"/>
              <a:pathLst>
                <a:path w="183" h="176">
                  <a:moveTo>
                    <a:pt x="96" y="0"/>
                  </a:moveTo>
                  <a:lnTo>
                    <a:pt x="87" y="1"/>
                  </a:lnTo>
                  <a:lnTo>
                    <a:pt x="77" y="3"/>
                  </a:lnTo>
                  <a:lnTo>
                    <a:pt x="62" y="7"/>
                  </a:lnTo>
                  <a:lnTo>
                    <a:pt x="47" y="15"/>
                  </a:lnTo>
                  <a:lnTo>
                    <a:pt x="33" y="25"/>
                  </a:lnTo>
                  <a:lnTo>
                    <a:pt x="23" y="39"/>
                  </a:lnTo>
                  <a:lnTo>
                    <a:pt x="15" y="54"/>
                  </a:lnTo>
                  <a:lnTo>
                    <a:pt x="9" y="71"/>
                  </a:lnTo>
                  <a:lnTo>
                    <a:pt x="8" y="80"/>
                  </a:lnTo>
                  <a:lnTo>
                    <a:pt x="8" y="88"/>
                  </a:lnTo>
                  <a:lnTo>
                    <a:pt x="9" y="100"/>
                  </a:lnTo>
                  <a:lnTo>
                    <a:pt x="11" y="112"/>
                  </a:lnTo>
                  <a:lnTo>
                    <a:pt x="15" y="123"/>
                  </a:lnTo>
                  <a:lnTo>
                    <a:pt x="20" y="133"/>
                  </a:lnTo>
                  <a:lnTo>
                    <a:pt x="0" y="165"/>
                  </a:lnTo>
                  <a:lnTo>
                    <a:pt x="38" y="154"/>
                  </a:lnTo>
                  <a:lnTo>
                    <a:pt x="50" y="164"/>
                  </a:lnTo>
                  <a:lnTo>
                    <a:pt x="64" y="171"/>
                  </a:lnTo>
                  <a:lnTo>
                    <a:pt x="79" y="174"/>
                  </a:lnTo>
                  <a:lnTo>
                    <a:pt x="96" y="176"/>
                  </a:lnTo>
                  <a:lnTo>
                    <a:pt x="105" y="176"/>
                  </a:lnTo>
                  <a:lnTo>
                    <a:pt x="114" y="174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58" y="150"/>
                  </a:lnTo>
                  <a:lnTo>
                    <a:pt x="168" y="138"/>
                  </a:lnTo>
                  <a:lnTo>
                    <a:pt x="177" y="123"/>
                  </a:lnTo>
                  <a:lnTo>
                    <a:pt x="182" y="106"/>
                  </a:lnTo>
                  <a:lnTo>
                    <a:pt x="183" y="97"/>
                  </a:lnTo>
                  <a:lnTo>
                    <a:pt x="183" y="88"/>
                  </a:lnTo>
                  <a:lnTo>
                    <a:pt x="183" y="80"/>
                  </a:lnTo>
                  <a:lnTo>
                    <a:pt x="182" y="71"/>
                  </a:lnTo>
                  <a:lnTo>
                    <a:pt x="177" y="54"/>
                  </a:lnTo>
                  <a:lnTo>
                    <a:pt x="168" y="39"/>
                  </a:lnTo>
                  <a:lnTo>
                    <a:pt x="158" y="25"/>
                  </a:lnTo>
                  <a:lnTo>
                    <a:pt x="146" y="15"/>
                  </a:lnTo>
                  <a:lnTo>
                    <a:pt x="130" y="7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146" y="71"/>
                  </a:lnTo>
                  <a:lnTo>
                    <a:pt x="93" y="124"/>
                  </a:lnTo>
                  <a:lnTo>
                    <a:pt x="90" y="126"/>
                  </a:lnTo>
                  <a:lnTo>
                    <a:pt x="83" y="127"/>
                  </a:lnTo>
                  <a:lnTo>
                    <a:pt x="79" y="126"/>
                  </a:lnTo>
                  <a:lnTo>
                    <a:pt x="76" y="124"/>
                  </a:lnTo>
                  <a:lnTo>
                    <a:pt x="38" y="86"/>
                  </a:lnTo>
                  <a:lnTo>
                    <a:pt x="35" y="82"/>
                  </a:lnTo>
                  <a:lnTo>
                    <a:pt x="33" y="77"/>
                  </a:lnTo>
                  <a:lnTo>
                    <a:pt x="35" y="72"/>
                  </a:lnTo>
                  <a:lnTo>
                    <a:pt x="38" y="68"/>
                  </a:lnTo>
                  <a:lnTo>
                    <a:pt x="41" y="66"/>
                  </a:lnTo>
                  <a:lnTo>
                    <a:pt x="46" y="65"/>
                  </a:lnTo>
                  <a:lnTo>
                    <a:pt x="50" y="66"/>
                  </a:lnTo>
                  <a:lnTo>
                    <a:pt x="55" y="68"/>
                  </a:lnTo>
                  <a:lnTo>
                    <a:pt x="83" y="98"/>
                  </a:lnTo>
                  <a:lnTo>
                    <a:pt x="129" y="53"/>
                  </a:lnTo>
                  <a:lnTo>
                    <a:pt x="133" y="50"/>
                  </a:lnTo>
                  <a:lnTo>
                    <a:pt x="138" y="50"/>
                  </a:lnTo>
                  <a:lnTo>
                    <a:pt x="143" y="50"/>
                  </a:lnTo>
                  <a:lnTo>
                    <a:pt x="146" y="53"/>
                  </a:lnTo>
                  <a:lnTo>
                    <a:pt x="149" y="57"/>
                  </a:lnTo>
                  <a:lnTo>
                    <a:pt x="150" y="62"/>
                  </a:lnTo>
                  <a:lnTo>
                    <a:pt x="149" y="66"/>
                  </a:lnTo>
                  <a:lnTo>
                    <a:pt x="146" y="71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Freeform 18"/>
            <p:cNvSpPr/>
            <p:nvPr/>
          </p:nvSpPr>
          <p:spPr bwMode="auto">
            <a:xfrm>
              <a:off x="7900988" y="7291388"/>
              <a:ext cx="420688" cy="673100"/>
            </a:xfrm>
            <a:custGeom>
              <a:avLst/>
              <a:gdLst/>
              <a:ahLst/>
              <a:cxnLst>
                <a:cxn ang="0">
                  <a:pos x="0" y="421"/>
                </a:cxn>
                <a:cxn ang="0">
                  <a:pos x="6" y="422"/>
                </a:cxn>
                <a:cxn ang="0">
                  <a:pos x="14" y="424"/>
                </a:cxn>
                <a:cxn ang="0">
                  <a:pos x="6" y="422"/>
                </a:cxn>
                <a:cxn ang="0">
                  <a:pos x="1" y="421"/>
                </a:cxn>
                <a:cxn ang="0">
                  <a:pos x="0" y="421"/>
                </a:cxn>
                <a:cxn ang="0">
                  <a:pos x="265" y="386"/>
                </a:cxn>
                <a:cxn ang="0">
                  <a:pos x="264" y="394"/>
                </a:cxn>
                <a:cxn ang="0">
                  <a:pos x="262" y="401"/>
                </a:cxn>
                <a:cxn ang="0">
                  <a:pos x="259" y="407"/>
                </a:cxn>
                <a:cxn ang="0">
                  <a:pos x="254" y="413"/>
                </a:cxn>
                <a:cxn ang="0">
                  <a:pos x="248" y="418"/>
                </a:cxn>
                <a:cxn ang="0">
                  <a:pos x="242" y="421"/>
                </a:cxn>
                <a:cxn ang="0">
                  <a:pos x="235" y="422"/>
                </a:cxn>
                <a:cxn ang="0">
                  <a:pos x="227" y="424"/>
                </a:cxn>
                <a:cxn ang="0">
                  <a:pos x="17" y="424"/>
                </a:cxn>
                <a:cxn ang="0">
                  <a:pos x="15" y="424"/>
                </a:cxn>
                <a:cxn ang="0">
                  <a:pos x="17" y="424"/>
                </a:cxn>
                <a:cxn ang="0">
                  <a:pos x="227" y="424"/>
                </a:cxn>
                <a:cxn ang="0">
                  <a:pos x="235" y="422"/>
                </a:cxn>
                <a:cxn ang="0">
                  <a:pos x="242" y="421"/>
                </a:cxn>
                <a:cxn ang="0">
                  <a:pos x="248" y="418"/>
                </a:cxn>
                <a:cxn ang="0">
                  <a:pos x="254" y="413"/>
                </a:cxn>
                <a:cxn ang="0">
                  <a:pos x="259" y="407"/>
                </a:cxn>
                <a:cxn ang="0">
                  <a:pos x="262" y="401"/>
                </a:cxn>
                <a:cxn ang="0">
                  <a:pos x="264" y="394"/>
                </a:cxn>
                <a:cxn ang="0">
                  <a:pos x="265" y="386"/>
                </a:cxn>
                <a:cxn ang="0">
                  <a:pos x="0" y="421"/>
                </a:cxn>
                <a:cxn ang="0">
                  <a:pos x="121" y="363"/>
                </a:cxn>
                <a:cxn ang="0">
                  <a:pos x="117" y="363"/>
                </a:cxn>
                <a:cxn ang="0">
                  <a:pos x="112" y="365"/>
                </a:cxn>
                <a:cxn ang="0">
                  <a:pos x="104" y="371"/>
                </a:cxn>
                <a:cxn ang="0">
                  <a:pos x="100" y="378"/>
                </a:cxn>
                <a:cxn ang="0">
                  <a:pos x="98" y="383"/>
                </a:cxn>
                <a:cxn ang="0">
                  <a:pos x="97" y="387"/>
                </a:cxn>
                <a:cxn ang="0">
                  <a:pos x="98" y="383"/>
                </a:cxn>
                <a:cxn ang="0">
                  <a:pos x="100" y="378"/>
                </a:cxn>
                <a:cxn ang="0">
                  <a:pos x="104" y="371"/>
                </a:cxn>
                <a:cxn ang="0">
                  <a:pos x="112" y="365"/>
                </a:cxn>
                <a:cxn ang="0">
                  <a:pos x="117" y="363"/>
                </a:cxn>
                <a:cxn ang="0">
                  <a:pos x="121" y="363"/>
                </a:cxn>
                <a:cxn ang="0">
                  <a:pos x="127" y="363"/>
                </a:cxn>
                <a:cxn ang="0">
                  <a:pos x="132" y="365"/>
                </a:cxn>
                <a:cxn ang="0">
                  <a:pos x="139" y="371"/>
                </a:cxn>
                <a:cxn ang="0">
                  <a:pos x="144" y="378"/>
                </a:cxn>
                <a:cxn ang="0">
                  <a:pos x="145" y="383"/>
                </a:cxn>
                <a:cxn ang="0">
                  <a:pos x="145" y="387"/>
                </a:cxn>
                <a:cxn ang="0">
                  <a:pos x="145" y="383"/>
                </a:cxn>
                <a:cxn ang="0">
                  <a:pos x="144" y="378"/>
                </a:cxn>
                <a:cxn ang="0">
                  <a:pos x="139" y="371"/>
                </a:cxn>
                <a:cxn ang="0">
                  <a:pos x="132" y="365"/>
                </a:cxn>
                <a:cxn ang="0">
                  <a:pos x="127" y="363"/>
                </a:cxn>
                <a:cxn ang="0">
                  <a:pos x="121" y="363"/>
                </a:cxn>
                <a:cxn ang="0">
                  <a:pos x="0" y="421"/>
                </a:cxn>
                <a:cxn ang="0">
                  <a:pos x="238" y="0"/>
                </a:cxn>
                <a:cxn ang="0">
                  <a:pos x="238" y="17"/>
                </a:cxn>
                <a:cxn ang="0">
                  <a:pos x="251" y="12"/>
                </a:cxn>
                <a:cxn ang="0">
                  <a:pos x="265" y="11"/>
                </a:cxn>
                <a:cxn ang="0">
                  <a:pos x="251" y="12"/>
                </a:cxn>
                <a:cxn ang="0">
                  <a:pos x="238" y="17"/>
                </a:cxn>
                <a:cxn ang="0">
                  <a:pos x="238" y="0"/>
                </a:cxn>
                <a:cxn ang="0">
                  <a:pos x="0" y="421"/>
                </a:cxn>
              </a:cxnLst>
              <a:rect l="0" t="0" r="r" b="b"/>
              <a:pathLst>
                <a:path w="265" h="424">
                  <a:moveTo>
                    <a:pt x="0" y="421"/>
                  </a:moveTo>
                  <a:lnTo>
                    <a:pt x="6" y="422"/>
                  </a:lnTo>
                  <a:lnTo>
                    <a:pt x="14" y="424"/>
                  </a:lnTo>
                  <a:lnTo>
                    <a:pt x="6" y="422"/>
                  </a:lnTo>
                  <a:lnTo>
                    <a:pt x="1" y="421"/>
                  </a:lnTo>
                  <a:lnTo>
                    <a:pt x="0" y="421"/>
                  </a:lnTo>
                  <a:lnTo>
                    <a:pt x="265" y="386"/>
                  </a:lnTo>
                  <a:lnTo>
                    <a:pt x="264" y="394"/>
                  </a:lnTo>
                  <a:lnTo>
                    <a:pt x="262" y="401"/>
                  </a:lnTo>
                  <a:lnTo>
                    <a:pt x="259" y="407"/>
                  </a:lnTo>
                  <a:lnTo>
                    <a:pt x="254" y="413"/>
                  </a:lnTo>
                  <a:lnTo>
                    <a:pt x="248" y="418"/>
                  </a:lnTo>
                  <a:lnTo>
                    <a:pt x="242" y="421"/>
                  </a:lnTo>
                  <a:lnTo>
                    <a:pt x="235" y="422"/>
                  </a:lnTo>
                  <a:lnTo>
                    <a:pt x="227" y="424"/>
                  </a:lnTo>
                  <a:lnTo>
                    <a:pt x="17" y="424"/>
                  </a:lnTo>
                  <a:lnTo>
                    <a:pt x="15" y="424"/>
                  </a:lnTo>
                  <a:lnTo>
                    <a:pt x="17" y="424"/>
                  </a:lnTo>
                  <a:lnTo>
                    <a:pt x="227" y="424"/>
                  </a:lnTo>
                  <a:lnTo>
                    <a:pt x="235" y="422"/>
                  </a:lnTo>
                  <a:lnTo>
                    <a:pt x="242" y="421"/>
                  </a:lnTo>
                  <a:lnTo>
                    <a:pt x="248" y="418"/>
                  </a:lnTo>
                  <a:lnTo>
                    <a:pt x="254" y="413"/>
                  </a:lnTo>
                  <a:lnTo>
                    <a:pt x="259" y="407"/>
                  </a:lnTo>
                  <a:lnTo>
                    <a:pt x="262" y="401"/>
                  </a:lnTo>
                  <a:lnTo>
                    <a:pt x="264" y="394"/>
                  </a:lnTo>
                  <a:lnTo>
                    <a:pt x="265" y="386"/>
                  </a:lnTo>
                  <a:lnTo>
                    <a:pt x="0" y="421"/>
                  </a:lnTo>
                  <a:lnTo>
                    <a:pt x="121" y="363"/>
                  </a:lnTo>
                  <a:lnTo>
                    <a:pt x="117" y="363"/>
                  </a:lnTo>
                  <a:lnTo>
                    <a:pt x="112" y="365"/>
                  </a:lnTo>
                  <a:lnTo>
                    <a:pt x="104" y="371"/>
                  </a:lnTo>
                  <a:lnTo>
                    <a:pt x="100" y="378"/>
                  </a:lnTo>
                  <a:lnTo>
                    <a:pt x="98" y="383"/>
                  </a:lnTo>
                  <a:lnTo>
                    <a:pt x="97" y="387"/>
                  </a:lnTo>
                  <a:lnTo>
                    <a:pt x="98" y="383"/>
                  </a:lnTo>
                  <a:lnTo>
                    <a:pt x="100" y="378"/>
                  </a:lnTo>
                  <a:lnTo>
                    <a:pt x="104" y="371"/>
                  </a:lnTo>
                  <a:lnTo>
                    <a:pt x="112" y="365"/>
                  </a:lnTo>
                  <a:lnTo>
                    <a:pt x="117" y="363"/>
                  </a:lnTo>
                  <a:lnTo>
                    <a:pt x="121" y="363"/>
                  </a:lnTo>
                  <a:lnTo>
                    <a:pt x="127" y="363"/>
                  </a:lnTo>
                  <a:lnTo>
                    <a:pt x="132" y="365"/>
                  </a:lnTo>
                  <a:lnTo>
                    <a:pt x="139" y="371"/>
                  </a:lnTo>
                  <a:lnTo>
                    <a:pt x="144" y="378"/>
                  </a:lnTo>
                  <a:lnTo>
                    <a:pt x="145" y="383"/>
                  </a:lnTo>
                  <a:lnTo>
                    <a:pt x="145" y="387"/>
                  </a:lnTo>
                  <a:lnTo>
                    <a:pt x="145" y="383"/>
                  </a:lnTo>
                  <a:lnTo>
                    <a:pt x="144" y="378"/>
                  </a:lnTo>
                  <a:lnTo>
                    <a:pt x="139" y="371"/>
                  </a:lnTo>
                  <a:lnTo>
                    <a:pt x="132" y="365"/>
                  </a:lnTo>
                  <a:lnTo>
                    <a:pt x="127" y="363"/>
                  </a:lnTo>
                  <a:lnTo>
                    <a:pt x="121" y="363"/>
                  </a:lnTo>
                  <a:lnTo>
                    <a:pt x="0" y="421"/>
                  </a:lnTo>
                  <a:lnTo>
                    <a:pt x="238" y="0"/>
                  </a:lnTo>
                  <a:lnTo>
                    <a:pt x="238" y="17"/>
                  </a:lnTo>
                  <a:lnTo>
                    <a:pt x="251" y="12"/>
                  </a:lnTo>
                  <a:lnTo>
                    <a:pt x="265" y="11"/>
                  </a:lnTo>
                  <a:lnTo>
                    <a:pt x="251" y="12"/>
                  </a:lnTo>
                  <a:lnTo>
                    <a:pt x="238" y="17"/>
                  </a:lnTo>
                  <a:lnTo>
                    <a:pt x="238" y="0"/>
                  </a:lnTo>
                  <a:lnTo>
                    <a:pt x="0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" name="그룹 1653"/>
          <p:cNvGrpSpPr/>
          <p:nvPr/>
        </p:nvGrpSpPr>
        <p:grpSpPr>
          <a:xfrm rot="1080000">
            <a:off x="5656100" y="3060326"/>
            <a:ext cx="531324" cy="506306"/>
            <a:chOff x="2860675" y="2954338"/>
            <a:chExt cx="708026" cy="674687"/>
          </a:xfrm>
          <a:solidFill>
            <a:schemeClr val="bg1">
              <a:lumMod val="50000"/>
            </a:schemeClr>
          </a:solidFill>
        </p:grpSpPr>
        <p:sp>
          <p:nvSpPr>
            <p:cNvPr id="123" name="Freeform 63"/>
            <p:cNvSpPr/>
            <p:nvPr/>
          </p:nvSpPr>
          <p:spPr bwMode="auto">
            <a:xfrm>
              <a:off x="2990850" y="3440113"/>
              <a:ext cx="131763" cy="1333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34"/>
                </a:cxn>
                <a:cxn ang="0">
                  <a:pos x="3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3"/>
                </a:cxn>
                <a:cxn ang="0">
                  <a:pos x="33" y="0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8" y="3"/>
                </a:cxn>
                <a:cxn ang="0">
                  <a:pos x="65" y="6"/>
                </a:cxn>
                <a:cxn ang="0">
                  <a:pos x="71" y="12"/>
                </a:cxn>
                <a:cxn ang="0">
                  <a:pos x="76" y="18"/>
                </a:cxn>
                <a:cxn ang="0">
                  <a:pos x="80" y="26"/>
                </a:cxn>
                <a:cxn ang="0">
                  <a:pos x="82" y="34"/>
                </a:cxn>
                <a:cxn ang="0">
                  <a:pos x="83" y="41"/>
                </a:cxn>
                <a:cxn ang="0">
                  <a:pos x="82" y="50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71" y="72"/>
                </a:cxn>
                <a:cxn ang="0">
                  <a:pos x="65" y="76"/>
                </a:cxn>
                <a:cxn ang="0">
                  <a:pos x="58" y="81"/>
                </a:cxn>
                <a:cxn ang="0">
                  <a:pos x="50" y="82"/>
                </a:cxn>
                <a:cxn ang="0">
                  <a:pos x="43" y="84"/>
                </a:cxn>
                <a:cxn ang="0">
                  <a:pos x="33" y="82"/>
                </a:cxn>
                <a:cxn ang="0">
                  <a:pos x="26" y="81"/>
                </a:cxn>
                <a:cxn ang="0">
                  <a:pos x="18" y="76"/>
                </a:cxn>
                <a:cxn ang="0">
                  <a:pos x="12" y="72"/>
                </a:cxn>
                <a:cxn ang="0">
                  <a:pos x="8" y="66"/>
                </a:cxn>
                <a:cxn ang="0">
                  <a:pos x="3" y="58"/>
                </a:cxn>
                <a:cxn ang="0">
                  <a:pos x="2" y="50"/>
                </a:cxn>
                <a:cxn ang="0">
                  <a:pos x="2" y="41"/>
                </a:cxn>
                <a:cxn ang="0">
                  <a:pos x="0" y="41"/>
                </a:cxn>
                <a:cxn ang="0">
                  <a:pos x="27" y="41"/>
                </a:cxn>
                <a:cxn ang="0">
                  <a:pos x="27" y="47"/>
                </a:cxn>
                <a:cxn ang="0">
                  <a:pos x="32" y="52"/>
                </a:cxn>
                <a:cxn ang="0">
                  <a:pos x="37" y="55"/>
                </a:cxn>
                <a:cxn ang="0">
                  <a:pos x="43" y="56"/>
                </a:cxn>
                <a:cxn ang="0">
                  <a:pos x="47" y="55"/>
                </a:cxn>
                <a:cxn ang="0">
                  <a:pos x="53" y="52"/>
                </a:cxn>
                <a:cxn ang="0">
                  <a:pos x="56" y="47"/>
                </a:cxn>
                <a:cxn ang="0">
                  <a:pos x="56" y="41"/>
                </a:cxn>
                <a:cxn ang="0">
                  <a:pos x="56" y="35"/>
                </a:cxn>
                <a:cxn ang="0">
                  <a:pos x="53" y="31"/>
                </a:cxn>
                <a:cxn ang="0">
                  <a:pos x="47" y="28"/>
                </a:cxn>
                <a:cxn ang="0">
                  <a:pos x="43" y="26"/>
                </a:cxn>
                <a:cxn ang="0">
                  <a:pos x="37" y="28"/>
                </a:cxn>
                <a:cxn ang="0">
                  <a:pos x="32" y="31"/>
                </a:cxn>
                <a:cxn ang="0">
                  <a:pos x="27" y="35"/>
                </a:cxn>
                <a:cxn ang="0">
                  <a:pos x="27" y="41"/>
                </a:cxn>
                <a:cxn ang="0">
                  <a:pos x="0" y="41"/>
                </a:cxn>
              </a:cxnLst>
              <a:rect l="0" t="0" r="r" b="b"/>
              <a:pathLst>
                <a:path w="83" h="84">
                  <a:moveTo>
                    <a:pt x="0" y="41"/>
                  </a:moveTo>
                  <a:lnTo>
                    <a:pt x="2" y="34"/>
                  </a:lnTo>
                  <a:lnTo>
                    <a:pt x="3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3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1" y="12"/>
                  </a:lnTo>
                  <a:lnTo>
                    <a:pt x="76" y="18"/>
                  </a:lnTo>
                  <a:lnTo>
                    <a:pt x="80" y="26"/>
                  </a:lnTo>
                  <a:lnTo>
                    <a:pt x="82" y="34"/>
                  </a:lnTo>
                  <a:lnTo>
                    <a:pt x="83" y="41"/>
                  </a:lnTo>
                  <a:lnTo>
                    <a:pt x="82" y="50"/>
                  </a:lnTo>
                  <a:lnTo>
                    <a:pt x="80" y="58"/>
                  </a:lnTo>
                  <a:lnTo>
                    <a:pt x="76" y="66"/>
                  </a:lnTo>
                  <a:lnTo>
                    <a:pt x="71" y="72"/>
                  </a:lnTo>
                  <a:lnTo>
                    <a:pt x="65" y="76"/>
                  </a:lnTo>
                  <a:lnTo>
                    <a:pt x="58" y="81"/>
                  </a:lnTo>
                  <a:lnTo>
                    <a:pt x="50" y="82"/>
                  </a:lnTo>
                  <a:lnTo>
                    <a:pt x="43" y="84"/>
                  </a:lnTo>
                  <a:lnTo>
                    <a:pt x="33" y="82"/>
                  </a:lnTo>
                  <a:lnTo>
                    <a:pt x="26" y="81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3" y="58"/>
                  </a:lnTo>
                  <a:lnTo>
                    <a:pt x="2" y="50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27" y="41"/>
                  </a:lnTo>
                  <a:lnTo>
                    <a:pt x="27" y="47"/>
                  </a:lnTo>
                  <a:lnTo>
                    <a:pt x="32" y="52"/>
                  </a:lnTo>
                  <a:lnTo>
                    <a:pt x="37" y="55"/>
                  </a:lnTo>
                  <a:lnTo>
                    <a:pt x="43" y="56"/>
                  </a:lnTo>
                  <a:lnTo>
                    <a:pt x="47" y="55"/>
                  </a:lnTo>
                  <a:lnTo>
                    <a:pt x="53" y="52"/>
                  </a:lnTo>
                  <a:lnTo>
                    <a:pt x="56" y="47"/>
                  </a:lnTo>
                  <a:lnTo>
                    <a:pt x="56" y="41"/>
                  </a:lnTo>
                  <a:lnTo>
                    <a:pt x="56" y="35"/>
                  </a:lnTo>
                  <a:lnTo>
                    <a:pt x="53" y="31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7" y="28"/>
                  </a:lnTo>
                  <a:lnTo>
                    <a:pt x="32" y="31"/>
                  </a:lnTo>
                  <a:lnTo>
                    <a:pt x="27" y="35"/>
                  </a:lnTo>
                  <a:lnTo>
                    <a:pt x="27" y="41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Freeform 64"/>
            <p:cNvSpPr/>
            <p:nvPr/>
          </p:nvSpPr>
          <p:spPr bwMode="auto">
            <a:xfrm>
              <a:off x="3414713" y="3303588"/>
              <a:ext cx="153988" cy="1508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" y="38"/>
                </a:cxn>
                <a:cxn ang="0">
                  <a:pos x="4" y="29"/>
                </a:cxn>
                <a:cxn ang="0">
                  <a:pos x="9" y="21"/>
                </a:cxn>
                <a:cxn ang="0">
                  <a:pos x="13" y="13"/>
                </a:cxn>
                <a:cxn ang="0">
                  <a:pos x="21" y="7"/>
                </a:cxn>
                <a:cxn ang="0">
                  <a:pos x="30" y="3"/>
                </a:cxn>
                <a:cxn ang="0">
                  <a:pos x="39" y="0"/>
                </a:cxn>
                <a:cxn ang="0">
                  <a:pos x="48" y="0"/>
                </a:cxn>
                <a:cxn ang="0">
                  <a:pos x="57" y="0"/>
                </a:cxn>
                <a:cxn ang="0">
                  <a:pos x="66" y="3"/>
                </a:cxn>
                <a:cxn ang="0">
                  <a:pos x="76" y="7"/>
                </a:cxn>
                <a:cxn ang="0">
                  <a:pos x="83" y="13"/>
                </a:cxn>
                <a:cxn ang="0">
                  <a:pos x="88" y="21"/>
                </a:cxn>
                <a:cxn ang="0">
                  <a:pos x="92" y="29"/>
                </a:cxn>
                <a:cxn ang="0">
                  <a:pos x="95" y="38"/>
                </a:cxn>
                <a:cxn ang="0">
                  <a:pos x="97" y="47"/>
                </a:cxn>
                <a:cxn ang="0">
                  <a:pos x="95" y="57"/>
                </a:cxn>
                <a:cxn ang="0">
                  <a:pos x="92" y="67"/>
                </a:cxn>
                <a:cxn ang="0">
                  <a:pos x="88" y="74"/>
                </a:cxn>
                <a:cxn ang="0">
                  <a:pos x="83" y="82"/>
                </a:cxn>
                <a:cxn ang="0">
                  <a:pos x="76" y="88"/>
                </a:cxn>
                <a:cxn ang="0">
                  <a:pos x="66" y="92"/>
                </a:cxn>
                <a:cxn ang="0">
                  <a:pos x="57" y="95"/>
                </a:cxn>
                <a:cxn ang="0">
                  <a:pos x="48" y="95"/>
                </a:cxn>
                <a:cxn ang="0">
                  <a:pos x="39" y="95"/>
                </a:cxn>
                <a:cxn ang="0">
                  <a:pos x="30" y="92"/>
                </a:cxn>
                <a:cxn ang="0">
                  <a:pos x="21" y="88"/>
                </a:cxn>
                <a:cxn ang="0">
                  <a:pos x="13" y="82"/>
                </a:cxn>
                <a:cxn ang="0">
                  <a:pos x="9" y="74"/>
                </a:cxn>
                <a:cxn ang="0">
                  <a:pos x="4" y="67"/>
                </a:cxn>
                <a:cxn ang="0">
                  <a:pos x="1" y="57"/>
                </a:cxn>
                <a:cxn ang="0">
                  <a:pos x="1" y="47"/>
                </a:cxn>
                <a:cxn ang="0">
                  <a:pos x="0" y="47"/>
                </a:cxn>
                <a:cxn ang="0">
                  <a:pos x="27" y="47"/>
                </a:cxn>
                <a:cxn ang="0">
                  <a:pos x="29" y="56"/>
                </a:cxn>
                <a:cxn ang="0">
                  <a:pos x="33" y="63"/>
                </a:cxn>
                <a:cxn ang="0">
                  <a:pos x="39" y="68"/>
                </a:cxn>
                <a:cxn ang="0">
                  <a:pos x="48" y="70"/>
                </a:cxn>
                <a:cxn ang="0">
                  <a:pos x="57" y="68"/>
                </a:cxn>
                <a:cxn ang="0">
                  <a:pos x="63" y="63"/>
                </a:cxn>
                <a:cxn ang="0">
                  <a:pos x="68" y="56"/>
                </a:cxn>
                <a:cxn ang="0">
                  <a:pos x="69" y="47"/>
                </a:cxn>
                <a:cxn ang="0">
                  <a:pos x="68" y="39"/>
                </a:cxn>
                <a:cxn ang="0">
                  <a:pos x="63" y="32"/>
                </a:cxn>
                <a:cxn ang="0">
                  <a:pos x="57" y="27"/>
                </a:cxn>
                <a:cxn ang="0">
                  <a:pos x="48" y="26"/>
                </a:cxn>
                <a:cxn ang="0">
                  <a:pos x="39" y="27"/>
                </a:cxn>
                <a:cxn ang="0">
                  <a:pos x="33" y="32"/>
                </a:cxn>
                <a:cxn ang="0">
                  <a:pos x="29" y="39"/>
                </a:cxn>
                <a:cxn ang="0">
                  <a:pos x="27" y="47"/>
                </a:cxn>
                <a:cxn ang="0">
                  <a:pos x="0" y="47"/>
                </a:cxn>
              </a:cxnLst>
              <a:rect l="0" t="0" r="r" b="b"/>
              <a:pathLst>
                <a:path w="97" h="95">
                  <a:moveTo>
                    <a:pt x="0" y="47"/>
                  </a:moveTo>
                  <a:lnTo>
                    <a:pt x="1" y="38"/>
                  </a:lnTo>
                  <a:lnTo>
                    <a:pt x="4" y="29"/>
                  </a:lnTo>
                  <a:lnTo>
                    <a:pt x="9" y="21"/>
                  </a:lnTo>
                  <a:lnTo>
                    <a:pt x="13" y="13"/>
                  </a:lnTo>
                  <a:lnTo>
                    <a:pt x="21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6" y="3"/>
                  </a:lnTo>
                  <a:lnTo>
                    <a:pt x="76" y="7"/>
                  </a:lnTo>
                  <a:lnTo>
                    <a:pt x="83" y="13"/>
                  </a:lnTo>
                  <a:lnTo>
                    <a:pt x="88" y="21"/>
                  </a:lnTo>
                  <a:lnTo>
                    <a:pt x="92" y="29"/>
                  </a:lnTo>
                  <a:lnTo>
                    <a:pt x="95" y="38"/>
                  </a:lnTo>
                  <a:lnTo>
                    <a:pt x="97" y="47"/>
                  </a:lnTo>
                  <a:lnTo>
                    <a:pt x="95" y="57"/>
                  </a:lnTo>
                  <a:lnTo>
                    <a:pt x="92" y="67"/>
                  </a:lnTo>
                  <a:lnTo>
                    <a:pt x="88" y="74"/>
                  </a:lnTo>
                  <a:lnTo>
                    <a:pt x="83" y="82"/>
                  </a:lnTo>
                  <a:lnTo>
                    <a:pt x="76" y="88"/>
                  </a:lnTo>
                  <a:lnTo>
                    <a:pt x="66" y="92"/>
                  </a:lnTo>
                  <a:lnTo>
                    <a:pt x="57" y="95"/>
                  </a:lnTo>
                  <a:lnTo>
                    <a:pt x="48" y="95"/>
                  </a:lnTo>
                  <a:lnTo>
                    <a:pt x="39" y="95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2"/>
                  </a:lnTo>
                  <a:lnTo>
                    <a:pt x="9" y="74"/>
                  </a:lnTo>
                  <a:lnTo>
                    <a:pt x="4" y="67"/>
                  </a:lnTo>
                  <a:lnTo>
                    <a:pt x="1" y="57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27" y="47"/>
                  </a:lnTo>
                  <a:lnTo>
                    <a:pt x="29" y="56"/>
                  </a:lnTo>
                  <a:lnTo>
                    <a:pt x="33" y="63"/>
                  </a:lnTo>
                  <a:lnTo>
                    <a:pt x="39" y="68"/>
                  </a:lnTo>
                  <a:lnTo>
                    <a:pt x="48" y="70"/>
                  </a:lnTo>
                  <a:lnTo>
                    <a:pt x="57" y="68"/>
                  </a:lnTo>
                  <a:lnTo>
                    <a:pt x="63" y="63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8" y="39"/>
                  </a:lnTo>
                  <a:lnTo>
                    <a:pt x="63" y="32"/>
                  </a:lnTo>
                  <a:lnTo>
                    <a:pt x="57" y="27"/>
                  </a:lnTo>
                  <a:lnTo>
                    <a:pt x="48" y="26"/>
                  </a:lnTo>
                  <a:lnTo>
                    <a:pt x="39" y="27"/>
                  </a:lnTo>
                  <a:lnTo>
                    <a:pt x="33" y="32"/>
                  </a:lnTo>
                  <a:lnTo>
                    <a:pt x="29" y="39"/>
                  </a:lnTo>
                  <a:lnTo>
                    <a:pt x="27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Freeform 65"/>
            <p:cNvSpPr/>
            <p:nvPr/>
          </p:nvSpPr>
          <p:spPr bwMode="auto">
            <a:xfrm>
              <a:off x="3154362" y="2954338"/>
              <a:ext cx="133350" cy="1317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" y="33"/>
                </a:cxn>
                <a:cxn ang="0">
                  <a:pos x="3" y="25"/>
                </a:cxn>
                <a:cxn ang="0">
                  <a:pos x="8" y="19"/>
                </a:cxn>
                <a:cxn ang="0">
                  <a:pos x="12" y="12"/>
                </a:cxn>
                <a:cxn ang="0">
                  <a:pos x="18" y="7"/>
                </a:cxn>
                <a:cxn ang="0">
                  <a:pos x="26" y="4"/>
                </a:cxn>
                <a:cxn ang="0">
                  <a:pos x="34" y="1"/>
                </a:cxn>
                <a:cxn ang="0">
                  <a:pos x="43" y="0"/>
                </a:cxn>
                <a:cxn ang="0">
                  <a:pos x="50" y="1"/>
                </a:cxn>
                <a:cxn ang="0">
                  <a:pos x="58" y="4"/>
                </a:cxn>
                <a:cxn ang="0">
                  <a:pos x="65" y="7"/>
                </a:cxn>
                <a:cxn ang="0">
                  <a:pos x="71" y="12"/>
                </a:cxn>
                <a:cxn ang="0">
                  <a:pos x="77" y="19"/>
                </a:cxn>
                <a:cxn ang="0">
                  <a:pos x="80" y="25"/>
                </a:cxn>
                <a:cxn ang="0">
                  <a:pos x="84" y="33"/>
                </a:cxn>
                <a:cxn ang="0">
                  <a:pos x="84" y="42"/>
                </a:cxn>
                <a:cxn ang="0">
                  <a:pos x="84" y="50"/>
                </a:cxn>
                <a:cxn ang="0">
                  <a:pos x="80" y="59"/>
                </a:cxn>
                <a:cxn ang="0">
                  <a:pos x="77" y="65"/>
                </a:cxn>
                <a:cxn ang="0">
                  <a:pos x="71" y="71"/>
                </a:cxn>
                <a:cxn ang="0">
                  <a:pos x="65" y="77"/>
                </a:cxn>
                <a:cxn ang="0">
                  <a:pos x="58" y="80"/>
                </a:cxn>
                <a:cxn ang="0">
                  <a:pos x="50" y="83"/>
                </a:cxn>
                <a:cxn ang="0">
                  <a:pos x="43" y="83"/>
                </a:cxn>
                <a:cxn ang="0">
                  <a:pos x="34" y="83"/>
                </a:cxn>
                <a:cxn ang="0">
                  <a:pos x="26" y="80"/>
                </a:cxn>
                <a:cxn ang="0">
                  <a:pos x="18" y="77"/>
                </a:cxn>
                <a:cxn ang="0">
                  <a:pos x="12" y="71"/>
                </a:cxn>
                <a:cxn ang="0">
                  <a:pos x="8" y="65"/>
                </a:cxn>
                <a:cxn ang="0">
                  <a:pos x="3" y="59"/>
                </a:cxn>
                <a:cxn ang="0">
                  <a:pos x="2" y="50"/>
                </a:cxn>
                <a:cxn ang="0">
                  <a:pos x="2" y="42"/>
                </a:cxn>
                <a:cxn ang="0">
                  <a:pos x="0" y="42"/>
                </a:cxn>
                <a:cxn ang="0">
                  <a:pos x="27" y="42"/>
                </a:cxn>
                <a:cxn ang="0">
                  <a:pos x="29" y="48"/>
                </a:cxn>
                <a:cxn ang="0">
                  <a:pos x="32" y="53"/>
                </a:cxn>
                <a:cxn ang="0">
                  <a:pos x="37" y="56"/>
                </a:cxn>
                <a:cxn ang="0">
                  <a:pos x="43" y="57"/>
                </a:cxn>
                <a:cxn ang="0">
                  <a:pos x="49" y="56"/>
                </a:cxn>
                <a:cxn ang="0">
                  <a:pos x="53" y="53"/>
                </a:cxn>
                <a:cxn ang="0">
                  <a:pos x="56" y="48"/>
                </a:cxn>
                <a:cxn ang="0">
                  <a:pos x="58" y="42"/>
                </a:cxn>
                <a:cxn ang="0">
                  <a:pos x="56" y="36"/>
                </a:cxn>
                <a:cxn ang="0">
                  <a:pos x="53" y="31"/>
                </a:cxn>
                <a:cxn ang="0">
                  <a:pos x="49" y="28"/>
                </a:cxn>
                <a:cxn ang="0">
                  <a:pos x="43" y="27"/>
                </a:cxn>
                <a:cxn ang="0">
                  <a:pos x="37" y="28"/>
                </a:cxn>
                <a:cxn ang="0">
                  <a:pos x="32" y="31"/>
                </a:cxn>
                <a:cxn ang="0">
                  <a:pos x="29" y="36"/>
                </a:cxn>
                <a:cxn ang="0">
                  <a:pos x="27" y="42"/>
                </a:cxn>
                <a:cxn ang="0">
                  <a:pos x="0" y="42"/>
                </a:cxn>
              </a:cxnLst>
              <a:rect l="0" t="0" r="r" b="b"/>
              <a:pathLst>
                <a:path w="84" h="83">
                  <a:moveTo>
                    <a:pt x="0" y="42"/>
                  </a:moveTo>
                  <a:lnTo>
                    <a:pt x="2" y="33"/>
                  </a:lnTo>
                  <a:lnTo>
                    <a:pt x="3" y="25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8" y="4"/>
                  </a:lnTo>
                  <a:lnTo>
                    <a:pt x="65" y="7"/>
                  </a:lnTo>
                  <a:lnTo>
                    <a:pt x="71" y="12"/>
                  </a:lnTo>
                  <a:lnTo>
                    <a:pt x="77" y="19"/>
                  </a:lnTo>
                  <a:lnTo>
                    <a:pt x="80" y="25"/>
                  </a:lnTo>
                  <a:lnTo>
                    <a:pt x="84" y="33"/>
                  </a:lnTo>
                  <a:lnTo>
                    <a:pt x="84" y="42"/>
                  </a:lnTo>
                  <a:lnTo>
                    <a:pt x="84" y="50"/>
                  </a:lnTo>
                  <a:lnTo>
                    <a:pt x="80" y="59"/>
                  </a:lnTo>
                  <a:lnTo>
                    <a:pt x="77" y="65"/>
                  </a:lnTo>
                  <a:lnTo>
                    <a:pt x="71" y="71"/>
                  </a:lnTo>
                  <a:lnTo>
                    <a:pt x="65" y="77"/>
                  </a:lnTo>
                  <a:lnTo>
                    <a:pt x="58" y="80"/>
                  </a:lnTo>
                  <a:lnTo>
                    <a:pt x="50" y="83"/>
                  </a:lnTo>
                  <a:lnTo>
                    <a:pt x="43" y="83"/>
                  </a:lnTo>
                  <a:lnTo>
                    <a:pt x="34" y="83"/>
                  </a:lnTo>
                  <a:lnTo>
                    <a:pt x="26" y="80"/>
                  </a:lnTo>
                  <a:lnTo>
                    <a:pt x="18" y="77"/>
                  </a:lnTo>
                  <a:lnTo>
                    <a:pt x="12" y="71"/>
                  </a:lnTo>
                  <a:lnTo>
                    <a:pt x="8" y="65"/>
                  </a:lnTo>
                  <a:lnTo>
                    <a:pt x="3" y="59"/>
                  </a:lnTo>
                  <a:lnTo>
                    <a:pt x="2" y="50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27" y="42"/>
                  </a:lnTo>
                  <a:lnTo>
                    <a:pt x="29" y="48"/>
                  </a:lnTo>
                  <a:lnTo>
                    <a:pt x="32" y="53"/>
                  </a:lnTo>
                  <a:lnTo>
                    <a:pt x="37" y="56"/>
                  </a:lnTo>
                  <a:lnTo>
                    <a:pt x="43" y="57"/>
                  </a:lnTo>
                  <a:lnTo>
                    <a:pt x="49" y="56"/>
                  </a:lnTo>
                  <a:lnTo>
                    <a:pt x="53" y="53"/>
                  </a:lnTo>
                  <a:lnTo>
                    <a:pt x="56" y="48"/>
                  </a:lnTo>
                  <a:lnTo>
                    <a:pt x="58" y="42"/>
                  </a:lnTo>
                  <a:lnTo>
                    <a:pt x="56" y="36"/>
                  </a:lnTo>
                  <a:lnTo>
                    <a:pt x="53" y="31"/>
                  </a:lnTo>
                  <a:lnTo>
                    <a:pt x="49" y="28"/>
                  </a:lnTo>
                  <a:lnTo>
                    <a:pt x="43" y="27"/>
                  </a:lnTo>
                  <a:lnTo>
                    <a:pt x="37" y="28"/>
                  </a:lnTo>
                  <a:lnTo>
                    <a:pt x="32" y="31"/>
                  </a:lnTo>
                  <a:lnTo>
                    <a:pt x="29" y="36"/>
                  </a:lnTo>
                  <a:lnTo>
                    <a:pt x="27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Freeform 66"/>
            <p:cNvSpPr/>
            <p:nvPr/>
          </p:nvSpPr>
          <p:spPr bwMode="auto">
            <a:xfrm>
              <a:off x="2860675" y="2997200"/>
              <a:ext cx="674688" cy="631825"/>
            </a:xfrm>
            <a:custGeom>
              <a:avLst/>
              <a:gdLst/>
              <a:ahLst/>
              <a:cxnLst>
                <a:cxn ang="0">
                  <a:pos x="99" y="55"/>
                </a:cxn>
                <a:cxn ang="0">
                  <a:pos x="65" y="99"/>
                </a:cxn>
                <a:cxn ang="0">
                  <a:pos x="47" y="152"/>
                </a:cxn>
                <a:cxn ang="0">
                  <a:pos x="43" y="205"/>
                </a:cxn>
                <a:cxn ang="0">
                  <a:pos x="14" y="190"/>
                </a:cxn>
                <a:cxn ang="0">
                  <a:pos x="0" y="202"/>
                </a:cxn>
                <a:cxn ang="0">
                  <a:pos x="8" y="219"/>
                </a:cxn>
                <a:cxn ang="0">
                  <a:pos x="62" y="260"/>
                </a:cxn>
                <a:cxn ang="0">
                  <a:pos x="78" y="256"/>
                </a:cxn>
                <a:cxn ang="0">
                  <a:pos x="119" y="202"/>
                </a:cxn>
                <a:cxn ang="0">
                  <a:pos x="119" y="184"/>
                </a:cxn>
                <a:cxn ang="0">
                  <a:pos x="102" y="176"/>
                </a:cxn>
                <a:cxn ang="0">
                  <a:pos x="76" y="202"/>
                </a:cxn>
                <a:cxn ang="0">
                  <a:pos x="79" y="158"/>
                </a:cxn>
                <a:cxn ang="0">
                  <a:pos x="96" y="114"/>
                </a:cxn>
                <a:cxn ang="0">
                  <a:pos x="123" y="77"/>
                </a:cxn>
                <a:cxn ang="0">
                  <a:pos x="152" y="53"/>
                </a:cxn>
                <a:cxn ang="0">
                  <a:pos x="150" y="35"/>
                </a:cxn>
                <a:cxn ang="0">
                  <a:pos x="134" y="27"/>
                </a:cxn>
                <a:cxn ang="0">
                  <a:pos x="425" y="152"/>
                </a:cxn>
                <a:cxn ang="0">
                  <a:pos x="405" y="99"/>
                </a:cxn>
                <a:cxn ang="0">
                  <a:pos x="372" y="55"/>
                </a:cxn>
                <a:cxn ang="0">
                  <a:pos x="372" y="33"/>
                </a:cxn>
                <a:cxn ang="0">
                  <a:pos x="385" y="20"/>
                </a:cxn>
                <a:cxn ang="0">
                  <a:pos x="378" y="3"/>
                </a:cxn>
                <a:cxn ang="0">
                  <a:pos x="306" y="9"/>
                </a:cxn>
                <a:cxn ang="0">
                  <a:pos x="293" y="17"/>
                </a:cxn>
                <a:cxn ang="0">
                  <a:pos x="291" y="32"/>
                </a:cxn>
                <a:cxn ang="0">
                  <a:pos x="306" y="102"/>
                </a:cxn>
                <a:cxn ang="0">
                  <a:pos x="320" y="105"/>
                </a:cxn>
                <a:cxn ang="0">
                  <a:pos x="334" y="93"/>
                </a:cxn>
                <a:cxn ang="0">
                  <a:pos x="340" y="70"/>
                </a:cxn>
                <a:cxn ang="0">
                  <a:pos x="367" y="102"/>
                </a:cxn>
                <a:cxn ang="0">
                  <a:pos x="388" y="143"/>
                </a:cxn>
                <a:cxn ang="0">
                  <a:pos x="397" y="168"/>
                </a:cxn>
                <a:cxn ang="0">
                  <a:pos x="411" y="171"/>
                </a:cxn>
                <a:cxn ang="0">
                  <a:pos x="425" y="158"/>
                </a:cxn>
                <a:cxn ang="0">
                  <a:pos x="364" y="302"/>
                </a:cxn>
                <a:cxn ang="0">
                  <a:pos x="296" y="291"/>
                </a:cxn>
                <a:cxn ang="0">
                  <a:pos x="284" y="304"/>
                </a:cxn>
                <a:cxn ang="0">
                  <a:pos x="291" y="320"/>
                </a:cxn>
                <a:cxn ang="0">
                  <a:pos x="297" y="337"/>
                </a:cxn>
                <a:cxn ang="0">
                  <a:pos x="252" y="349"/>
                </a:cxn>
                <a:cxn ang="0">
                  <a:pos x="203" y="346"/>
                </a:cxn>
                <a:cxn ang="0">
                  <a:pos x="187" y="354"/>
                </a:cxn>
                <a:cxn ang="0">
                  <a:pos x="187" y="372"/>
                </a:cxn>
                <a:cxn ang="0">
                  <a:pos x="215" y="383"/>
                </a:cxn>
                <a:cxn ang="0">
                  <a:pos x="275" y="379"/>
                </a:cxn>
                <a:cxn ang="0">
                  <a:pos x="325" y="361"/>
                </a:cxn>
                <a:cxn ang="0">
                  <a:pos x="334" y="384"/>
                </a:cxn>
                <a:cxn ang="0">
                  <a:pos x="347" y="396"/>
                </a:cxn>
                <a:cxn ang="0">
                  <a:pos x="361" y="393"/>
                </a:cxn>
                <a:cxn ang="0">
                  <a:pos x="378" y="325"/>
                </a:cxn>
                <a:cxn ang="0">
                  <a:pos x="376" y="310"/>
                </a:cxn>
                <a:cxn ang="0">
                  <a:pos x="128" y="30"/>
                </a:cxn>
              </a:cxnLst>
              <a:rect l="0" t="0" r="r" b="b"/>
              <a:pathLst>
                <a:path w="425" h="398">
                  <a:moveTo>
                    <a:pt x="128" y="30"/>
                  </a:moveTo>
                  <a:lnTo>
                    <a:pt x="112" y="41"/>
                  </a:lnTo>
                  <a:lnTo>
                    <a:pt x="99" y="55"/>
                  </a:lnTo>
                  <a:lnTo>
                    <a:pt x="87" y="68"/>
                  </a:lnTo>
                  <a:lnTo>
                    <a:pt x="76" y="82"/>
                  </a:lnTo>
                  <a:lnTo>
                    <a:pt x="65" y="99"/>
                  </a:lnTo>
                  <a:lnTo>
                    <a:pt x="58" y="115"/>
                  </a:lnTo>
                  <a:lnTo>
                    <a:pt x="52" y="134"/>
                  </a:lnTo>
                  <a:lnTo>
                    <a:pt x="47" y="152"/>
                  </a:lnTo>
                  <a:lnTo>
                    <a:pt x="44" y="170"/>
                  </a:lnTo>
                  <a:lnTo>
                    <a:pt x="43" y="190"/>
                  </a:lnTo>
                  <a:lnTo>
                    <a:pt x="43" y="205"/>
                  </a:lnTo>
                  <a:lnTo>
                    <a:pt x="28" y="193"/>
                  </a:lnTo>
                  <a:lnTo>
                    <a:pt x="22" y="190"/>
                  </a:lnTo>
                  <a:lnTo>
                    <a:pt x="14" y="190"/>
                  </a:lnTo>
                  <a:lnTo>
                    <a:pt x="8" y="191"/>
                  </a:lnTo>
                  <a:lnTo>
                    <a:pt x="3" y="196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3" y="214"/>
                  </a:lnTo>
                  <a:lnTo>
                    <a:pt x="8" y="219"/>
                  </a:lnTo>
                  <a:lnTo>
                    <a:pt x="55" y="255"/>
                  </a:lnTo>
                  <a:lnTo>
                    <a:pt x="58" y="256"/>
                  </a:lnTo>
                  <a:lnTo>
                    <a:pt x="62" y="260"/>
                  </a:lnTo>
                  <a:lnTo>
                    <a:pt x="67" y="260"/>
                  </a:lnTo>
                  <a:lnTo>
                    <a:pt x="72" y="260"/>
                  </a:lnTo>
                  <a:lnTo>
                    <a:pt x="78" y="256"/>
                  </a:lnTo>
                  <a:lnTo>
                    <a:pt x="81" y="253"/>
                  </a:lnTo>
                  <a:lnTo>
                    <a:pt x="84" y="250"/>
                  </a:lnTo>
                  <a:lnTo>
                    <a:pt x="119" y="202"/>
                  </a:lnTo>
                  <a:lnTo>
                    <a:pt x="122" y="196"/>
                  </a:lnTo>
                  <a:lnTo>
                    <a:pt x="122" y="190"/>
                  </a:lnTo>
                  <a:lnTo>
                    <a:pt x="119" y="184"/>
                  </a:lnTo>
                  <a:lnTo>
                    <a:pt x="114" y="179"/>
                  </a:lnTo>
                  <a:lnTo>
                    <a:pt x="108" y="176"/>
                  </a:lnTo>
                  <a:lnTo>
                    <a:pt x="102" y="176"/>
                  </a:lnTo>
                  <a:lnTo>
                    <a:pt x="96" y="178"/>
                  </a:lnTo>
                  <a:lnTo>
                    <a:pt x="91" y="182"/>
                  </a:lnTo>
                  <a:lnTo>
                    <a:pt x="76" y="202"/>
                  </a:lnTo>
                  <a:lnTo>
                    <a:pt x="76" y="190"/>
                  </a:lnTo>
                  <a:lnTo>
                    <a:pt x="78" y="174"/>
                  </a:lnTo>
                  <a:lnTo>
                    <a:pt x="79" y="158"/>
                  </a:lnTo>
                  <a:lnTo>
                    <a:pt x="84" y="143"/>
                  </a:lnTo>
                  <a:lnTo>
                    <a:pt x="88" y="129"/>
                  </a:lnTo>
                  <a:lnTo>
                    <a:pt x="96" y="114"/>
                  </a:lnTo>
                  <a:lnTo>
                    <a:pt x="103" y="102"/>
                  </a:lnTo>
                  <a:lnTo>
                    <a:pt x="112" y="89"/>
                  </a:lnTo>
                  <a:lnTo>
                    <a:pt x="123" y="77"/>
                  </a:lnTo>
                  <a:lnTo>
                    <a:pt x="134" y="67"/>
                  </a:lnTo>
                  <a:lnTo>
                    <a:pt x="146" y="58"/>
                  </a:lnTo>
                  <a:lnTo>
                    <a:pt x="152" y="53"/>
                  </a:lnTo>
                  <a:lnTo>
                    <a:pt x="153" y="47"/>
                  </a:lnTo>
                  <a:lnTo>
                    <a:pt x="153" y="41"/>
                  </a:lnTo>
                  <a:lnTo>
                    <a:pt x="150" y="35"/>
                  </a:lnTo>
                  <a:lnTo>
                    <a:pt x="146" y="30"/>
                  </a:lnTo>
                  <a:lnTo>
                    <a:pt x="140" y="27"/>
                  </a:lnTo>
                  <a:lnTo>
                    <a:pt x="134" y="27"/>
                  </a:lnTo>
                  <a:lnTo>
                    <a:pt x="129" y="30"/>
                  </a:lnTo>
                  <a:lnTo>
                    <a:pt x="128" y="30"/>
                  </a:lnTo>
                  <a:lnTo>
                    <a:pt x="425" y="152"/>
                  </a:lnTo>
                  <a:lnTo>
                    <a:pt x="420" y="134"/>
                  </a:lnTo>
                  <a:lnTo>
                    <a:pt x="412" y="115"/>
                  </a:lnTo>
                  <a:lnTo>
                    <a:pt x="405" y="99"/>
                  </a:lnTo>
                  <a:lnTo>
                    <a:pt x="396" y="82"/>
                  </a:lnTo>
                  <a:lnTo>
                    <a:pt x="384" y="68"/>
                  </a:lnTo>
                  <a:lnTo>
                    <a:pt x="372" y="55"/>
                  </a:lnTo>
                  <a:lnTo>
                    <a:pt x="361" y="44"/>
                  </a:lnTo>
                  <a:lnTo>
                    <a:pt x="350" y="36"/>
                  </a:lnTo>
                  <a:lnTo>
                    <a:pt x="372" y="33"/>
                  </a:lnTo>
                  <a:lnTo>
                    <a:pt x="378" y="30"/>
                  </a:lnTo>
                  <a:lnTo>
                    <a:pt x="382" y="26"/>
                  </a:lnTo>
                  <a:lnTo>
                    <a:pt x="385" y="20"/>
                  </a:lnTo>
                  <a:lnTo>
                    <a:pt x="385" y="14"/>
                  </a:lnTo>
                  <a:lnTo>
                    <a:pt x="382" y="7"/>
                  </a:lnTo>
                  <a:lnTo>
                    <a:pt x="378" y="3"/>
                  </a:lnTo>
                  <a:lnTo>
                    <a:pt x="373" y="0"/>
                  </a:lnTo>
                  <a:lnTo>
                    <a:pt x="365" y="0"/>
                  </a:lnTo>
                  <a:lnTo>
                    <a:pt x="306" y="9"/>
                  </a:lnTo>
                  <a:lnTo>
                    <a:pt x="303" y="11"/>
                  </a:lnTo>
                  <a:lnTo>
                    <a:pt x="297" y="12"/>
                  </a:lnTo>
                  <a:lnTo>
                    <a:pt x="293" y="17"/>
                  </a:lnTo>
                  <a:lnTo>
                    <a:pt x="290" y="23"/>
                  </a:lnTo>
                  <a:lnTo>
                    <a:pt x="290" y="29"/>
                  </a:lnTo>
                  <a:lnTo>
                    <a:pt x="291" y="32"/>
                  </a:lnTo>
                  <a:lnTo>
                    <a:pt x="300" y="91"/>
                  </a:lnTo>
                  <a:lnTo>
                    <a:pt x="303" y="97"/>
                  </a:lnTo>
                  <a:lnTo>
                    <a:pt x="306" y="102"/>
                  </a:lnTo>
                  <a:lnTo>
                    <a:pt x="311" y="105"/>
                  </a:lnTo>
                  <a:lnTo>
                    <a:pt x="317" y="105"/>
                  </a:lnTo>
                  <a:lnTo>
                    <a:pt x="320" y="105"/>
                  </a:lnTo>
                  <a:lnTo>
                    <a:pt x="326" y="103"/>
                  </a:lnTo>
                  <a:lnTo>
                    <a:pt x="331" y="99"/>
                  </a:lnTo>
                  <a:lnTo>
                    <a:pt x="334" y="93"/>
                  </a:lnTo>
                  <a:lnTo>
                    <a:pt x="334" y="85"/>
                  </a:lnTo>
                  <a:lnTo>
                    <a:pt x="329" y="62"/>
                  </a:lnTo>
                  <a:lnTo>
                    <a:pt x="340" y="70"/>
                  </a:lnTo>
                  <a:lnTo>
                    <a:pt x="349" y="77"/>
                  </a:lnTo>
                  <a:lnTo>
                    <a:pt x="358" y="89"/>
                  </a:lnTo>
                  <a:lnTo>
                    <a:pt x="367" y="102"/>
                  </a:lnTo>
                  <a:lnTo>
                    <a:pt x="376" y="114"/>
                  </a:lnTo>
                  <a:lnTo>
                    <a:pt x="382" y="129"/>
                  </a:lnTo>
                  <a:lnTo>
                    <a:pt x="388" y="143"/>
                  </a:lnTo>
                  <a:lnTo>
                    <a:pt x="391" y="158"/>
                  </a:lnTo>
                  <a:lnTo>
                    <a:pt x="394" y="164"/>
                  </a:lnTo>
                  <a:lnTo>
                    <a:pt x="397" y="168"/>
                  </a:lnTo>
                  <a:lnTo>
                    <a:pt x="402" y="170"/>
                  </a:lnTo>
                  <a:lnTo>
                    <a:pt x="408" y="171"/>
                  </a:lnTo>
                  <a:lnTo>
                    <a:pt x="411" y="171"/>
                  </a:lnTo>
                  <a:lnTo>
                    <a:pt x="417" y="168"/>
                  </a:lnTo>
                  <a:lnTo>
                    <a:pt x="422" y="164"/>
                  </a:lnTo>
                  <a:lnTo>
                    <a:pt x="425" y="158"/>
                  </a:lnTo>
                  <a:lnTo>
                    <a:pt x="425" y="152"/>
                  </a:lnTo>
                  <a:lnTo>
                    <a:pt x="128" y="30"/>
                  </a:lnTo>
                  <a:lnTo>
                    <a:pt x="364" y="302"/>
                  </a:lnTo>
                  <a:lnTo>
                    <a:pt x="361" y="302"/>
                  </a:lnTo>
                  <a:lnTo>
                    <a:pt x="303" y="290"/>
                  </a:lnTo>
                  <a:lnTo>
                    <a:pt x="296" y="291"/>
                  </a:lnTo>
                  <a:lnTo>
                    <a:pt x="291" y="293"/>
                  </a:lnTo>
                  <a:lnTo>
                    <a:pt x="287" y="297"/>
                  </a:lnTo>
                  <a:lnTo>
                    <a:pt x="284" y="304"/>
                  </a:lnTo>
                  <a:lnTo>
                    <a:pt x="284" y="311"/>
                  </a:lnTo>
                  <a:lnTo>
                    <a:pt x="287" y="317"/>
                  </a:lnTo>
                  <a:lnTo>
                    <a:pt x="291" y="320"/>
                  </a:lnTo>
                  <a:lnTo>
                    <a:pt x="297" y="323"/>
                  </a:lnTo>
                  <a:lnTo>
                    <a:pt x="317" y="328"/>
                  </a:lnTo>
                  <a:lnTo>
                    <a:pt x="297" y="337"/>
                  </a:lnTo>
                  <a:lnTo>
                    <a:pt x="284" y="343"/>
                  </a:lnTo>
                  <a:lnTo>
                    <a:pt x="267" y="346"/>
                  </a:lnTo>
                  <a:lnTo>
                    <a:pt x="252" y="349"/>
                  </a:lnTo>
                  <a:lnTo>
                    <a:pt x="235" y="351"/>
                  </a:lnTo>
                  <a:lnTo>
                    <a:pt x="219" y="349"/>
                  </a:lnTo>
                  <a:lnTo>
                    <a:pt x="203" y="346"/>
                  </a:lnTo>
                  <a:lnTo>
                    <a:pt x="197" y="346"/>
                  </a:lnTo>
                  <a:lnTo>
                    <a:pt x="191" y="349"/>
                  </a:lnTo>
                  <a:lnTo>
                    <a:pt x="187" y="354"/>
                  </a:lnTo>
                  <a:lnTo>
                    <a:pt x="184" y="360"/>
                  </a:lnTo>
                  <a:lnTo>
                    <a:pt x="184" y="366"/>
                  </a:lnTo>
                  <a:lnTo>
                    <a:pt x="187" y="372"/>
                  </a:lnTo>
                  <a:lnTo>
                    <a:pt x="191" y="376"/>
                  </a:lnTo>
                  <a:lnTo>
                    <a:pt x="197" y="379"/>
                  </a:lnTo>
                  <a:lnTo>
                    <a:pt x="215" y="383"/>
                  </a:lnTo>
                  <a:lnTo>
                    <a:pt x="235" y="384"/>
                  </a:lnTo>
                  <a:lnTo>
                    <a:pt x="255" y="383"/>
                  </a:lnTo>
                  <a:lnTo>
                    <a:pt x="275" y="379"/>
                  </a:lnTo>
                  <a:lnTo>
                    <a:pt x="293" y="375"/>
                  </a:lnTo>
                  <a:lnTo>
                    <a:pt x="311" y="369"/>
                  </a:lnTo>
                  <a:lnTo>
                    <a:pt x="325" y="361"/>
                  </a:lnTo>
                  <a:lnTo>
                    <a:pt x="338" y="354"/>
                  </a:lnTo>
                  <a:lnTo>
                    <a:pt x="334" y="378"/>
                  </a:lnTo>
                  <a:lnTo>
                    <a:pt x="334" y="384"/>
                  </a:lnTo>
                  <a:lnTo>
                    <a:pt x="337" y="390"/>
                  </a:lnTo>
                  <a:lnTo>
                    <a:pt x="341" y="395"/>
                  </a:lnTo>
                  <a:lnTo>
                    <a:pt x="347" y="396"/>
                  </a:lnTo>
                  <a:lnTo>
                    <a:pt x="350" y="398"/>
                  </a:lnTo>
                  <a:lnTo>
                    <a:pt x="355" y="396"/>
                  </a:lnTo>
                  <a:lnTo>
                    <a:pt x="361" y="393"/>
                  </a:lnTo>
                  <a:lnTo>
                    <a:pt x="364" y="389"/>
                  </a:lnTo>
                  <a:lnTo>
                    <a:pt x="365" y="384"/>
                  </a:lnTo>
                  <a:lnTo>
                    <a:pt x="378" y="325"/>
                  </a:lnTo>
                  <a:lnTo>
                    <a:pt x="378" y="322"/>
                  </a:lnTo>
                  <a:lnTo>
                    <a:pt x="378" y="316"/>
                  </a:lnTo>
                  <a:lnTo>
                    <a:pt x="376" y="310"/>
                  </a:lnTo>
                  <a:lnTo>
                    <a:pt x="372" y="305"/>
                  </a:lnTo>
                  <a:lnTo>
                    <a:pt x="364" y="302"/>
                  </a:lnTo>
                  <a:lnTo>
                    <a:pt x="128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7" name="그룹 208"/>
          <p:cNvGrpSpPr/>
          <p:nvPr/>
        </p:nvGrpSpPr>
        <p:grpSpPr>
          <a:xfrm>
            <a:off x="4286930" y="2278942"/>
            <a:ext cx="553579" cy="470066"/>
            <a:chOff x="3951287" y="7270750"/>
            <a:chExt cx="736600" cy="625475"/>
          </a:xfrm>
          <a:solidFill>
            <a:srgbClr val="48AA74"/>
          </a:solidFill>
        </p:grpSpPr>
        <p:sp>
          <p:nvSpPr>
            <p:cNvPr id="128" name="Freeform 6"/>
            <p:cNvSpPr/>
            <p:nvPr/>
          </p:nvSpPr>
          <p:spPr bwMode="auto">
            <a:xfrm>
              <a:off x="3951287" y="7270750"/>
              <a:ext cx="736600" cy="62547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21" y="1"/>
                </a:cxn>
                <a:cxn ang="0">
                  <a:pos x="109" y="13"/>
                </a:cxn>
                <a:cxn ang="0">
                  <a:pos x="108" y="22"/>
                </a:cxn>
                <a:cxn ang="0">
                  <a:pos x="24" y="51"/>
                </a:cxn>
                <a:cxn ang="0">
                  <a:pos x="15" y="53"/>
                </a:cxn>
                <a:cxn ang="0">
                  <a:pos x="3" y="65"/>
                </a:cxn>
                <a:cxn ang="0">
                  <a:pos x="0" y="74"/>
                </a:cxn>
                <a:cxn ang="0">
                  <a:pos x="2" y="331"/>
                </a:cxn>
                <a:cxn ang="0">
                  <a:pos x="8" y="341"/>
                </a:cxn>
                <a:cxn ang="0">
                  <a:pos x="20" y="347"/>
                </a:cxn>
                <a:cxn ang="0">
                  <a:pos x="41" y="349"/>
                </a:cxn>
                <a:cxn ang="0">
                  <a:pos x="100" y="349"/>
                </a:cxn>
                <a:cxn ang="0">
                  <a:pos x="338" y="347"/>
                </a:cxn>
                <a:cxn ang="0">
                  <a:pos x="349" y="341"/>
                </a:cxn>
                <a:cxn ang="0">
                  <a:pos x="356" y="331"/>
                </a:cxn>
                <a:cxn ang="0">
                  <a:pos x="356" y="297"/>
                </a:cxn>
                <a:cxn ang="0">
                  <a:pos x="446" y="346"/>
                </a:cxn>
                <a:cxn ang="0">
                  <a:pos x="440" y="297"/>
                </a:cxn>
                <a:cxn ang="0">
                  <a:pos x="449" y="296"/>
                </a:cxn>
                <a:cxn ang="0">
                  <a:pos x="461" y="284"/>
                </a:cxn>
                <a:cxn ang="0">
                  <a:pos x="464" y="274"/>
                </a:cxn>
                <a:cxn ang="0">
                  <a:pos x="462" y="18"/>
                </a:cxn>
                <a:cxn ang="0">
                  <a:pos x="456" y="7"/>
                </a:cxn>
                <a:cxn ang="0">
                  <a:pos x="444" y="0"/>
                </a:cxn>
                <a:cxn ang="0">
                  <a:pos x="440" y="0"/>
                </a:cxn>
                <a:cxn ang="0">
                  <a:pos x="328" y="311"/>
                </a:cxn>
                <a:cxn ang="0">
                  <a:pos x="318" y="320"/>
                </a:cxn>
                <a:cxn ang="0">
                  <a:pos x="44" y="322"/>
                </a:cxn>
                <a:cxn ang="0">
                  <a:pos x="34" y="317"/>
                </a:cxn>
                <a:cxn ang="0">
                  <a:pos x="28" y="305"/>
                </a:cxn>
                <a:cxn ang="0">
                  <a:pos x="29" y="89"/>
                </a:cxn>
                <a:cxn ang="0">
                  <a:pos x="38" y="80"/>
                </a:cxn>
                <a:cxn ang="0">
                  <a:pos x="312" y="79"/>
                </a:cxn>
                <a:cxn ang="0">
                  <a:pos x="324" y="83"/>
                </a:cxn>
                <a:cxn ang="0">
                  <a:pos x="329" y="95"/>
                </a:cxn>
                <a:cxn ang="0">
                  <a:pos x="440" y="0"/>
                </a:cxn>
              </a:cxnLst>
              <a:rect l="0" t="0" r="r" b="b"/>
              <a:pathLst>
                <a:path w="464" h="394">
                  <a:moveTo>
                    <a:pt x="440" y="0"/>
                  </a:moveTo>
                  <a:lnTo>
                    <a:pt x="131" y="0"/>
                  </a:lnTo>
                  <a:lnTo>
                    <a:pt x="126" y="0"/>
                  </a:lnTo>
                  <a:lnTo>
                    <a:pt x="121" y="1"/>
                  </a:lnTo>
                  <a:lnTo>
                    <a:pt x="115" y="7"/>
                  </a:lnTo>
                  <a:lnTo>
                    <a:pt x="109" y="13"/>
                  </a:lnTo>
                  <a:lnTo>
                    <a:pt x="108" y="18"/>
                  </a:lnTo>
                  <a:lnTo>
                    <a:pt x="108" y="22"/>
                  </a:lnTo>
                  <a:lnTo>
                    <a:pt x="108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5" y="53"/>
                  </a:lnTo>
                  <a:lnTo>
                    <a:pt x="8" y="57"/>
                  </a:lnTo>
                  <a:lnTo>
                    <a:pt x="3" y="65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325"/>
                  </a:lnTo>
                  <a:lnTo>
                    <a:pt x="2" y="331"/>
                  </a:lnTo>
                  <a:lnTo>
                    <a:pt x="3" y="334"/>
                  </a:lnTo>
                  <a:lnTo>
                    <a:pt x="8" y="341"/>
                  </a:lnTo>
                  <a:lnTo>
                    <a:pt x="15" y="347"/>
                  </a:lnTo>
                  <a:lnTo>
                    <a:pt x="20" y="347"/>
                  </a:lnTo>
                  <a:lnTo>
                    <a:pt x="24" y="349"/>
                  </a:lnTo>
                  <a:lnTo>
                    <a:pt x="41" y="349"/>
                  </a:lnTo>
                  <a:lnTo>
                    <a:pt x="26" y="394"/>
                  </a:lnTo>
                  <a:lnTo>
                    <a:pt x="100" y="349"/>
                  </a:lnTo>
                  <a:lnTo>
                    <a:pt x="334" y="349"/>
                  </a:lnTo>
                  <a:lnTo>
                    <a:pt x="338" y="347"/>
                  </a:lnTo>
                  <a:lnTo>
                    <a:pt x="343" y="347"/>
                  </a:lnTo>
                  <a:lnTo>
                    <a:pt x="349" y="341"/>
                  </a:lnTo>
                  <a:lnTo>
                    <a:pt x="355" y="334"/>
                  </a:lnTo>
                  <a:lnTo>
                    <a:pt x="356" y="331"/>
                  </a:lnTo>
                  <a:lnTo>
                    <a:pt x="356" y="325"/>
                  </a:lnTo>
                  <a:lnTo>
                    <a:pt x="356" y="297"/>
                  </a:lnTo>
                  <a:lnTo>
                    <a:pt x="365" y="297"/>
                  </a:lnTo>
                  <a:lnTo>
                    <a:pt x="446" y="346"/>
                  </a:lnTo>
                  <a:lnTo>
                    <a:pt x="429" y="297"/>
                  </a:lnTo>
                  <a:lnTo>
                    <a:pt x="440" y="297"/>
                  </a:lnTo>
                  <a:lnTo>
                    <a:pt x="444" y="297"/>
                  </a:lnTo>
                  <a:lnTo>
                    <a:pt x="449" y="296"/>
                  </a:lnTo>
                  <a:lnTo>
                    <a:pt x="456" y="290"/>
                  </a:lnTo>
                  <a:lnTo>
                    <a:pt x="461" y="284"/>
                  </a:lnTo>
                  <a:lnTo>
                    <a:pt x="462" y="279"/>
                  </a:lnTo>
                  <a:lnTo>
                    <a:pt x="464" y="274"/>
                  </a:lnTo>
                  <a:lnTo>
                    <a:pt x="464" y="22"/>
                  </a:lnTo>
                  <a:lnTo>
                    <a:pt x="462" y="18"/>
                  </a:lnTo>
                  <a:lnTo>
                    <a:pt x="461" y="13"/>
                  </a:lnTo>
                  <a:lnTo>
                    <a:pt x="456" y="7"/>
                  </a:lnTo>
                  <a:lnTo>
                    <a:pt x="449" y="1"/>
                  </a:lnTo>
                  <a:lnTo>
                    <a:pt x="444" y="0"/>
                  </a:lnTo>
                  <a:lnTo>
                    <a:pt x="441" y="0"/>
                  </a:lnTo>
                  <a:lnTo>
                    <a:pt x="440" y="0"/>
                  </a:lnTo>
                  <a:lnTo>
                    <a:pt x="329" y="305"/>
                  </a:lnTo>
                  <a:lnTo>
                    <a:pt x="328" y="311"/>
                  </a:lnTo>
                  <a:lnTo>
                    <a:pt x="324" y="317"/>
                  </a:lnTo>
                  <a:lnTo>
                    <a:pt x="318" y="320"/>
                  </a:lnTo>
                  <a:lnTo>
                    <a:pt x="312" y="322"/>
                  </a:lnTo>
                  <a:lnTo>
                    <a:pt x="44" y="322"/>
                  </a:lnTo>
                  <a:lnTo>
                    <a:pt x="38" y="320"/>
                  </a:lnTo>
                  <a:lnTo>
                    <a:pt x="34" y="317"/>
                  </a:lnTo>
                  <a:lnTo>
                    <a:pt x="29" y="311"/>
                  </a:lnTo>
                  <a:lnTo>
                    <a:pt x="28" y="305"/>
                  </a:lnTo>
                  <a:lnTo>
                    <a:pt x="28" y="95"/>
                  </a:lnTo>
                  <a:lnTo>
                    <a:pt x="29" y="89"/>
                  </a:lnTo>
                  <a:lnTo>
                    <a:pt x="34" y="83"/>
                  </a:lnTo>
                  <a:lnTo>
                    <a:pt x="38" y="80"/>
                  </a:lnTo>
                  <a:lnTo>
                    <a:pt x="44" y="79"/>
                  </a:lnTo>
                  <a:lnTo>
                    <a:pt x="312" y="79"/>
                  </a:lnTo>
                  <a:lnTo>
                    <a:pt x="318" y="80"/>
                  </a:lnTo>
                  <a:lnTo>
                    <a:pt x="324" y="83"/>
                  </a:lnTo>
                  <a:lnTo>
                    <a:pt x="328" y="89"/>
                  </a:lnTo>
                  <a:lnTo>
                    <a:pt x="329" y="95"/>
                  </a:lnTo>
                  <a:lnTo>
                    <a:pt x="329" y="305"/>
                  </a:lnTo>
                  <a:lnTo>
                    <a:pt x="4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Freeform 7"/>
            <p:cNvSpPr/>
            <p:nvPr/>
          </p:nvSpPr>
          <p:spPr bwMode="auto">
            <a:xfrm>
              <a:off x="4048125" y="7470775"/>
              <a:ext cx="368300" cy="2476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51" y="12"/>
                </a:cxn>
                <a:cxn ang="0">
                  <a:pos x="20" y="33"/>
                </a:cxn>
                <a:cxn ang="0">
                  <a:pos x="9" y="47"/>
                </a:cxn>
                <a:cxn ang="0">
                  <a:pos x="3" y="62"/>
                </a:cxn>
                <a:cxn ang="0">
                  <a:pos x="0" y="77"/>
                </a:cxn>
                <a:cxn ang="0">
                  <a:pos x="3" y="94"/>
                </a:cxn>
                <a:cxn ang="0">
                  <a:pos x="9" y="107"/>
                </a:cxn>
                <a:cxn ang="0">
                  <a:pos x="20" y="121"/>
                </a:cxn>
                <a:cxn ang="0">
                  <a:pos x="51" y="142"/>
                </a:cxn>
                <a:cxn ang="0">
                  <a:pos x="92" y="155"/>
                </a:cxn>
                <a:cxn ang="0">
                  <a:pos x="139" y="155"/>
                </a:cxn>
                <a:cxn ang="0">
                  <a:pos x="180" y="142"/>
                </a:cxn>
                <a:cxn ang="0">
                  <a:pos x="212" y="121"/>
                </a:cxn>
                <a:cxn ang="0">
                  <a:pos x="223" y="107"/>
                </a:cxn>
                <a:cxn ang="0">
                  <a:pos x="229" y="94"/>
                </a:cxn>
                <a:cxn ang="0">
                  <a:pos x="232" y="77"/>
                </a:cxn>
                <a:cxn ang="0">
                  <a:pos x="229" y="62"/>
                </a:cxn>
                <a:cxn ang="0">
                  <a:pos x="223" y="47"/>
                </a:cxn>
                <a:cxn ang="0">
                  <a:pos x="212" y="33"/>
                </a:cxn>
                <a:cxn ang="0">
                  <a:pos x="180" y="12"/>
                </a:cxn>
                <a:cxn ang="0">
                  <a:pos x="139" y="1"/>
                </a:cxn>
                <a:cxn ang="0">
                  <a:pos x="115" y="0"/>
                </a:cxn>
                <a:cxn ang="0">
                  <a:pos x="48" y="88"/>
                </a:cxn>
                <a:cxn ang="0">
                  <a:pos x="44" y="82"/>
                </a:cxn>
                <a:cxn ang="0">
                  <a:pos x="44" y="74"/>
                </a:cxn>
                <a:cxn ang="0">
                  <a:pos x="48" y="69"/>
                </a:cxn>
                <a:cxn ang="0">
                  <a:pos x="56" y="69"/>
                </a:cxn>
                <a:cxn ang="0">
                  <a:pos x="62" y="74"/>
                </a:cxn>
                <a:cxn ang="0">
                  <a:pos x="62" y="82"/>
                </a:cxn>
                <a:cxn ang="0">
                  <a:pos x="56" y="88"/>
                </a:cxn>
                <a:cxn ang="0">
                  <a:pos x="115" y="0"/>
                </a:cxn>
                <a:cxn ang="0">
                  <a:pos x="91" y="88"/>
                </a:cxn>
                <a:cxn ang="0">
                  <a:pos x="86" y="82"/>
                </a:cxn>
                <a:cxn ang="0">
                  <a:pos x="86" y="74"/>
                </a:cxn>
                <a:cxn ang="0">
                  <a:pos x="91" y="69"/>
                </a:cxn>
                <a:cxn ang="0">
                  <a:pos x="98" y="69"/>
                </a:cxn>
                <a:cxn ang="0">
                  <a:pos x="104" y="74"/>
                </a:cxn>
                <a:cxn ang="0">
                  <a:pos x="104" y="82"/>
                </a:cxn>
                <a:cxn ang="0">
                  <a:pos x="98" y="88"/>
                </a:cxn>
                <a:cxn ang="0">
                  <a:pos x="115" y="0"/>
                </a:cxn>
                <a:cxn ang="0">
                  <a:pos x="133" y="88"/>
                </a:cxn>
                <a:cxn ang="0">
                  <a:pos x="129" y="82"/>
                </a:cxn>
                <a:cxn ang="0">
                  <a:pos x="129" y="74"/>
                </a:cxn>
                <a:cxn ang="0">
                  <a:pos x="133" y="69"/>
                </a:cxn>
                <a:cxn ang="0">
                  <a:pos x="141" y="69"/>
                </a:cxn>
                <a:cxn ang="0">
                  <a:pos x="145" y="74"/>
                </a:cxn>
                <a:cxn ang="0">
                  <a:pos x="145" y="82"/>
                </a:cxn>
                <a:cxn ang="0">
                  <a:pos x="141" y="88"/>
                </a:cxn>
                <a:cxn ang="0">
                  <a:pos x="115" y="0"/>
                </a:cxn>
                <a:cxn ang="0">
                  <a:pos x="176" y="88"/>
                </a:cxn>
                <a:cxn ang="0">
                  <a:pos x="170" y="82"/>
                </a:cxn>
                <a:cxn ang="0">
                  <a:pos x="170" y="74"/>
                </a:cxn>
                <a:cxn ang="0">
                  <a:pos x="176" y="69"/>
                </a:cxn>
                <a:cxn ang="0">
                  <a:pos x="183" y="69"/>
                </a:cxn>
                <a:cxn ang="0">
                  <a:pos x="188" y="74"/>
                </a:cxn>
                <a:cxn ang="0">
                  <a:pos x="188" y="82"/>
                </a:cxn>
                <a:cxn ang="0">
                  <a:pos x="183" y="88"/>
                </a:cxn>
                <a:cxn ang="0">
                  <a:pos x="115" y="0"/>
                </a:cxn>
              </a:cxnLst>
              <a:rect l="0" t="0" r="r" b="b"/>
              <a:pathLst>
                <a:path w="232" h="156">
                  <a:moveTo>
                    <a:pt x="115" y="0"/>
                  </a:moveTo>
                  <a:lnTo>
                    <a:pt x="92" y="1"/>
                  </a:lnTo>
                  <a:lnTo>
                    <a:pt x="71" y="6"/>
                  </a:lnTo>
                  <a:lnTo>
                    <a:pt x="51" y="12"/>
                  </a:lnTo>
                  <a:lnTo>
                    <a:pt x="35" y="22"/>
                  </a:lnTo>
                  <a:lnTo>
                    <a:pt x="20" y="33"/>
                  </a:lnTo>
                  <a:lnTo>
                    <a:pt x="13" y="41"/>
                  </a:lnTo>
                  <a:lnTo>
                    <a:pt x="9" y="47"/>
                  </a:lnTo>
                  <a:lnTo>
                    <a:pt x="6" y="54"/>
                  </a:lnTo>
                  <a:lnTo>
                    <a:pt x="3" y="62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1" y="85"/>
                  </a:lnTo>
                  <a:lnTo>
                    <a:pt x="3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5"/>
                  </a:lnTo>
                  <a:lnTo>
                    <a:pt x="20" y="121"/>
                  </a:lnTo>
                  <a:lnTo>
                    <a:pt x="35" y="133"/>
                  </a:lnTo>
                  <a:lnTo>
                    <a:pt x="51" y="142"/>
                  </a:lnTo>
                  <a:lnTo>
                    <a:pt x="71" y="150"/>
                  </a:lnTo>
                  <a:lnTo>
                    <a:pt x="92" y="155"/>
                  </a:lnTo>
                  <a:lnTo>
                    <a:pt x="115" y="156"/>
                  </a:lnTo>
                  <a:lnTo>
                    <a:pt x="139" y="155"/>
                  </a:lnTo>
                  <a:lnTo>
                    <a:pt x="160" y="150"/>
                  </a:lnTo>
                  <a:lnTo>
                    <a:pt x="180" y="142"/>
                  </a:lnTo>
                  <a:lnTo>
                    <a:pt x="197" y="133"/>
                  </a:lnTo>
                  <a:lnTo>
                    <a:pt x="212" y="121"/>
                  </a:lnTo>
                  <a:lnTo>
                    <a:pt x="217" y="115"/>
                  </a:lnTo>
                  <a:lnTo>
                    <a:pt x="223" y="107"/>
                  </a:lnTo>
                  <a:lnTo>
                    <a:pt x="226" y="101"/>
                  </a:lnTo>
                  <a:lnTo>
                    <a:pt x="229" y="94"/>
                  </a:lnTo>
                  <a:lnTo>
                    <a:pt x="230" y="85"/>
                  </a:lnTo>
                  <a:lnTo>
                    <a:pt x="232" y="77"/>
                  </a:lnTo>
                  <a:lnTo>
                    <a:pt x="230" y="69"/>
                  </a:lnTo>
                  <a:lnTo>
                    <a:pt x="229" y="62"/>
                  </a:lnTo>
                  <a:lnTo>
                    <a:pt x="226" y="54"/>
                  </a:lnTo>
                  <a:lnTo>
                    <a:pt x="223" y="47"/>
                  </a:lnTo>
                  <a:lnTo>
                    <a:pt x="217" y="41"/>
                  </a:lnTo>
                  <a:lnTo>
                    <a:pt x="212" y="33"/>
                  </a:lnTo>
                  <a:lnTo>
                    <a:pt x="197" y="22"/>
                  </a:lnTo>
                  <a:lnTo>
                    <a:pt x="180" y="12"/>
                  </a:lnTo>
                  <a:lnTo>
                    <a:pt x="160" y="6"/>
                  </a:lnTo>
                  <a:lnTo>
                    <a:pt x="139" y="1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53" y="88"/>
                  </a:lnTo>
                  <a:lnTo>
                    <a:pt x="48" y="88"/>
                  </a:lnTo>
                  <a:lnTo>
                    <a:pt x="45" y="85"/>
                  </a:lnTo>
                  <a:lnTo>
                    <a:pt x="44" y="82"/>
                  </a:lnTo>
                  <a:lnTo>
                    <a:pt x="42" y="79"/>
                  </a:lnTo>
                  <a:lnTo>
                    <a:pt x="44" y="74"/>
                  </a:lnTo>
                  <a:lnTo>
                    <a:pt x="45" y="71"/>
                  </a:lnTo>
                  <a:lnTo>
                    <a:pt x="48" y="69"/>
                  </a:lnTo>
                  <a:lnTo>
                    <a:pt x="53" y="68"/>
                  </a:lnTo>
                  <a:lnTo>
                    <a:pt x="56" y="69"/>
                  </a:lnTo>
                  <a:lnTo>
                    <a:pt x="59" y="71"/>
                  </a:lnTo>
                  <a:lnTo>
                    <a:pt x="62" y="74"/>
                  </a:lnTo>
                  <a:lnTo>
                    <a:pt x="62" y="79"/>
                  </a:lnTo>
                  <a:lnTo>
                    <a:pt x="62" y="82"/>
                  </a:lnTo>
                  <a:lnTo>
                    <a:pt x="59" y="85"/>
                  </a:lnTo>
                  <a:lnTo>
                    <a:pt x="56" y="88"/>
                  </a:lnTo>
                  <a:lnTo>
                    <a:pt x="53" y="88"/>
                  </a:lnTo>
                  <a:lnTo>
                    <a:pt x="115" y="0"/>
                  </a:lnTo>
                  <a:lnTo>
                    <a:pt x="95" y="88"/>
                  </a:lnTo>
                  <a:lnTo>
                    <a:pt x="91" y="88"/>
                  </a:lnTo>
                  <a:lnTo>
                    <a:pt x="88" y="85"/>
                  </a:lnTo>
                  <a:lnTo>
                    <a:pt x="86" y="82"/>
                  </a:lnTo>
                  <a:lnTo>
                    <a:pt x="85" y="79"/>
                  </a:lnTo>
                  <a:lnTo>
                    <a:pt x="86" y="74"/>
                  </a:lnTo>
                  <a:lnTo>
                    <a:pt x="88" y="71"/>
                  </a:lnTo>
                  <a:lnTo>
                    <a:pt x="91" y="69"/>
                  </a:lnTo>
                  <a:lnTo>
                    <a:pt x="95" y="68"/>
                  </a:lnTo>
                  <a:lnTo>
                    <a:pt x="98" y="69"/>
                  </a:lnTo>
                  <a:lnTo>
                    <a:pt x="101" y="71"/>
                  </a:lnTo>
                  <a:lnTo>
                    <a:pt x="104" y="74"/>
                  </a:lnTo>
                  <a:lnTo>
                    <a:pt x="104" y="79"/>
                  </a:lnTo>
                  <a:lnTo>
                    <a:pt x="104" y="82"/>
                  </a:lnTo>
                  <a:lnTo>
                    <a:pt x="101" y="85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115" y="0"/>
                  </a:lnTo>
                  <a:lnTo>
                    <a:pt x="136" y="88"/>
                  </a:lnTo>
                  <a:lnTo>
                    <a:pt x="133" y="88"/>
                  </a:lnTo>
                  <a:lnTo>
                    <a:pt x="130" y="85"/>
                  </a:lnTo>
                  <a:lnTo>
                    <a:pt x="129" y="82"/>
                  </a:lnTo>
                  <a:lnTo>
                    <a:pt x="127" y="79"/>
                  </a:lnTo>
                  <a:lnTo>
                    <a:pt x="129" y="74"/>
                  </a:lnTo>
                  <a:lnTo>
                    <a:pt x="130" y="71"/>
                  </a:lnTo>
                  <a:lnTo>
                    <a:pt x="133" y="69"/>
                  </a:lnTo>
                  <a:lnTo>
                    <a:pt x="136" y="68"/>
                  </a:lnTo>
                  <a:lnTo>
                    <a:pt x="141" y="69"/>
                  </a:lnTo>
                  <a:lnTo>
                    <a:pt x="144" y="71"/>
                  </a:lnTo>
                  <a:lnTo>
                    <a:pt x="145" y="74"/>
                  </a:lnTo>
                  <a:lnTo>
                    <a:pt x="147" y="79"/>
                  </a:lnTo>
                  <a:lnTo>
                    <a:pt x="145" y="82"/>
                  </a:lnTo>
                  <a:lnTo>
                    <a:pt x="144" y="85"/>
                  </a:lnTo>
                  <a:lnTo>
                    <a:pt x="141" y="88"/>
                  </a:lnTo>
                  <a:lnTo>
                    <a:pt x="136" y="88"/>
                  </a:lnTo>
                  <a:lnTo>
                    <a:pt x="115" y="0"/>
                  </a:lnTo>
                  <a:lnTo>
                    <a:pt x="179" y="88"/>
                  </a:lnTo>
                  <a:lnTo>
                    <a:pt x="176" y="88"/>
                  </a:lnTo>
                  <a:lnTo>
                    <a:pt x="173" y="85"/>
                  </a:lnTo>
                  <a:lnTo>
                    <a:pt x="170" y="82"/>
                  </a:lnTo>
                  <a:lnTo>
                    <a:pt x="170" y="79"/>
                  </a:lnTo>
                  <a:lnTo>
                    <a:pt x="170" y="74"/>
                  </a:lnTo>
                  <a:lnTo>
                    <a:pt x="173" y="71"/>
                  </a:lnTo>
                  <a:lnTo>
                    <a:pt x="176" y="69"/>
                  </a:lnTo>
                  <a:lnTo>
                    <a:pt x="179" y="68"/>
                  </a:lnTo>
                  <a:lnTo>
                    <a:pt x="183" y="69"/>
                  </a:lnTo>
                  <a:lnTo>
                    <a:pt x="186" y="71"/>
                  </a:lnTo>
                  <a:lnTo>
                    <a:pt x="188" y="74"/>
                  </a:lnTo>
                  <a:lnTo>
                    <a:pt x="189" y="79"/>
                  </a:lnTo>
                  <a:lnTo>
                    <a:pt x="188" y="82"/>
                  </a:lnTo>
                  <a:lnTo>
                    <a:pt x="186" y="85"/>
                  </a:lnTo>
                  <a:lnTo>
                    <a:pt x="183" y="88"/>
                  </a:lnTo>
                  <a:lnTo>
                    <a:pt x="179" y="88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Freeform 9"/>
            <p:cNvSpPr/>
            <p:nvPr/>
          </p:nvSpPr>
          <p:spPr bwMode="auto">
            <a:xfrm>
              <a:off x="3995737" y="7396163"/>
              <a:ext cx="692150" cy="428625"/>
            </a:xfrm>
            <a:custGeom>
              <a:avLst/>
              <a:gdLst/>
              <a:ahLst/>
              <a:cxnLst>
                <a:cxn ang="0">
                  <a:pos x="328" y="246"/>
                </a:cxn>
                <a:cxn ang="0">
                  <a:pos x="328" y="252"/>
                </a:cxn>
                <a:cxn ang="0">
                  <a:pos x="327" y="255"/>
                </a:cxn>
                <a:cxn ang="0">
                  <a:pos x="321" y="262"/>
                </a:cxn>
                <a:cxn ang="0">
                  <a:pos x="315" y="268"/>
                </a:cxn>
                <a:cxn ang="0">
                  <a:pos x="310" y="268"/>
                </a:cxn>
                <a:cxn ang="0">
                  <a:pos x="306" y="270"/>
                </a:cxn>
                <a:cxn ang="0">
                  <a:pos x="72" y="270"/>
                </a:cxn>
                <a:cxn ang="0">
                  <a:pos x="306" y="270"/>
                </a:cxn>
                <a:cxn ang="0">
                  <a:pos x="310" y="268"/>
                </a:cxn>
                <a:cxn ang="0">
                  <a:pos x="315" y="268"/>
                </a:cxn>
                <a:cxn ang="0">
                  <a:pos x="321" y="262"/>
                </a:cxn>
                <a:cxn ang="0">
                  <a:pos x="327" y="255"/>
                </a:cxn>
                <a:cxn ang="0">
                  <a:pos x="328" y="252"/>
                </a:cxn>
                <a:cxn ang="0">
                  <a:pos x="328" y="247"/>
                </a:cxn>
                <a:cxn ang="0">
                  <a:pos x="328" y="246"/>
                </a:cxn>
                <a:cxn ang="0">
                  <a:pos x="436" y="195"/>
                </a:cxn>
                <a:cxn ang="0">
                  <a:pos x="434" y="200"/>
                </a:cxn>
                <a:cxn ang="0">
                  <a:pos x="433" y="205"/>
                </a:cxn>
                <a:cxn ang="0">
                  <a:pos x="428" y="211"/>
                </a:cxn>
                <a:cxn ang="0">
                  <a:pos x="421" y="217"/>
                </a:cxn>
                <a:cxn ang="0">
                  <a:pos x="416" y="218"/>
                </a:cxn>
                <a:cxn ang="0">
                  <a:pos x="412" y="218"/>
                </a:cxn>
                <a:cxn ang="0">
                  <a:pos x="401" y="218"/>
                </a:cxn>
                <a:cxn ang="0">
                  <a:pos x="412" y="218"/>
                </a:cxn>
                <a:cxn ang="0">
                  <a:pos x="416" y="218"/>
                </a:cxn>
                <a:cxn ang="0">
                  <a:pos x="421" y="217"/>
                </a:cxn>
                <a:cxn ang="0">
                  <a:pos x="428" y="211"/>
                </a:cxn>
                <a:cxn ang="0">
                  <a:pos x="433" y="205"/>
                </a:cxn>
                <a:cxn ang="0">
                  <a:pos x="434" y="200"/>
                </a:cxn>
                <a:cxn ang="0">
                  <a:pos x="436" y="195"/>
                </a:cxn>
                <a:cxn ang="0">
                  <a:pos x="328" y="246"/>
                </a:cxn>
                <a:cxn ang="0">
                  <a:pos x="284" y="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6"/>
                </a:cxn>
                <a:cxn ang="0">
                  <a:pos x="1" y="10"/>
                </a:cxn>
                <a:cxn ang="0">
                  <a:pos x="6" y="4"/>
                </a:cxn>
                <a:cxn ang="0">
                  <a:pos x="10" y="1"/>
                </a:cxn>
                <a:cxn ang="0">
                  <a:pos x="16" y="0"/>
                </a:cxn>
                <a:cxn ang="0">
                  <a:pos x="284" y="0"/>
                </a:cxn>
                <a:cxn ang="0">
                  <a:pos x="290" y="1"/>
                </a:cxn>
                <a:cxn ang="0">
                  <a:pos x="296" y="4"/>
                </a:cxn>
                <a:cxn ang="0">
                  <a:pos x="300" y="10"/>
                </a:cxn>
                <a:cxn ang="0">
                  <a:pos x="301" y="16"/>
                </a:cxn>
                <a:cxn ang="0">
                  <a:pos x="301" y="226"/>
                </a:cxn>
                <a:cxn ang="0">
                  <a:pos x="301" y="16"/>
                </a:cxn>
                <a:cxn ang="0">
                  <a:pos x="300" y="10"/>
                </a:cxn>
                <a:cxn ang="0">
                  <a:pos x="296" y="4"/>
                </a:cxn>
                <a:cxn ang="0">
                  <a:pos x="290" y="1"/>
                </a:cxn>
                <a:cxn ang="0">
                  <a:pos x="284" y="0"/>
                </a:cxn>
                <a:cxn ang="0">
                  <a:pos x="328" y="246"/>
                </a:cxn>
              </a:cxnLst>
              <a:rect l="0" t="0" r="r" b="b"/>
              <a:pathLst>
                <a:path w="436" h="270">
                  <a:moveTo>
                    <a:pt x="328" y="246"/>
                  </a:moveTo>
                  <a:lnTo>
                    <a:pt x="328" y="252"/>
                  </a:lnTo>
                  <a:lnTo>
                    <a:pt x="327" y="255"/>
                  </a:lnTo>
                  <a:lnTo>
                    <a:pt x="321" y="262"/>
                  </a:lnTo>
                  <a:lnTo>
                    <a:pt x="315" y="268"/>
                  </a:lnTo>
                  <a:lnTo>
                    <a:pt x="310" y="268"/>
                  </a:lnTo>
                  <a:lnTo>
                    <a:pt x="306" y="270"/>
                  </a:lnTo>
                  <a:lnTo>
                    <a:pt x="72" y="270"/>
                  </a:lnTo>
                  <a:lnTo>
                    <a:pt x="306" y="270"/>
                  </a:lnTo>
                  <a:lnTo>
                    <a:pt x="310" y="268"/>
                  </a:lnTo>
                  <a:lnTo>
                    <a:pt x="315" y="268"/>
                  </a:lnTo>
                  <a:lnTo>
                    <a:pt x="321" y="262"/>
                  </a:lnTo>
                  <a:lnTo>
                    <a:pt x="327" y="255"/>
                  </a:lnTo>
                  <a:lnTo>
                    <a:pt x="328" y="252"/>
                  </a:lnTo>
                  <a:lnTo>
                    <a:pt x="328" y="247"/>
                  </a:lnTo>
                  <a:lnTo>
                    <a:pt x="328" y="246"/>
                  </a:lnTo>
                  <a:lnTo>
                    <a:pt x="436" y="195"/>
                  </a:lnTo>
                  <a:lnTo>
                    <a:pt x="434" y="200"/>
                  </a:lnTo>
                  <a:lnTo>
                    <a:pt x="433" y="205"/>
                  </a:lnTo>
                  <a:lnTo>
                    <a:pt x="428" y="211"/>
                  </a:lnTo>
                  <a:lnTo>
                    <a:pt x="421" y="217"/>
                  </a:lnTo>
                  <a:lnTo>
                    <a:pt x="416" y="218"/>
                  </a:lnTo>
                  <a:lnTo>
                    <a:pt x="412" y="218"/>
                  </a:lnTo>
                  <a:lnTo>
                    <a:pt x="401" y="218"/>
                  </a:lnTo>
                  <a:lnTo>
                    <a:pt x="412" y="218"/>
                  </a:lnTo>
                  <a:lnTo>
                    <a:pt x="416" y="218"/>
                  </a:lnTo>
                  <a:lnTo>
                    <a:pt x="421" y="217"/>
                  </a:lnTo>
                  <a:lnTo>
                    <a:pt x="428" y="211"/>
                  </a:lnTo>
                  <a:lnTo>
                    <a:pt x="433" y="205"/>
                  </a:lnTo>
                  <a:lnTo>
                    <a:pt x="434" y="200"/>
                  </a:lnTo>
                  <a:lnTo>
                    <a:pt x="436" y="195"/>
                  </a:lnTo>
                  <a:lnTo>
                    <a:pt x="328" y="246"/>
                  </a:lnTo>
                  <a:lnTo>
                    <a:pt x="284" y="0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84" y="0"/>
                  </a:lnTo>
                  <a:lnTo>
                    <a:pt x="290" y="1"/>
                  </a:lnTo>
                  <a:lnTo>
                    <a:pt x="296" y="4"/>
                  </a:lnTo>
                  <a:lnTo>
                    <a:pt x="300" y="10"/>
                  </a:lnTo>
                  <a:lnTo>
                    <a:pt x="301" y="16"/>
                  </a:lnTo>
                  <a:lnTo>
                    <a:pt x="301" y="226"/>
                  </a:lnTo>
                  <a:lnTo>
                    <a:pt x="301" y="16"/>
                  </a:lnTo>
                  <a:lnTo>
                    <a:pt x="300" y="10"/>
                  </a:lnTo>
                  <a:lnTo>
                    <a:pt x="296" y="4"/>
                  </a:lnTo>
                  <a:lnTo>
                    <a:pt x="290" y="1"/>
                  </a:lnTo>
                  <a:lnTo>
                    <a:pt x="284" y="0"/>
                  </a:lnTo>
                  <a:lnTo>
                    <a:pt x="328" y="2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1" name="그룹 1666"/>
          <p:cNvGrpSpPr/>
          <p:nvPr/>
        </p:nvGrpSpPr>
        <p:grpSpPr>
          <a:xfrm>
            <a:off x="2915090" y="3109907"/>
            <a:ext cx="649174" cy="442444"/>
            <a:chOff x="8189913" y="11163300"/>
            <a:chExt cx="817563" cy="557212"/>
          </a:xfrm>
          <a:solidFill>
            <a:schemeClr val="accent3"/>
          </a:solidFill>
        </p:grpSpPr>
        <p:sp>
          <p:nvSpPr>
            <p:cNvPr id="132" name="Freeform 34"/>
            <p:cNvSpPr/>
            <p:nvPr/>
          </p:nvSpPr>
          <p:spPr bwMode="auto">
            <a:xfrm>
              <a:off x="8824913" y="11356975"/>
              <a:ext cx="182563" cy="182562"/>
            </a:xfrm>
            <a:custGeom>
              <a:avLst/>
              <a:gdLst/>
              <a:ahLst/>
              <a:cxnLst>
                <a:cxn ang="0">
                  <a:pos x="114" y="67"/>
                </a:cxn>
                <a:cxn ang="0">
                  <a:pos x="114" y="44"/>
                </a:cxn>
                <a:cxn ang="0">
                  <a:pos x="100" y="39"/>
                </a:cxn>
                <a:cxn ang="0">
                  <a:pos x="106" y="27"/>
                </a:cxn>
                <a:cxn ang="0">
                  <a:pos x="91" y="10"/>
                </a:cxn>
                <a:cxn ang="0">
                  <a:pos x="77" y="15"/>
                </a:cxn>
                <a:cxn ang="0">
                  <a:pos x="71" y="0"/>
                </a:cxn>
                <a:cxn ang="0">
                  <a:pos x="49" y="0"/>
                </a:cxn>
                <a:cxn ang="0">
                  <a:pos x="47" y="12"/>
                </a:cxn>
                <a:cxn ang="0">
                  <a:pos x="33" y="18"/>
                </a:cxn>
                <a:cxn ang="0">
                  <a:pos x="18" y="15"/>
                </a:cxn>
                <a:cxn ang="0">
                  <a:pos x="20" y="30"/>
                </a:cxn>
                <a:cxn ang="0">
                  <a:pos x="12" y="47"/>
                </a:cxn>
                <a:cxn ang="0">
                  <a:pos x="0" y="56"/>
                </a:cxn>
                <a:cxn ang="0">
                  <a:pos x="12" y="65"/>
                </a:cxn>
                <a:cxn ang="0">
                  <a:pos x="15" y="74"/>
                </a:cxn>
                <a:cxn ang="0">
                  <a:pos x="9" y="88"/>
                </a:cxn>
                <a:cxn ang="0">
                  <a:pos x="26" y="104"/>
                </a:cxn>
                <a:cxn ang="0">
                  <a:pos x="40" y="98"/>
                </a:cxn>
                <a:cxn ang="0">
                  <a:pos x="47" y="114"/>
                </a:cxn>
                <a:cxn ang="0">
                  <a:pos x="70" y="114"/>
                </a:cxn>
                <a:cxn ang="0">
                  <a:pos x="76" y="98"/>
                </a:cxn>
                <a:cxn ang="0">
                  <a:pos x="90" y="104"/>
                </a:cxn>
                <a:cxn ang="0">
                  <a:pos x="106" y="88"/>
                </a:cxn>
                <a:cxn ang="0">
                  <a:pos x="100" y="74"/>
                </a:cxn>
                <a:cxn ang="0">
                  <a:pos x="103" y="65"/>
                </a:cxn>
                <a:cxn ang="0">
                  <a:pos x="32" y="57"/>
                </a:cxn>
                <a:cxn ang="0">
                  <a:pos x="33" y="47"/>
                </a:cxn>
                <a:cxn ang="0">
                  <a:pos x="38" y="39"/>
                </a:cxn>
                <a:cxn ang="0">
                  <a:pos x="47" y="33"/>
                </a:cxn>
                <a:cxn ang="0">
                  <a:pos x="58" y="30"/>
                </a:cxn>
                <a:cxn ang="0">
                  <a:pos x="67" y="32"/>
                </a:cxn>
                <a:cxn ang="0">
                  <a:pos x="76" y="38"/>
                </a:cxn>
                <a:cxn ang="0">
                  <a:pos x="82" y="45"/>
                </a:cxn>
                <a:cxn ang="0">
                  <a:pos x="83" y="56"/>
                </a:cxn>
                <a:cxn ang="0">
                  <a:pos x="82" y="67"/>
                </a:cxn>
                <a:cxn ang="0">
                  <a:pos x="77" y="74"/>
                </a:cxn>
                <a:cxn ang="0">
                  <a:pos x="68" y="80"/>
                </a:cxn>
                <a:cxn ang="0">
                  <a:pos x="58" y="83"/>
                </a:cxn>
                <a:cxn ang="0">
                  <a:pos x="49" y="82"/>
                </a:cxn>
                <a:cxn ang="0">
                  <a:pos x="40" y="76"/>
                </a:cxn>
                <a:cxn ang="0">
                  <a:pos x="33" y="68"/>
                </a:cxn>
                <a:cxn ang="0">
                  <a:pos x="103" y="65"/>
                </a:cxn>
              </a:cxnLst>
              <a:rect l="0" t="0" r="r" b="b"/>
              <a:pathLst>
                <a:path w="115" h="115">
                  <a:moveTo>
                    <a:pt x="103" y="65"/>
                  </a:moveTo>
                  <a:lnTo>
                    <a:pt x="114" y="67"/>
                  </a:lnTo>
                  <a:lnTo>
                    <a:pt x="115" y="56"/>
                  </a:lnTo>
                  <a:lnTo>
                    <a:pt x="114" y="44"/>
                  </a:lnTo>
                  <a:lnTo>
                    <a:pt x="102" y="47"/>
                  </a:lnTo>
                  <a:lnTo>
                    <a:pt x="100" y="39"/>
                  </a:lnTo>
                  <a:lnTo>
                    <a:pt x="97" y="33"/>
                  </a:lnTo>
                  <a:lnTo>
                    <a:pt x="106" y="27"/>
                  </a:lnTo>
                  <a:lnTo>
                    <a:pt x="100" y="18"/>
                  </a:lnTo>
                  <a:lnTo>
                    <a:pt x="91" y="10"/>
                  </a:lnTo>
                  <a:lnTo>
                    <a:pt x="85" y="19"/>
                  </a:lnTo>
                  <a:lnTo>
                    <a:pt x="77" y="15"/>
                  </a:lnTo>
                  <a:lnTo>
                    <a:pt x="68" y="12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40" y="15"/>
                  </a:lnTo>
                  <a:lnTo>
                    <a:pt x="33" y="18"/>
                  </a:lnTo>
                  <a:lnTo>
                    <a:pt x="27" y="7"/>
                  </a:lnTo>
                  <a:lnTo>
                    <a:pt x="18" y="15"/>
                  </a:lnTo>
                  <a:lnTo>
                    <a:pt x="11" y="24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2" y="47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5" y="74"/>
                  </a:lnTo>
                  <a:lnTo>
                    <a:pt x="20" y="82"/>
                  </a:lnTo>
                  <a:lnTo>
                    <a:pt x="9" y="88"/>
                  </a:lnTo>
                  <a:lnTo>
                    <a:pt x="17" y="97"/>
                  </a:lnTo>
                  <a:lnTo>
                    <a:pt x="26" y="104"/>
                  </a:lnTo>
                  <a:lnTo>
                    <a:pt x="32" y="95"/>
                  </a:lnTo>
                  <a:lnTo>
                    <a:pt x="40" y="98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58" y="115"/>
                  </a:lnTo>
                  <a:lnTo>
                    <a:pt x="70" y="114"/>
                  </a:lnTo>
                  <a:lnTo>
                    <a:pt x="67" y="101"/>
                  </a:lnTo>
                  <a:lnTo>
                    <a:pt x="76" y="98"/>
                  </a:lnTo>
                  <a:lnTo>
                    <a:pt x="83" y="94"/>
                  </a:lnTo>
                  <a:lnTo>
                    <a:pt x="90" y="104"/>
                  </a:lnTo>
                  <a:lnTo>
                    <a:pt x="99" y="97"/>
                  </a:lnTo>
                  <a:lnTo>
                    <a:pt x="106" y="88"/>
                  </a:lnTo>
                  <a:lnTo>
                    <a:pt x="96" y="82"/>
                  </a:lnTo>
                  <a:lnTo>
                    <a:pt x="100" y="74"/>
                  </a:lnTo>
                  <a:lnTo>
                    <a:pt x="102" y="65"/>
                  </a:lnTo>
                  <a:lnTo>
                    <a:pt x="103" y="65"/>
                  </a:lnTo>
                  <a:lnTo>
                    <a:pt x="32" y="62"/>
                  </a:lnTo>
                  <a:lnTo>
                    <a:pt x="32" y="57"/>
                  </a:lnTo>
                  <a:lnTo>
                    <a:pt x="32" y="51"/>
                  </a:lnTo>
                  <a:lnTo>
                    <a:pt x="33" y="47"/>
                  </a:lnTo>
                  <a:lnTo>
                    <a:pt x="35" y="42"/>
                  </a:lnTo>
                  <a:lnTo>
                    <a:pt x="38" y="39"/>
                  </a:lnTo>
                  <a:lnTo>
                    <a:pt x="43" y="35"/>
                  </a:lnTo>
                  <a:lnTo>
                    <a:pt x="47" y="33"/>
                  </a:lnTo>
                  <a:lnTo>
                    <a:pt x="52" y="32"/>
                  </a:lnTo>
                  <a:lnTo>
                    <a:pt x="58" y="30"/>
                  </a:lnTo>
                  <a:lnTo>
                    <a:pt x="62" y="30"/>
                  </a:lnTo>
                  <a:lnTo>
                    <a:pt x="67" y="32"/>
                  </a:lnTo>
                  <a:lnTo>
                    <a:pt x="71" y="35"/>
                  </a:lnTo>
                  <a:lnTo>
                    <a:pt x="76" y="38"/>
                  </a:lnTo>
                  <a:lnTo>
                    <a:pt x="79" y="41"/>
                  </a:lnTo>
                  <a:lnTo>
                    <a:pt x="82" y="45"/>
                  </a:lnTo>
                  <a:lnTo>
                    <a:pt x="83" y="51"/>
                  </a:lnTo>
                  <a:lnTo>
                    <a:pt x="83" y="56"/>
                  </a:lnTo>
                  <a:lnTo>
                    <a:pt x="83" y="62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7" y="74"/>
                  </a:lnTo>
                  <a:lnTo>
                    <a:pt x="73" y="79"/>
                  </a:lnTo>
                  <a:lnTo>
                    <a:pt x="68" y="80"/>
                  </a:lnTo>
                  <a:lnTo>
                    <a:pt x="64" y="82"/>
                  </a:lnTo>
                  <a:lnTo>
                    <a:pt x="58" y="83"/>
                  </a:lnTo>
                  <a:lnTo>
                    <a:pt x="53" y="83"/>
                  </a:lnTo>
                  <a:lnTo>
                    <a:pt x="49" y="82"/>
                  </a:lnTo>
                  <a:lnTo>
                    <a:pt x="44" y="79"/>
                  </a:lnTo>
                  <a:lnTo>
                    <a:pt x="40" y="76"/>
                  </a:lnTo>
                  <a:lnTo>
                    <a:pt x="37" y="73"/>
                  </a:lnTo>
                  <a:lnTo>
                    <a:pt x="33" y="68"/>
                  </a:lnTo>
                  <a:lnTo>
                    <a:pt x="32" y="62"/>
                  </a:lnTo>
                  <a:lnTo>
                    <a:pt x="103" y="6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Freeform 35"/>
            <p:cNvSpPr/>
            <p:nvPr/>
          </p:nvSpPr>
          <p:spPr bwMode="auto">
            <a:xfrm>
              <a:off x="8347075" y="11353800"/>
              <a:ext cx="476250" cy="293687"/>
            </a:xfrm>
            <a:custGeom>
              <a:avLst/>
              <a:gdLst/>
              <a:ahLst/>
              <a:cxnLst>
                <a:cxn ang="0">
                  <a:pos x="33" y="176"/>
                </a:cxn>
                <a:cxn ang="0">
                  <a:pos x="89" y="185"/>
                </a:cxn>
                <a:cxn ang="0">
                  <a:pos x="83" y="166"/>
                </a:cxn>
                <a:cxn ang="0">
                  <a:pos x="81" y="138"/>
                </a:cxn>
                <a:cxn ang="0">
                  <a:pos x="92" y="114"/>
                </a:cxn>
                <a:cxn ang="0">
                  <a:pos x="110" y="94"/>
                </a:cxn>
                <a:cxn ang="0">
                  <a:pos x="135" y="84"/>
                </a:cxn>
                <a:cxn ang="0">
                  <a:pos x="162" y="84"/>
                </a:cxn>
                <a:cxn ang="0">
                  <a:pos x="186" y="93"/>
                </a:cxn>
                <a:cxn ang="0">
                  <a:pos x="206" y="111"/>
                </a:cxn>
                <a:cxn ang="0">
                  <a:pos x="216" y="135"/>
                </a:cxn>
                <a:cxn ang="0">
                  <a:pos x="216" y="161"/>
                </a:cxn>
                <a:cxn ang="0">
                  <a:pos x="209" y="185"/>
                </a:cxn>
                <a:cxn ang="0">
                  <a:pos x="266" y="172"/>
                </a:cxn>
                <a:cxn ang="0">
                  <a:pos x="300" y="163"/>
                </a:cxn>
                <a:cxn ang="0">
                  <a:pos x="298" y="134"/>
                </a:cxn>
                <a:cxn ang="0">
                  <a:pos x="266" y="125"/>
                </a:cxn>
                <a:cxn ang="0">
                  <a:pos x="251" y="88"/>
                </a:cxn>
                <a:cxn ang="0">
                  <a:pos x="269" y="59"/>
                </a:cxn>
                <a:cxn ang="0">
                  <a:pos x="250" y="38"/>
                </a:cxn>
                <a:cxn ang="0">
                  <a:pos x="219" y="53"/>
                </a:cxn>
                <a:cxn ang="0">
                  <a:pos x="198" y="41"/>
                </a:cxn>
                <a:cxn ang="0">
                  <a:pos x="177" y="34"/>
                </a:cxn>
                <a:cxn ang="0">
                  <a:pos x="169" y="2"/>
                </a:cxn>
                <a:cxn ang="0">
                  <a:pos x="139" y="0"/>
                </a:cxn>
                <a:cxn ang="0">
                  <a:pos x="130" y="32"/>
                </a:cxn>
                <a:cxn ang="0">
                  <a:pos x="113" y="37"/>
                </a:cxn>
                <a:cxn ang="0">
                  <a:pos x="86" y="50"/>
                </a:cxn>
                <a:cxn ang="0">
                  <a:pos x="57" y="32"/>
                </a:cxn>
                <a:cxn ang="0">
                  <a:pos x="35" y="53"/>
                </a:cxn>
                <a:cxn ang="0">
                  <a:pos x="51" y="82"/>
                </a:cxn>
                <a:cxn ang="0">
                  <a:pos x="41" y="103"/>
                </a:cxn>
                <a:cxn ang="0">
                  <a:pos x="33" y="125"/>
                </a:cxn>
                <a:cxn ang="0">
                  <a:pos x="0" y="134"/>
                </a:cxn>
                <a:cxn ang="0">
                  <a:pos x="0" y="163"/>
                </a:cxn>
                <a:cxn ang="0">
                  <a:pos x="30" y="172"/>
                </a:cxn>
              </a:cxnLst>
              <a:rect l="0" t="0" r="r" b="b"/>
              <a:pathLst>
                <a:path w="300" h="185">
                  <a:moveTo>
                    <a:pt x="31" y="172"/>
                  </a:moveTo>
                  <a:lnTo>
                    <a:pt x="33" y="176"/>
                  </a:lnTo>
                  <a:lnTo>
                    <a:pt x="35" y="185"/>
                  </a:lnTo>
                  <a:lnTo>
                    <a:pt x="89" y="185"/>
                  </a:lnTo>
                  <a:lnTo>
                    <a:pt x="86" y="175"/>
                  </a:lnTo>
                  <a:lnTo>
                    <a:pt x="83" y="166"/>
                  </a:lnTo>
                  <a:lnTo>
                    <a:pt x="80" y="152"/>
                  </a:lnTo>
                  <a:lnTo>
                    <a:pt x="81" y="138"/>
                  </a:lnTo>
                  <a:lnTo>
                    <a:pt x="86" y="125"/>
                  </a:lnTo>
                  <a:lnTo>
                    <a:pt x="92" y="114"/>
                  </a:lnTo>
                  <a:lnTo>
                    <a:pt x="100" y="103"/>
                  </a:lnTo>
                  <a:lnTo>
                    <a:pt x="110" y="94"/>
                  </a:lnTo>
                  <a:lnTo>
                    <a:pt x="121" y="88"/>
                  </a:lnTo>
                  <a:lnTo>
                    <a:pt x="135" y="84"/>
                  </a:lnTo>
                  <a:lnTo>
                    <a:pt x="148" y="82"/>
                  </a:lnTo>
                  <a:lnTo>
                    <a:pt x="162" y="84"/>
                  </a:lnTo>
                  <a:lnTo>
                    <a:pt x="174" y="87"/>
                  </a:lnTo>
                  <a:lnTo>
                    <a:pt x="186" y="93"/>
                  </a:lnTo>
                  <a:lnTo>
                    <a:pt x="197" y="100"/>
                  </a:lnTo>
                  <a:lnTo>
                    <a:pt x="206" y="111"/>
                  </a:lnTo>
                  <a:lnTo>
                    <a:pt x="212" y="123"/>
                  </a:lnTo>
                  <a:lnTo>
                    <a:pt x="216" y="135"/>
                  </a:lnTo>
                  <a:lnTo>
                    <a:pt x="218" y="149"/>
                  </a:lnTo>
                  <a:lnTo>
                    <a:pt x="216" y="161"/>
                  </a:lnTo>
                  <a:lnTo>
                    <a:pt x="213" y="173"/>
                  </a:lnTo>
                  <a:lnTo>
                    <a:pt x="209" y="185"/>
                  </a:lnTo>
                  <a:lnTo>
                    <a:pt x="263" y="185"/>
                  </a:lnTo>
                  <a:lnTo>
                    <a:pt x="266" y="172"/>
                  </a:lnTo>
                  <a:lnTo>
                    <a:pt x="297" y="178"/>
                  </a:lnTo>
                  <a:lnTo>
                    <a:pt x="300" y="163"/>
                  </a:lnTo>
                  <a:lnTo>
                    <a:pt x="300" y="147"/>
                  </a:lnTo>
                  <a:lnTo>
                    <a:pt x="298" y="134"/>
                  </a:lnTo>
                  <a:lnTo>
                    <a:pt x="297" y="119"/>
                  </a:lnTo>
                  <a:lnTo>
                    <a:pt x="266" y="125"/>
                  </a:lnTo>
                  <a:lnTo>
                    <a:pt x="260" y="106"/>
                  </a:lnTo>
                  <a:lnTo>
                    <a:pt x="251" y="88"/>
                  </a:lnTo>
                  <a:lnTo>
                    <a:pt x="277" y="72"/>
                  </a:lnTo>
                  <a:lnTo>
                    <a:pt x="269" y="59"/>
                  </a:lnTo>
                  <a:lnTo>
                    <a:pt x="260" y="49"/>
                  </a:lnTo>
                  <a:lnTo>
                    <a:pt x="250" y="38"/>
                  </a:lnTo>
                  <a:lnTo>
                    <a:pt x="238" y="29"/>
                  </a:lnTo>
                  <a:lnTo>
                    <a:pt x="219" y="53"/>
                  </a:lnTo>
                  <a:lnTo>
                    <a:pt x="209" y="47"/>
                  </a:lnTo>
                  <a:lnTo>
                    <a:pt x="198" y="41"/>
                  </a:lnTo>
                  <a:lnTo>
                    <a:pt x="188" y="38"/>
                  </a:lnTo>
                  <a:lnTo>
                    <a:pt x="177" y="34"/>
                  </a:lnTo>
                  <a:lnTo>
                    <a:pt x="183" y="3"/>
                  </a:lnTo>
                  <a:lnTo>
                    <a:pt x="169" y="2"/>
                  </a:lnTo>
                  <a:lnTo>
                    <a:pt x="154" y="0"/>
                  </a:lnTo>
                  <a:lnTo>
                    <a:pt x="139" y="0"/>
                  </a:lnTo>
                  <a:lnTo>
                    <a:pt x="124" y="2"/>
                  </a:lnTo>
                  <a:lnTo>
                    <a:pt x="130" y="32"/>
                  </a:lnTo>
                  <a:lnTo>
                    <a:pt x="124" y="34"/>
                  </a:lnTo>
                  <a:lnTo>
                    <a:pt x="113" y="37"/>
                  </a:lnTo>
                  <a:lnTo>
                    <a:pt x="104" y="40"/>
                  </a:lnTo>
                  <a:lnTo>
                    <a:pt x="86" y="50"/>
                  </a:lnTo>
                  <a:lnTo>
                    <a:pt x="69" y="23"/>
                  </a:lnTo>
                  <a:lnTo>
                    <a:pt x="57" y="32"/>
                  </a:lnTo>
                  <a:lnTo>
                    <a:pt x="45" y="41"/>
                  </a:lnTo>
                  <a:lnTo>
                    <a:pt x="35" y="53"/>
                  </a:lnTo>
                  <a:lnTo>
                    <a:pt x="25" y="64"/>
                  </a:lnTo>
                  <a:lnTo>
                    <a:pt x="51" y="82"/>
                  </a:lnTo>
                  <a:lnTo>
                    <a:pt x="45" y="93"/>
                  </a:lnTo>
                  <a:lnTo>
                    <a:pt x="41" y="103"/>
                  </a:lnTo>
                  <a:lnTo>
                    <a:pt x="36" y="114"/>
                  </a:lnTo>
                  <a:lnTo>
                    <a:pt x="33" y="125"/>
                  </a:lnTo>
                  <a:lnTo>
                    <a:pt x="3" y="119"/>
                  </a:lnTo>
                  <a:lnTo>
                    <a:pt x="0" y="134"/>
                  </a:lnTo>
                  <a:lnTo>
                    <a:pt x="0" y="147"/>
                  </a:lnTo>
                  <a:lnTo>
                    <a:pt x="0" y="163"/>
                  </a:lnTo>
                  <a:lnTo>
                    <a:pt x="1" y="178"/>
                  </a:lnTo>
                  <a:lnTo>
                    <a:pt x="30" y="172"/>
                  </a:lnTo>
                  <a:lnTo>
                    <a:pt x="31" y="1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Freeform 36"/>
            <p:cNvSpPr/>
            <p:nvPr/>
          </p:nvSpPr>
          <p:spPr bwMode="auto">
            <a:xfrm>
              <a:off x="8189913" y="11163300"/>
              <a:ext cx="796925" cy="557212"/>
            </a:xfrm>
            <a:custGeom>
              <a:avLst/>
              <a:gdLst/>
              <a:ahLst/>
              <a:cxnLst>
                <a:cxn ang="0">
                  <a:pos x="464" y="195"/>
                </a:cxn>
                <a:cxn ang="0">
                  <a:pos x="471" y="189"/>
                </a:cxn>
                <a:cxn ang="0">
                  <a:pos x="474" y="175"/>
                </a:cxn>
                <a:cxn ang="0">
                  <a:pos x="470" y="167"/>
                </a:cxn>
                <a:cxn ang="0">
                  <a:pos x="465" y="163"/>
                </a:cxn>
                <a:cxn ang="0">
                  <a:pos x="479" y="128"/>
                </a:cxn>
                <a:cxn ang="0">
                  <a:pos x="483" y="126"/>
                </a:cxn>
                <a:cxn ang="0">
                  <a:pos x="497" y="125"/>
                </a:cxn>
                <a:cxn ang="0">
                  <a:pos x="502" y="17"/>
                </a:cxn>
                <a:cxn ang="0">
                  <a:pos x="497" y="5"/>
                </a:cxn>
                <a:cxn ang="0">
                  <a:pos x="485" y="0"/>
                </a:cxn>
                <a:cxn ang="0">
                  <a:pos x="11" y="2"/>
                </a:cxn>
                <a:cxn ang="0">
                  <a:pos x="2" y="11"/>
                </a:cxn>
                <a:cxn ang="0">
                  <a:pos x="0" y="336"/>
                </a:cxn>
                <a:cxn ang="0">
                  <a:pos x="5" y="346"/>
                </a:cxn>
                <a:cxn ang="0">
                  <a:pos x="17" y="351"/>
                </a:cxn>
                <a:cxn ang="0">
                  <a:pos x="491" y="349"/>
                </a:cxn>
                <a:cxn ang="0">
                  <a:pos x="500" y="342"/>
                </a:cxn>
                <a:cxn ang="0">
                  <a:pos x="502" y="230"/>
                </a:cxn>
                <a:cxn ang="0">
                  <a:pos x="488" y="240"/>
                </a:cxn>
                <a:cxn ang="0">
                  <a:pos x="480" y="230"/>
                </a:cxn>
                <a:cxn ang="0">
                  <a:pos x="479" y="234"/>
                </a:cxn>
                <a:cxn ang="0">
                  <a:pos x="471" y="245"/>
                </a:cxn>
                <a:cxn ang="0">
                  <a:pos x="464" y="307"/>
                </a:cxn>
                <a:cxn ang="0">
                  <a:pos x="459" y="318"/>
                </a:cxn>
                <a:cxn ang="0">
                  <a:pos x="447" y="322"/>
                </a:cxn>
                <a:cxn ang="0">
                  <a:pos x="46" y="322"/>
                </a:cxn>
                <a:cxn ang="0">
                  <a:pos x="38" y="313"/>
                </a:cxn>
                <a:cxn ang="0">
                  <a:pos x="37" y="76"/>
                </a:cxn>
                <a:cxn ang="0">
                  <a:pos x="41" y="66"/>
                </a:cxn>
                <a:cxn ang="0">
                  <a:pos x="52" y="61"/>
                </a:cxn>
                <a:cxn ang="0">
                  <a:pos x="453" y="61"/>
                </a:cxn>
                <a:cxn ang="0">
                  <a:pos x="462" y="70"/>
                </a:cxn>
                <a:cxn ang="0">
                  <a:pos x="464" y="111"/>
                </a:cxn>
                <a:cxn ang="0">
                  <a:pos x="482" y="116"/>
                </a:cxn>
                <a:cxn ang="0">
                  <a:pos x="479" y="128"/>
                </a:cxn>
                <a:cxn ang="0">
                  <a:pos x="68" y="41"/>
                </a:cxn>
                <a:cxn ang="0">
                  <a:pos x="61" y="38"/>
                </a:cxn>
                <a:cxn ang="0">
                  <a:pos x="58" y="29"/>
                </a:cxn>
                <a:cxn ang="0">
                  <a:pos x="61" y="22"/>
                </a:cxn>
                <a:cxn ang="0">
                  <a:pos x="68" y="19"/>
                </a:cxn>
                <a:cxn ang="0">
                  <a:pos x="77" y="22"/>
                </a:cxn>
                <a:cxn ang="0">
                  <a:pos x="80" y="29"/>
                </a:cxn>
                <a:cxn ang="0">
                  <a:pos x="77" y="38"/>
                </a:cxn>
                <a:cxn ang="0">
                  <a:pos x="68" y="41"/>
                </a:cxn>
                <a:cxn ang="0">
                  <a:pos x="105" y="41"/>
                </a:cxn>
                <a:cxn ang="0">
                  <a:pos x="96" y="38"/>
                </a:cxn>
                <a:cxn ang="0">
                  <a:pos x="93" y="29"/>
                </a:cxn>
                <a:cxn ang="0">
                  <a:pos x="96" y="22"/>
                </a:cxn>
                <a:cxn ang="0">
                  <a:pos x="105" y="19"/>
                </a:cxn>
                <a:cxn ang="0">
                  <a:pos x="112" y="22"/>
                </a:cxn>
                <a:cxn ang="0">
                  <a:pos x="115" y="29"/>
                </a:cxn>
                <a:cxn ang="0">
                  <a:pos x="112" y="38"/>
                </a:cxn>
                <a:cxn ang="0">
                  <a:pos x="105" y="41"/>
                </a:cxn>
                <a:cxn ang="0">
                  <a:pos x="140" y="41"/>
                </a:cxn>
                <a:cxn ang="0">
                  <a:pos x="132" y="38"/>
                </a:cxn>
                <a:cxn ang="0">
                  <a:pos x="127" y="29"/>
                </a:cxn>
                <a:cxn ang="0">
                  <a:pos x="132" y="22"/>
                </a:cxn>
                <a:cxn ang="0">
                  <a:pos x="140" y="19"/>
                </a:cxn>
                <a:cxn ang="0">
                  <a:pos x="149" y="22"/>
                </a:cxn>
                <a:cxn ang="0">
                  <a:pos x="152" y="29"/>
                </a:cxn>
                <a:cxn ang="0">
                  <a:pos x="149" y="38"/>
                </a:cxn>
                <a:cxn ang="0">
                  <a:pos x="140" y="41"/>
                </a:cxn>
              </a:cxnLst>
              <a:rect l="0" t="0" r="r" b="b"/>
              <a:pathLst>
                <a:path w="502" h="351">
                  <a:moveTo>
                    <a:pt x="464" y="163"/>
                  </a:moveTo>
                  <a:lnTo>
                    <a:pt x="464" y="195"/>
                  </a:lnTo>
                  <a:lnTo>
                    <a:pt x="468" y="192"/>
                  </a:lnTo>
                  <a:lnTo>
                    <a:pt x="471" y="189"/>
                  </a:lnTo>
                  <a:lnTo>
                    <a:pt x="474" y="181"/>
                  </a:lnTo>
                  <a:lnTo>
                    <a:pt x="474" y="175"/>
                  </a:lnTo>
                  <a:lnTo>
                    <a:pt x="473" y="170"/>
                  </a:lnTo>
                  <a:lnTo>
                    <a:pt x="470" y="167"/>
                  </a:lnTo>
                  <a:lnTo>
                    <a:pt x="467" y="164"/>
                  </a:lnTo>
                  <a:lnTo>
                    <a:pt x="465" y="163"/>
                  </a:lnTo>
                  <a:lnTo>
                    <a:pt x="464" y="163"/>
                  </a:lnTo>
                  <a:lnTo>
                    <a:pt x="479" y="128"/>
                  </a:lnTo>
                  <a:lnTo>
                    <a:pt x="482" y="129"/>
                  </a:lnTo>
                  <a:lnTo>
                    <a:pt x="483" y="126"/>
                  </a:lnTo>
                  <a:lnTo>
                    <a:pt x="490" y="119"/>
                  </a:lnTo>
                  <a:lnTo>
                    <a:pt x="497" y="125"/>
                  </a:lnTo>
                  <a:lnTo>
                    <a:pt x="502" y="128"/>
                  </a:lnTo>
                  <a:lnTo>
                    <a:pt x="502" y="17"/>
                  </a:lnTo>
                  <a:lnTo>
                    <a:pt x="500" y="11"/>
                  </a:lnTo>
                  <a:lnTo>
                    <a:pt x="497" y="5"/>
                  </a:lnTo>
                  <a:lnTo>
                    <a:pt x="491" y="2"/>
                  </a:lnTo>
                  <a:lnTo>
                    <a:pt x="485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336"/>
                  </a:lnTo>
                  <a:lnTo>
                    <a:pt x="2" y="342"/>
                  </a:lnTo>
                  <a:lnTo>
                    <a:pt x="5" y="346"/>
                  </a:lnTo>
                  <a:lnTo>
                    <a:pt x="11" y="349"/>
                  </a:lnTo>
                  <a:lnTo>
                    <a:pt x="17" y="351"/>
                  </a:lnTo>
                  <a:lnTo>
                    <a:pt x="485" y="351"/>
                  </a:lnTo>
                  <a:lnTo>
                    <a:pt x="491" y="349"/>
                  </a:lnTo>
                  <a:lnTo>
                    <a:pt x="497" y="346"/>
                  </a:lnTo>
                  <a:lnTo>
                    <a:pt x="500" y="342"/>
                  </a:lnTo>
                  <a:lnTo>
                    <a:pt x="502" y="336"/>
                  </a:lnTo>
                  <a:lnTo>
                    <a:pt x="502" y="230"/>
                  </a:lnTo>
                  <a:lnTo>
                    <a:pt x="496" y="234"/>
                  </a:lnTo>
                  <a:lnTo>
                    <a:pt x="488" y="240"/>
                  </a:lnTo>
                  <a:lnTo>
                    <a:pt x="482" y="231"/>
                  </a:lnTo>
                  <a:lnTo>
                    <a:pt x="480" y="230"/>
                  </a:lnTo>
                  <a:lnTo>
                    <a:pt x="477" y="230"/>
                  </a:lnTo>
                  <a:lnTo>
                    <a:pt x="479" y="234"/>
                  </a:lnTo>
                  <a:lnTo>
                    <a:pt x="480" y="243"/>
                  </a:lnTo>
                  <a:lnTo>
                    <a:pt x="471" y="245"/>
                  </a:lnTo>
                  <a:lnTo>
                    <a:pt x="464" y="246"/>
                  </a:lnTo>
                  <a:lnTo>
                    <a:pt x="464" y="307"/>
                  </a:lnTo>
                  <a:lnTo>
                    <a:pt x="462" y="313"/>
                  </a:lnTo>
                  <a:lnTo>
                    <a:pt x="459" y="318"/>
                  </a:lnTo>
                  <a:lnTo>
                    <a:pt x="453" y="322"/>
                  </a:lnTo>
                  <a:lnTo>
                    <a:pt x="447" y="322"/>
                  </a:lnTo>
                  <a:lnTo>
                    <a:pt x="52" y="322"/>
                  </a:lnTo>
                  <a:lnTo>
                    <a:pt x="46" y="322"/>
                  </a:lnTo>
                  <a:lnTo>
                    <a:pt x="41" y="318"/>
                  </a:lnTo>
                  <a:lnTo>
                    <a:pt x="38" y="313"/>
                  </a:lnTo>
                  <a:lnTo>
                    <a:pt x="37" y="307"/>
                  </a:lnTo>
                  <a:lnTo>
                    <a:pt x="37" y="76"/>
                  </a:lnTo>
                  <a:lnTo>
                    <a:pt x="38" y="70"/>
                  </a:lnTo>
                  <a:lnTo>
                    <a:pt x="41" y="66"/>
                  </a:lnTo>
                  <a:lnTo>
                    <a:pt x="46" y="61"/>
                  </a:lnTo>
                  <a:lnTo>
                    <a:pt x="52" y="61"/>
                  </a:lnTo>
                  <a:lnTo>
                    <a:pt x="447" y="61"/>
                  </a:lnTo>
                  <a:lnTo>
                    <a:pt x="453" y="61"/>
                  </a:lnTo>
                  <a:lnTo>
                    <a:pt x="459" y="66"/>
                  </a:lnTo>
                  <a:lnTo>
                    <a:pt x="462" y="70"/>
                  </a:lnTo>
                  <a:lnTo>
                    <a:pt x="464" y="76"/>
                  </a:lnTo>
                  <a:lnTo>
                    <a:pt x="464" y="111"/>
                  </a:lnTo>
                  <a:lnTo>
                    <a:pt x="473" y="113"/>
                  </a:lnTo>
                  <a:lnTo>
                    <a:pt x="482" y="116"/>
                  </a:lnTo>
                  <a:lnTo>
                    <a:pt x="480" y="125"/>
                  </a:lnTo>
                  <a:lnTo>
                    <a:pt x="479" y="128"/>
                  </a:lnTo>
                  <a:lnTo>
                    <a:pt x="464" y="163"/>
                  </a:lnTo>
                  <a:lnTo>
                    <a:pt x="68" y="41"/>
                  </a:lnTo>
                  <a:lnTo>
                    <a:pt x="64" y="41"/>
                  </a:lnTo>
                  <a:lnTo>
                    <a:pt x="61" y="38"/>
                  </a:lnTo>
                  <a:lnTo>
                    <a:pt x="58" y="34"/>
                  </a:lnTo>
                  <a:lnTo>
                    <a:pt x="58" y="29"/>
                  </a:lnTo>
                  <a:lnTo>
                    <a:pt x="58" y="25"/>
                  </a:lnTo>
                  <a:lnTo>
                    <a:pt x="61" y="22"/>
                  </a:lnTo>
                  <a:lnTo>
                    <a:pt x="64" y="19"/>
                  </a:lnTo>
                  <a:lnTo>
                    <a:pt x="68" y="19"/>
                  </a:lnTo>
                  <a:lnTo>
                    <a:pt x="73" y="19"/>
                  </a:lnTo>
                  <a:lnTo>
                    <a:pt x="77" y="22"/>
                  </a:lnTo>
                  <a:lnTo>
                    <a:pt x="80" y="25"/>
                  </a:lnTo>
                  <a:lnTo>
                    <a:pt x="80" y="29"/>
                  </a:lnTo>
                  <a:lnTo>
                    <a:pt x="80" y="34"/>
                  </a:lnTo>
                  <a:lnTo>
                    <a:pt x="77" y="38"/>
                  </a:lnTo>
                  <a:lnTo>
                    <a:pt x="73" y="41"/>
                  </a:lnTo>
                  <a:lnTo>
                    <a:pt x="68" y="41"/>
                  </a:lnTo>
                  <a:lnTo>
                    <a:pt x="464" y="163"/>
                  </a:lnTo>
                  <a:lnTo>
                    <a:pt x="105" y="41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94" y="34"/>
                  </a:lnTo>
                  <a:lnTo>
                    <a:pt x="93" y="29"/>
                  </a:lnTo>
                  <a:lnTo>
                    <a:pt x="94" y="25"/>
                  </a:lnTo>
                  <a:lnTo>
                    <a:pt x="96" y="22"/>
                  </a:lnTo>
                  <a:lnTo>
                    <a:pt x="100" y="19"/>
                  </a:lnTo>
                  <a:lnTo>
                    <a:pt x="105" y="19"/>
                  </a:lnTo>
                  <a:lnTo>
                    <a:pt x="109" y="19"/>
                  </a:lnTo>
                  <a:lnTo>
                    <a:pt x="112" y="22"/>
                  </a:lnTo>
                  <a:lnTo>
                    <a:pt x="115" y="25"/>
                  </a:lnTo>
                  <a:lnTo>
                    <a:pt x="115" y="29"/>
                  </a:lnTo>
                  <a:lnTo>
                    <a:pt x="115" y="34"/>
                  </a:lnTo>
                  <a:lnTo>
                    <a:pt x="112" y="38"/>
                  </a:lnTo>
                  <a:lnTo>
                    <a:pt x="109" y="41"/>
                  </a:lnTo>
                  <a:lnTo>
                    <a:pt x="105" y="41"/>
                  </a:lnTo>
                  <a:lnTo>
                    <a:pt x="464" y="163"/>
                  </a:lnTo>
                  <a:lnTo>
                    <a:pt x="140" y="41"/>
                  </a:lnTo>
                  <a:lnTo>
                    <a:pt x="135" y="41"/>
                  </a:lnTo>
                  <a:lnTo>
                    <a:pt x="132" y="38"/>
                  </a:lnTo>
                  <a:lnTo>
                    <a:pt x="129" y="34"/>
                  </a:lnTo>
                  <a:lnTo>
                    <a:pt x="127" y="29"/>
                  </a:lnTo>
                  <a:lnTo>
                    <a:pt x="129" y="25"/>
                  </a:lnTo>
                  <a:lnTo>
                    <a:pt x="132" y="22"/>
                  </a:lnTo>
                  <a:lnTo>
                    <a:pt x="135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9" y="22"/>
                  </a:lnTo>
                  <a:lnTo>
                    <a:pt x="150" y="25"/>
                  </a:lnTo>
                  <a:lnTo>
                    <a:pt x="152" y="29"/>
                  </a:lnTo>
                  <a:lnTo>
                    <a:pt x="150" y="34"/>
                  </a:lnTo>
                  <a:lnTo>
                    <a:pt x="149" y="38"/>
                  </a:lnTo>
                  <a:lnTo>
                    <a:pt x="144" y="41"/>
                  </a:lnTo>
                  <a:lnTo>
                    <a:pt x="140" y="41"/>
                  </a:lnTo>
                  <a:lnTo>
                    <a:pt x="464" y="1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Freeform 38"/>
            <p:cNvSpPr/>
            <p:nvPr/>
          </p:nvSpPr>
          <p:spPr bwMode="auto">
            <a:xfrm>
              <a:off x="8824913" y="11447463"/>
              <a:ext cx="182563" cy="74612"/>
            </a:xfrm>
            <a:custGeom>
              <a:avLst/>
              <a:gdLst/>
              <a:ahLst/>
              <a:cxnLst>
                <a:cxn ang="0">
                  <a:pos x="9" y="31"/>
                </a:cxn>
                <a:cxn ang="0">
                  <a:pos x="17" y="40"/>
                </a:cxn>
                <a:cxn ang="0">
                  <a:pos x="26" y="47"/>
                </a:cxn>
                <a:cxn ang="0">
                  <a:pos x="32" y="38"/>
                </a:cxn>
                <a:cxn ang="0">
                  <a:pos x="40" y="41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2" y="38"/>
                </a:cxn>
                <a:cxn ang="0">
                  <a:pos x="26" y="47"/>
                </a:cxn>
                <a:cxn ang="0">
                  <a:pos x="17" y="40"/>
                </a:cxn>
                <a:cxn ang="0">
                  <a:pos x="11" y="31"/>
                </a:cxn>
                <a:cxn ang="0">
                  <a:pos x="9" y="31"/>
                </a:cxn>
                <a:cxn ang="0">
                  <a:pos x="106" y="31"/>
                </a:cxn>
                <a:cxn ang="0">
                  <a:pos x="99" y="40"/>
                </a:cxn>
                <a:cxn ang="0">
                  <a:pos x="90" y="47"/>
                </a:cxn>
                <a:cxn ang="0">
                  <a:pos x="83" y="37"/>
                </a:cxn>
                <a:cxn ang="0">
                  <a:pos x="76" y="41"/>
                </a:cxn>
                <a:cxn ang="0">
                  <a:pos x="67" y="44"/>
                </a:cxn>
                <a:cxn ang="0">
                  <a:pos x="76" y="41"/>
                </a:cxn>
                <a:cxn ang="0">
                  <a:pos x="83" y="37"/>
                </a:cxn>
                <a:cxn ang="0">
                  <a:pos x="90" y="47"/>
                </a:cxn>
                <a:cxn ang="0">
                  <a:pos x="99" y="40"/>
                </a:cxn>
                <a:cxn ang="0">
                  <a:pos x="106" y="31"/>
                </a:cxn>
                <a:cxn ang="0">
                  <a:pos x="9" y="31"/>
                </a:cxn>
                <a:cxn ang="0">
                  <a:pos x="115" y="0"/>
                </a:cxn>
                <a:cxn ang="0">
                  <a:pos x="114" y="10"/>
                </a:cxn>
                <a:cxn ang="0">
                  <a:pos x="103" y="8"/>
                </a:cxn>
                <a:cxn ang="0">
                  <a:pos x="100" y="17"/>
                </a:cxn>
                <a:cxn ang="0">
                  <a:pos x="96" y="25"/>
                </a:cxn>
                <a:cxn ang="0">
                  <a:pos x="100" y="17"/>
                </a:cxn>
                <a:cxn ang="0">
                  <a:pos x="103" y="8"/>
                </a:cxn>
                <a:cxn ang="0">
                  <a:pos x="114" y="10"/>
                </a:cxn>
                <a:cxn ang="0">
                  <a:pos x="115" y="0"/>
                </a:cxn>
                <a:cxn ang="0">
                  <a:pos x="9" y="31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15" y="17"/>
                </a:cxn>
                <a:cxn ang="0">
                  <a:pos x="20" y="25"/>
                </a:cxn>
                <a:cxn ang="0">
                  <a:pos x="15" y="17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9" y="31"/>
                </a:cxn>
              </a:cxnLst>
              <a:rect l="0" t="0" r="r" b="b"/>
              <a:pathLst>
                <a:path w="115" h="47">
                  <a:moveTo>
                    <a:pt x="9" y="31"/>
                  </a:moveTo>
                  <a:lnTo>
                    <a:pt x="17" y="40"/>
                  </a:lnTo>
                  <a:lnTo>
                    <a:pt x="26" y="47"/>
                  </a:lnTo>
                  <a:lnTo>
                    <a:pt x="32" y="38"/>
                  </a:lnTo>
                  <a:lnTo>
                    <a:pt x="40" y="41"/>
                  </a:lnTo>
                  <a:lnTo>
                    <a:pt x="49" y="44"/>
                  </a:lnTo>
                  <a:lnTo>
                    <a:pt x="40" y="41"/>
                  </a:lnTo>
                  <a:lnTo>
                    <a:pt x="32" y="38"/>
                  </a:lnTo>
                  <a:lnTo>
                    <a:pt x="26" y="47"/>
                  </a:lnTo>
                  <a:lnTo>
                    <a:pt x="17" y="40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106" y="31"/>
                  </a:lnTo>
                  <a:lnTo>
                    <a:pt x="99" y="40"/>
                  </a:lnTo>
                  <a:lnTo>
                    <a:pt x="90" y="47"/>
                  </a:lnTo>
                  <a:lnTo>
                    <a:pt x="83" y="37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76" y="41"/>
                  </a:lnTo>
                  <a:lnTo>
                    <a:pt x="83" y="37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6" y="31"/>
                  </a:lnTo>
                  <a:lnTo>
                    <a:pt x="9" y="31"/>
                  </a:lnTo>
                  <a:lnTo>
                    <a:pt x="115" y="0"/>
                  </a:lnTo>
                  <a:lnTo>
                    <a:pt x="114" y="10"/>
                  </a:lnTo>
                  <a:lnTo>
                    <a:pt x="103" y="8"/>
                  </a:lnTo>
                  <a:lnTo>
                    <a:pt x="100" y="17"/>
                  </a:lnTo>
                  <a:lnTo>
                    <a:pt x="96" y="25"/>
                  </a:lnTo>
                  <a:lnTo>
                    <a:pt x="100" y="17"/>
                  </a:lnTo>
                  <a:lnTo>
                    <a:pt x="103" y="8"/>
                  </a:lnTo>
                  <a:lnTo>
                    <a:pt x="114" y="10"/>
                  </a:lnTo>
                  <a:lnTo>
                    <a:pt x="115" y="0"/>
                  </a:lnTo>
                  <a:lnTo>
                    <a:pt x="9" y="31"/>
                  </a:lnTo>
                  <a:lnTo>
                    <a:pt x="0" y="0"/>
                  </a:lnTo>
                  <a:lnTo>
                    <a:pt x="2" y="10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5" y="17"/>
                  </a:lnTo>
                  <a:lnTo>
                    <a:pt x="20" y="25"/>
                  </a:lnTo>
                  <a:lnTo>
                    <a:pt x="15" y="17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9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Freeform 39"/>
            <p:cNvSpPr/>
            <p:nvPr/>
          </p:nvSpPr>
          <p:spPr bwMode="auto">
            <a:xfrm>
              <a:off x="8347075" y="11483975"/>
              <a:ext cx="476250" cy="163512"/>
            </a:xfrm>
            <a:custGeom>
              <a:avLst/>
              <a:gdLst/>
              <a:ahLst/>
              <a:cxnLst>
                <a:cxn ang="0">
                  <a:pos x="300" y="68"/>
                </a:cxn>
                <a:cxn ang="0">
                  <a:pos x="300" y="82"/>
                </a:cxn>
                <a:cxn ang="0">
                  <a:pos x="297" y="96"/>
                </a:cxn>
                <a:cxn ang="0">
                  <a:pos x="266" y="90"/>
                </a:cxn>
                <a:cxn ang="0">
                  <a:pos x="263" y="103"/>
                </a:cxn>
                <a:cxn ang="0">
                  <a:pos x="209" y="103"/>
                </a:cxn>
                <a:cxn ang="0">
                  <a:pos x="263" y="103"/>
                </a:cxn>
                <a:cxn ang="0">
                  <a:pos x="266" y="90"/>
                </a:cxn>
                <a:cxn ang="0">
                  <a:pos x="297" y="96"/>
                </a:cxn>
                <a:cxn ang="0">
                  <a:pos x="300" y="82"/>
                </a:cxn>
                <a:cxn ang="0">
                  <a:pos x="300" y="70"/>
                </a:cxn>
                <a:cxn ang="0">
                  <a:pos x="300" y="68"/>
                </a:cxn>
                <a:cxn ang="0">
                  <a:pos x="0" y="68"/>
                </a:cxn>
                <a:cxn ang="0">
                  <a:pos x="0" y="82"/>
                </a:cxn>
                <a:cxn ang="0">
                  <a:pos x="1" y="96"/>
                </a:cxn>
                <a:cxn ang="0">
                  <a:pos x="31" y="90"/>
                </a:cxn>
                <a:cxn ang="0">
                  <a:pos x="33" y="94"/>
                </a:cxn>
                <a:cxn ang="0">
                  <a:pos x="35" y="103"/>
                </a:cxn>
                <a:cxn ang="0">
                  <a:pos x="89" y="103"/>
                </a:cxn>
                <a:cxn ang="0">
                  <a:pos x="35" y="103"/>
                </a:cxn>
                <a:cxn ang="0">
                  <a:pos x="33" y="94"/>
                </a:cxn>
                <a:cxn ang="0">
                  <a:pos x="31" y="90"/>
                </a:cxn>
                <a:cxn ang="0">
                  <a:pos x="1" y="96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300" y="68"/>
                </a:cxn>
                <a:cxn ang="0">
                  <a:pos x="216" y="52"/>
                </a:cxn>
                <a:cxn ang="0">
                  <a:pos x="216" y="53"/>
                </a:cxn>
                <a:cxn ang="0">
                  <a:pos x="218" y="68"/>
                </a:cxn>
                <a:cxn ang="0">
                  <a:pos x="216" y="53"/>
                </a:cxn>
                <a:cxn ang="0">
                  <a:pos x="216" y="52"/>
                </a:cxn>
                <a:cxn ang="0">
                  <a:pos x="300" y="68"/>
                </a:cxn>
                <a:cxn ang="0">
                  <a:pos x="148" y="0"/>
                </a:cxn>
                <a:cxn ang="0">
                  <a:pos x="135" y="2"/>
                </a:cxn>
                <a:cxn ang="0">
                  <a:pos x="122" y="5"/>
                </a:cxn>
                <a:cxn ang="0">
                  <a:pos x="113" y="11"/>
                </a:cxn>
                <a:cxn ang="0">
                  <a:pos x="104" y="17"/>
                </a:cxn>
                <a:cxn ang="0">
                  <a:pos x="95" y="26"/>
                </a:cxn>
                <a:cxn ang="0">
                  <a:pos x="89" y="35"/>
                </a:cxn>
                <a:cxn ang="0">
                  <a:pos x="85" y="46"/>
                </a:cxn>
                <a:cxn ang="0">
                  <a:pos x="81" y="56"/>
                </a:cxn>
                <a:cxn ang="0">
                  <a:pos x="80" y="68"/>
                </a:cxn>
                <a:cxn ang="0">
                  <a:pos x="81" y="56"/>
                </a:cxn>
                <a:cxn ang="0">
                  <a:pos x="85" y="46"/>
                </a:cxn>
                <a:cxn ang="0">
                  <a:pos x="89" y="35"/>
                </a:cxn>
                <a:cxn ang="0">
                  <a:pos x="95" y="26"/>
                </a:cxn>
                <a:cxn ang="0">
                  <a:pos x="104" y="17"/>
                </a:cxn>
                <a:cxn ang="0">
                  <a:pos x="113" y="11"/>
                </a:cxn>
                <a:cxn ang="0">
                  <a:pos x="122" y="5"/>
                </a:cxn>
                <a:cxn ang="0">
                  <a:pos x="135" y="2"/>
                </a:cxn>
                <a:cxn ang="0">
                  <a:pos x="148" y="0"/>
                </a:cxn>
                <a:cxn ang="0">
                  <a:pos x="300" y="68"/>
                </a:cxn>
              </a:cxnLst>
              <a:rect l="0" t="0" r="r" b="b"/>
              <a:pathLst>
                <a:path w="300" h="103">
                  <a:moveTo>
                    <a:pt x="300" y="68"/>
                  </a:moveTo>
                  <a:lnTo>
                    <a:pt x="300" y="82"/>
                  </a:lnTo>
                  <a:lnTo>
                    <a:pt x="297" y="96"/>
                  </a:lnTo>
                  <a:lnTo>
                    <a:pt x="266" y="90"/>
                  </a:lnTo>
                  <a:lnTo>
                    <a:pt x="263" y="103"/>
                  </a:lnTo>
                  <a:lnTo>
                    <a:pt x="209" y="103"/>
                  </a:lnTo>
                  <a:lnTo>
                    <a:pt x="263" y="103"/>
                  </a:lnTo>
                  <a:lnTo>
                    <a:pt x="266" y="90"/>
                  </a:lnTo>
                  <a:lnTo>
                    <a:pt x="297" y="96"/>
                  </a:lnTo>
                  <a:lnTo>
                    <a:pt x="300" y="82"/>
                  </a:lnTo>
                  <a:lnTo>
                    <a:pt x="300" y="70"/>
                  </a:lnTo>
                  <a:lnTo>
                    <a:pt x="300" y="68"/>
                  </a:lnTo>
                  <a:lnTo>
                    <a:pt x="0" y="68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31" y="90"/>
                  </a:lnTo>
                  <a:lnTo>
                    <a:pt x="33" y="94"/>
                  </a:lnTo>
                  <a:lnTo>
                    <a:pt x="35" y="103"/>
                  </a:lnTo>
                  <a:lnTo>
                    <a:pt x="89" y="103"/>
                  </a:lnTo>
                  <a:lnTo>
                    <a:pt x="35" y="103"/>
                  </a:lnTo>
                  <a:lnTo>
                    <a:pt x="33" y="94"/>
                  </a:lnTo>
                  <a:lnTo>
                    <a:pt x="31" y="90"/>
                  </a:lnTo>
                  <a:lnTo>
                    <a:pt x="1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300" y="68"/>
                  </a:lnTo>
                  <a:lnTo>
                    <a:pt x="216" y="52"/>
                  </a:lnTo>
                  <a:lnTo>
                    <a:pt x="216" y="53"/>
                  </a:lnTo>
                  <a:lnTo>
                    <a:pt x="218" y="68"/>
                  </a:lnTo>
                  <a:lnTo>
                    <a:pt x="216" y="53"/>
                  </a:lnTo>
                  <a:lnTo>
                    <a:pt x="216" y="52"/>
                  </a:lnTo>
                  <a:lnTo>
                    <a:pt x="300" y="68"/>
                  </a:lnTo>
                  <a:lnTo>
                    <a:pt x="148" y="0"/>
                  </a:lnTo>
                  <a:lnTo>
                    <a:pt x="135" y="2"/>
                  </a:lnTo>
                  <a:lnTo>
                    <a:pt x="122" y="5"/>
                  </a:lnTo>
                  <a:lnTo>
                    <a:pt x="113" y="11"/>
                  </a:lnTo>
                  <a:lnTo>
                    <a:pt x="104" y="17"/>
                  </a:lnTo>
                  <a:lnTo>
                    <a:pt x="95" y="26"/>
                  </a:lnTo>
                  <a:lnTo>
                    <a:pt x="89" y="35"/>
                  </a:lnTo>
                  <a:lnTo>
                    <a:pt x="85" y="46"/>
                  </a:lnTo>
                  <a:lnTo>
                    <a:pt x="81" y="56"/>
                  </a:lnTo>
                  <a:lnTo>
                    <a:pt x="80" y="68"/>
                  </a:lnTo>
                  <a:lnTo>
                    <a:pt x="81" y="56"/>
                  </a:lnTo>
                  <a:lnTo>
                    <a:pt x="85" y="46"/>
                  </a:lnTo>
                  <a:lnTo>
                    <a:pt x="89" y="35"/>
                  </a:lnTo>
                  <a:lnTo>
                    <a:pt x="95" y="26"/>
                  </a:lnTo>
                  <a:lnTo>
                    <a:pt x="104" y="17"/>
                  </a:lnTo>
                  <a:lnTo>
                    <a:pt x="113" y="11"/>
                  </a:lnTo>
                  <a:lnTo>
                    <a:pt x="122" y="5"/>
                  </a:lnTo>
                  <a:lnTo>
                    <a:pt x="135" y="2"/>
                  </a:lnTo>
                  <a:lnTo>
                    <a:pt x="148" y="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reeform 41"/>
            <p:cNvSpPr/>
            <p:nvPr/>
          </p:nvSpPr>
          <p:spPr bwMode="auto">
            <a:xfrm>
              <a:off x="8875713" y="11407775"/>
              <a:ext cx="80963" cy="39687"/>
            </a:xfrm>
            <a:custGeom>
              <a:avLst/>
              <a:gdLst/>
              <a:ahLst/>
              <a:cxnLst>
                <a:cxn ang="0">
                  <a:pos x="48" y="12"/>
                </a:cxn>
                <a:cxn ang="0">
                  <a:pos x="51" y="19"/>
                </a:cxn>
                <a:cxn ang="0">
                  <a:pos x="51" y="25"/>
                </a:cxn>
                <a:cxn ang="0">
                  <a:pos x="51" y="19"/>
                </a:cxn>
                <a:cxn ang="0">
                  <a:pos x="50" y="12"/>
                </a:cxn>
                <a:cxn ang="0">
                  <a:pos x="48" y="12"/>
                </a:cxn>
                <a:cxn ang="0">
                  <a:pos x="20" y="0"/>
                </a:cxn>
                <a:cxn ang="0">
                  <a:pos x="12" y="3"/>
                </a:cxn>
                <a:cxn ang="0">
                  <a:pos x="5" y="9"/>
                </a:cxn>
                <a:cxn ang="0">
                  <a:pos x="1" y="16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5" y="9"/>
                </a:cxn>
                <a:cxn ang="0">
                  <a:pos x="12" y="3"/>
                </a:cxn>
                <a:cxn ang="0">
                  <a:pos x="20" y="0"/>
                </a:cxn>
                <a:cxn ang="0">
                  <a:pos x="48" y="12"/>
                </a:cxn>
              </a:cxnLst>
              <a:rect l="0" t="0" r="r" b="b"/>
              <a:pathLst>
                <a:path w="51" h="25">
                  <a:moveTo>
                    <a:pt x="48" y="12"/>
                  </a:moveTo>
                  <a:lnTo>
                    <a:pt x="51" y="19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50" y="12"/>
                  </a:lnTo>
                  <a:lnTo>
                    <a:pt x="48" y="12"/>
                  </a:lnTo>
                  <a:lnTo>
                    <a:pt x="20" y="0"/>
                  </a:lnTo>
                  <a:lnTo>
                    <a:pt x="12" y="3"/>
                  </a:lnTo>
                  <a:lnTo>
                    <a:pt x="5" y="9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5" y="9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5" name="모서리가 둥근 직사각형 164"/>
          <p:cNvSpPr/>
          <p:nvPr/>
        </p:nvSpPr>
        <p:spPr>
          <a:xfrm>
            <a:off x="890261" y="1883591"/>
            <a:ext cx="1943090" cy="1586011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Down">
              <a:avLst/>
            </a:prstTxWarp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15A2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15A2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605302" y="1883591"/>
            <a:ext cx="1943089" cy="1586011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Down">
              <a:avLst/>
            </a:prstTxWarp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8AA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8AA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280838" y="2428826"/>
            <a:ext cx="1943089" cy="1586011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/>
            </a:prstTxWarp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A8D41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8D41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962822" y="2428826"/>
            <a:ext cx="1943089" cy="1586011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/>
            </a:prstTxWarp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6808788" y="2732088"/>
            <a:ext cx="1677988" cy="163513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6648" name="그룹 1677"/>
          <p:cNvGrpSpPr/>
          <p:nvPr/>
        </p:nvGrpSpPr>
        <p:grpSpPr>
          <a:xfrm>
            <a:off x="6832918" y="2445068"/>
            <a:ext cx="325437" cy="211137"/>
            <a:chOff x="6791425" y="1888870"/>
            <a:chExt cx="489931" cy="317304"/>
          </a:xfrm>
        </p:grpSpPr>
        <p:sp>
          <p:nvSpPr>
            <p:cNvPr id="171" name="자유형 170"/>
            <p:cNvSpPr/>
            <p:nvPr/>
          </p:nvSpPr>
          <p:spPr>
            <a:xfrm rot="13500000">
              <a:off x="6789805" y="1890489"/>
              <a:ext cx="317304" cy="314065"/>
            </a:xfrm>
            <a:custGeom>
              <a:avLst/>
              <a:gdLst>
                <a:gd name="connsiteX0" fmla="*/ 0 w 244396"/>
                <a:gd name="connsiteY0" fmla="*/ 0 h 244396"/>
                <a:gd name="connsiteX1" fmla="*/ 62321 w 244396"/>
                <a:gd name="connsiteY1" fmla="*/ 0 h 244396"/>
                <a:gd name="connsiteX2" fmla="*/ 62321 w 244396"/>
                <a:gd name="connsiteY2" fmla="*/ 183248 h 244396"/>
                <a:gd name="connsiteX3" fmla="*/ 244396 w 244396"/>
                <a:gd name="connsiteY3" fmla="*/ 183248 h 244396"/>
                <a:gd name="connsiteX4" fmla="*/ 244396 w 244396"/>
                <a:gd name="connsiteY4" fmla="*/ 244396 h 244396"/>
                <a:gd name="connsiteX5" fmla="*/ 0 w 244396"/>
                <a:gd name="connsiteY5" fmla="*/ 244396 h 244396"/>
                <a:gd name="connsiteX6" fmla="*/ 0 w 244396"/>
                <a:gd name="connsiteY6" fmla="*/ 0 h 244396"/>
                <a:gd name="connsiteX0-1" fmla="*/ 0 w 244396"/>
                <a:gd name="connsiteY0-2" fmla="*/ 0 h 244396"/>
                <a:gd name="connsiteX1-3" fmla="*/ 62321 w 244396"/>
                <a:gd name="connsiteY1-4" fmla="*/ 0 h 244396"/>
                <a:gd name="connsiteX2-5" fmla="*/ 62321 w 244396"/>
                <a:gd name="connsiteY2-6" fmla="*/ 183248 h 244396"/>
                <a:gd name="connsiteX3-7" fmla="*/ 244396 w 244396"/>
                <a:gd name="connsiteY3-8" fmla="*/ 183248 h 244396"/>
                <a:gd name="connsiteX4-9" fmla="*/ 244396 w 244396"/>
                <a:gd name="connsiteY4-10" fmla="*/ 244396 h 244396"/>
                <a:gd name="connsiteX5-11" fmla="*/ 57090 w 244396"/>
                <a:gd name="connsiteY5-12" fmla="*/ 242712 h 244396"/>
                <a:gd name="connsiteX6-13" fmla="*/ 0 w 244396"/>
                <a:gd name="connsiteY6-14" fmla="*/ 244396 h 244396"/>
                <a:gd name="connsiteX7" fmla="*/ 0 w 244396"/>
                <a:gd name="connsiteY7" fmla="*/ 0 h 244396"/>
                <a:gd name="connsiteX0-15" fmla="*/ 0 w 244396"/>
                <a:gd name="connsiteY0-16" fmla="*/ 0 h 244396"/>
                <a:gd name="connsiteX1-17" fmla="*/ 62321 w 244396"/>
                <a:gd name="connsiteY1-18" fmla="*/ 0 h 244396"/>
                <a:gd name="connsiteX2-19" fmla="*/ 62321 w 244396"/>
                <a:gd name="connsiteY2-20" fmla="*/ 183248 h 244396"/>
                <a:gd name="connsiteX3-21" fmla="*/ 244396 w 244396"/>
                <a:gd name="connsiteY3-22" fmla="*/ 183248 h 244396"/>
                <a:gd name="connsiteX4-23" fmla="*/ 244396 w 244396"/>
                <a:gd name="connsiteY4-24" fmla="*/ 244396 h 244396"/>
                <a:gd name="connsiteX5-25" fmla="*/ 57090 w 244396"/>
                <a:gd name="connsiteY5-26" fmla="*/ 242712 h 244396"/>
                <a:gd name="connsiteX6-27" fmla="*/ 6858 w 244396"/>
                <a:gd name="connsiteY6-28" fmla="*/ 202003 h 244396"/>
                <a:gd name="connsiteX7-29" fmla="*/ 0 w 244396"/>
                <a:gd name="connsiteY7-30" fmla="*/ 0 h 244396"/>
                <a:gd name="connsiteX0-31" fmla="*/ 0 w 244396"/>
                <a:gd name="connsiteY0-32" fmla="*/ 0 h 244396"/>
                <a:gd name="connsiteX1-33" fmla="*/ 62321 w 244396"/>
                <a:gd name="connsiteY1-34" fmla="*/ 0 h 244396"/>
                <a:gd name="connsiteX2-35" fmla="*/ 62321 w 244396"/>
                <a:gd name="connsiteY2-36" fmla="*/ 183248 h 244396"/>
                <a:gd name="connsiteX3-37" fmla="*/ 244396 w 244396"/>
                <a:gd name="connsiteY3-38" fmla="*/ 183248 h 244396"/>
                <a:gd name="connsiteX4-39" fmla="*/ 244396 w 244396"/>
                <a:gd name="connsiteY4-40" fmla="*/ 244396 h 244396"/>
                <a:gd name="connsiteX5-41" fmla="*/ 57090 w 244396"/>
                <a:gd name="connsiteY5-42" fmla="*/ 242712 h 244396"/>
                <a:gd name="connsiteX6-43" fmla="*/ 6858 w 244396"/>
                <a:gd name="connsiteY6-44" fmla="*/ 202003 h 244396"/>
                <a:gd name="connsiteX7-45" fmla="*/ 0 w 244396"/>
                <a:gd name="connsiteY7-46" fmla="*/ 0 h 244396"/>
                <a:gd name="connsiteX0-47" fmla="*/ 0 w 244396"/>
                <a:gd name="connsiteY0-48" fmla="*/ 0 h 244396"/>
                <a:gd name="connsiteX1-49" fmla="*/ 62321 w 244396"/>
                <a:gd name="connsiteY1-50" fmla="*/ 0 h 244396"/>
                <a:gd name="connsiteX2-51" fmla="*/ 62321 w 244396"/>
                <a:gd name="connsiteY2-52" fmla="*/ 183248 h 244396"/>
                <a:gd name="connsiteX3-53" fmla="*/ 244396 w 244396"/>
                <a:gd name="connsiteY3-54" fmla="*/ 183248 h 244396"/>
                <a:gd name="connsiteX4-55" fmla="*/ 244396 w 244396"/>
                <a:gd name="connsiteY4-56" fmla="*/ 244396 h 244396"/>
                <a:gd name="connsiteX5-57" fmla="*/ 57090 w 244396"/>
                <a:gd name="connsiteY5-58" fmla="*/ 242712 h 244396"/>
                <a:gd name="connsiteX6-59" fmla="*/ 6858 w 244396"/>
                <a:gd name="connsiteY6-60" fmla="*/ 202003 h 244396"/>
                <a:gd name="connsiteX7-61" fmla="*/ 0 w 244396"/>
                <a:gd name="connsiteY7-62" fmla="*/ 0 h 244396"/>
                <a:gd name="connsiteX0-63" fmla="*/ 1562 w 245958"/>
                <a:gd name="connsiteY0-64" fmla="*/ 0 h 244396"/>
                <a:gd name="connsiteX1-65" fmla="*/ 63883 w 245958"/>
                <a:gd name="connsiteY1-66" fmla="*/ 0 h 244396"/>
                <a:gd name="connsiteX2-67" fmla="*/ 63883 w 245958"/>
                <a:gd name="connsiteY2-68" fmla="*/ 183248 h 244396"/>
                <a:gd name="connsiteX3-69" fmla="*/ 245958 w 245958"/>
                <a:gd name="connsiteY3-70" fmla="*/ 183248 h 244396"/>
                <a:gd name="connsiteX4-71" fmla="*/ 245958 w 245958"/>
                <a:gd name="connsiteY4-72" fmla="*/ 244396 h 244396"/>
                <a:gd name="connsiteX5-73" fmla="*/ 58652 w 245958"/>
                <a:gd name="connsiteY5-74" fmla="*/ 242712 h 244396"/>
                <a:gd name="connsiteX6-75" fmla="*/ 0 w 245958"/>
                <a:gd name="connsiteY6-76" fmla="*/ 203687 h 244396"/>
                <a:gd name="connsiteX7-77" fmla="*/ 1562 w 245958"/>
                <a:gd name="connsiteY7-78" fmla="*/ 0 h 244396"/>
                <a:gd name="connsiteX0-79" fmla="*/ 1562 w 245958"/>
                <a:gd name="connsiteY0-80" fmla="*/ 0 h 244396"/>
                <a:gd name="connsiteX1-81" fmla="*/ 63883 w 245958"/>
                <a:gd name="connsiteY1-82" fmla="*/ 0 h 244396"/>
                <a:gd name="connsiteX2-83" fmla="*/ 63883 w 245958"/>
                <a:gd name="connsiteY2-84" fmla="*/ 183248 h 244396"/>
                <a:gd name="connsiteX3-85" fmla="*/ 112534 w 245958"/>
                <a:gd name="connsiteY3-86" fmla="*/ 182095 h 244396"/>
                <a:gd name="connsiteX4-87" fmla="*/ 245958 w 245958"/>
                <a:gd name="connsiteY4-88" fmla="*/ 183248 h 244396"/>
                <a:gd name="connsiteX5-89" fmla="*/ 245958 w 245958"/>
                <a:gd name="connsiteY5-90" fmla="*/ 244396 h 244396"/>
                <a:gd name="connsiteX6-91" fmla="*/ 58652 w 245958"/>
                <a:gd name="connsiteY6-92" fmla="*/ 242712 h 244396"/>
                <a:gd name="connsiteX7-93" fmla="*/ 0 w 245958"/>
                <a:gd name="connsiteY7-94" fmla="*/ 203687 h 244396"/>
                <a:gd name="connsiteX8" fmla="*/ 1562 w 245958"/>
                <a:gd name="connsiteY8" fmla="*/ 0 h 244396"/>
                <a:gd name="connsiteX0-95" fmla="*/ 1562 w 245958"/>
                <a:gd name="connsiteY0-96" fmla="*/ 0 h 244396"/>
                <a:gd name="connsiteX1-97" fmla="*/ 63883 w 245958"/>
                <a:gd name="connsiteY1-98" fmla="*/ 0 h 244396"/>
                <a:gd name="connsiteX2-99" fmla="*/ 65286 w 245958"/>
                <a:gd name="connsiteY2-100" fmla="*/ 149678 h 244396"/>
                <a:gd name="connsiteX3-101" fmla="*/ 112534 w 245958"/>
                <a:gd name="connsiteY3-102" fmla="*/ 182095 h 244396"/>
                <a:gd name="connsiteX4-103" fmla="*/ 245958 w 245958"/>
                <a:gd name="connsiteY4-104" fmla="*/ 183248 h 244396"/>
                <a:gd name="connsiteX5-105" fmla="*/ 245958 w 245958"/>
                <a:gd name="connsiteY5-106" fmla="*/ 244396 h 244396"/>
                <a:gd name="connsiteX6-107" fmla="*/ 58652 w 245958"/>
                <a:gd name="connsiteY6-108" fmla="*/ 242712 h 244396"/>
                <a:gd name="connsiteX7-109" fmla="*/ 0 w 245958"/>
                <a:gd name="connsiteY7-110" fmla="*/ 203687 h 244396"/>
                <a:gd name="connsiteX8-111" fmla="*/ 1562 w 245958"/>
                <a:gd name="connsiteY8-112" fmla="*/ 0 h 244396"/>
                <a:gd name="connsiteX0-113" fmla="*/ 1562 w 245958"/>
                <a:gd name="connsiteY0-114" fmla="*/ 0 h 244396"/>
                <a:gd name="connsiteX1-115" fmla="*/ 63883 w 245958"/>
                <a:gd name="connsiteY1-116" fmla="*/ 0 h 244396"/>
                <a:gd name="connsiteX2-117" fmla="*/ 65286 w 245958"/>
                <a:gd name="connsiteY2-118" fmla="*/ 149678 h 244396"/>
                <a:gd name="connsiteX3-119" fmla="*/ 112534 w 245958"/>
                <a:gd name="connsiteY3-120" fmla="*/ 182095 h 244396"/>
                <a:gd name="connsiteX4-121" fmla="*/ 245958 w 245958"/>
                <a:gd name="connsiteY4-122" fmla="*/ 183248 h 244396"/>
                <a:gd name="connsiteX5-123" fmla="*/ 245958 w 245958"/>
                <a:gd name="connsiteY5-124" fmla="*/ 244396 h 244396"/>
                <a:gd name="connsiteX6-125" fmla="*/ 58652 w 245958"/>
                <a:gd name="connsiteY6-126" fmla="*/ 242712 h 244396"/>
                <a:gd name="connsiteX7-127" fmla="*/ 0 w 245958"/>
                <a:gd name="connsiteY7-128" fmla="*/ 203687 h 244396"/>
                <a:gd name="connsiteX8-129" fmla="*/ 1562 w 245958"/>
                <a:gd name="connsiteY8-130" fmla="*/ 0 h 244396"/>
                <a:gd name="connsiteX0-131" fmla="*/ 1562 w 245958"/>
                <a:gd name="connsiteY0-132" fmla="*/ 0 h 244396"/>
                <a:gd name="connsiteX1-133" fmla="*/ 63883 w 245958"/>
                <a:gd name="connsiteY1-134" fmla="*/ 0 h 244396"/>
                <a:gd name="connsiteX2-135" fmla="*/ 65286 w 245958"/>
                <a:gd name="connsiteY2-136" fmla="*/ 149678 h 244396"/>
                <a:gd name="connsiteX3-137" fmla="*/ 112534 w 245958"/>
                <a:gd name="connsiteY3-138" fmla="*/ 182095 h 244396"/>
                <a:gd name="connsiteX4-139" fmla="*/ 245958 w 245958"/>
                <a:gd name="connsiteY4-140" fmla="*/ 183248 h 244396"/>
                <a:gd name="connsiteX5-141" fmla="*/ 245958 w 245958"/>
                <a:gd name="connsiteY5-142" fmla="*/ 244396 h 244396"/>
                <a:gd name="connsiteX6-143" fmla="*/ 58652 w 245958"/>
                <a:gd name="connsiteY6-144" fmla="*/ 242712 h 244396"/>
                <a:gd name="connsiteX7-145" fmla="*/ 0 w 245958"/>
                <a:gd name="connsiteY7-146" fmla="*/ 203687 h 244396"/>
                <a:gd name="connsiteX8-147" fmla="*/ 1562 w 245958"/>
                <a:gd name="connsiteY8-148" fmla="*/ 0 h 244396"/>
                <a:gd name="connsiteX0-149" fmla="*/ 1562 w 277739"/>
                <a:gd name="connsiteY0-150" fmla="*/ 0 h 244396"/>
                <a:gd name="connsiteX1-151" fmla="*/ 63883 w 277739"/>
                <a:gd name="connsiteY1-152" fmla="*/ 0 h 244396"/>
                <a:gd name="connsiteX2-153" fmla="*/ 65286 w 277739"/>
                <a:gd name="connsiteY2-154" fmla="*/ 149678 h 244396"/>
                <a:gd name="connsiteX3-155" fmla="*/ 112534 w 277739"/>
                <a:gd name="connsiteY3-156" fmla="*/ 182095 h 244396"/>
                <a:gd name="connsiteX4-157" fmla="*/ 245958 w 277739"/>
                <a:gd name="connsiteY4-158" fmla="*/ 183248 h 244396"/>
                <a:gd name="connsiteX5-159" fmla="*/ 245958 w 277739"/>
                <a:gd name="connsiteY5-160" fmla="*/ 244396 h 244396"/>
                <a:gd name="connsiteX6-161" fmla="*/ 58652 w 277739"/>
                <a:gd name="connsiteY6-162" fmla="*/ 242712 h 244396"/>
                <a:gd name="connsiteX7-163" fmla="*/ 0 w 277739"/>
                <a:gd name="connsiteY7-164" fmla="*/ 203687 h 244396"/>
                <a:gd name="connsiteX8-165" fmla="*/ 1562 w 277739"/>
                <a:gd name="connsiteY8-166" fmla="*/ 0 h 244396"/>
                <a:gd name="connsiteX0-167" fmla="*/ 1562 w 277739"/>
                <a:gd name="connsiteY0-168" fmla="*/ 0 h 244396"/>
                <a:gd name="connsiteX1-169" fmla="*/ 63883 w 277739"/>
                <a:gd name="connsiteY1-170" fmla="*/ 0 h 244396"/>
                <a:gd name="connsiteX2-171" fmla="*/ 65286 w 277739"/>
                <a:gd name="connsiteY2-172" fmla="*/ 149678 h 244396"/>
                <a:gd name="connsiteX3-173" fmla="*/ 112534 w 277739"/>
                <a:gd name="connsiteY3-174" fmla="*/ 182095 h 244396"/>
                <a:gd name="connsiteX4-175" fmla="*/ 245958 w 277739"/>
                <a:gd name="connsiteY4-176" fmla="*/ 183248 h 244396"/>
                <a:gd name="connsiteX5-177" fmla="*/ 245958 w 277739"/>
                <a:gd name="connsiteY5-178" fmla="*/ 244396 h 244396"/>
                <a:gd name="connsiteX6-179" fmla="*/ 58652 w 277739"/>
                <a:gd name="connsiteY6-180" fmla="*/ 242712 h 244396"/>
                <a:gd name="connsiteX7-181" fmla="*/ 0 w 277739"/>
                <a:gd name="connsiteY7-182" fmla="*/ 203687 h 244396"/>
                <a:gd name="connsiteX8-183" fmla="*/ 1562 w 277739"/>
                <a:gd name="connsiteY8-184" fmla="*/ 0 h 244396"/>
                <a:gd name="connsiteX0-185" fmla="*/ 1562 w 300698"/>
                <a:gd name="connsiteY0-186" fmla="*/ 0 h 244396"/>
                <a:gd name="connsiteX1-187" fmla="*/ 63883 w 300698"/>
                <a:gd name="connsiteY1-188" fmla="*/ 0 h 244396"/>
                <a:gd name="connsiteX2-189" fmla="*/ 65286 w 300698"/>
                <a:gd name="connsiteY2-190" fmla="*/ 149678 h 244396"/>
                <a:gd name="connsiteX3-191" fmla="*/ 112534 w 300698"/>
                <a:gd name="connsiteY3-192" fmla="*/ 182095 h 244396"/>
                <a:gd name="connsiteX4-193" fmla="*/ 245958 w 300698"/>
                <a:gd name="connsiteY4-194" fmla="*/ 183248 h 244396"/>
                <a:gd name="connsiteX5-195" fmla="*/ 245958 w 300698"/>
                <a:gd name="connsiteY5-196" fmla="*/ 244396 h 244396"/>
                <a:gd name="connsiteX6-197" fmla="*/ 58652 w 300698"/>
                <a:gd name="connsiteY6-198" fmla="*/ 242712 h 244396"/>
                <a:gd name="connsiteX7-199" fmla="*/ 0 w 300698"/>
                <a:gd name="connsiteY7-200" fmla="*/ 203687 h 244396"/>
                <a:gd name="connsiteX8-201" fmla="*/ 1562 w 300698"/>
                <a:gd name="connsiteY8-202" fmla="*/ 0 h 244396"/>
                <a:gd name="connsiteX0-203" fmla="*/ 1562 w 300698"/>
                <a:gd name="connsiteY0-204" fmla="*/ 0 h 246450"/>
                <a:gd name="connsiteX1-205" fmla="*/ 63883 w 300698"/>
                <a:gd name="connsiteY1-206" fmla="*/ 0 h 246450"/>
                <a:gd name="connsiteX2-207" fmla="*/ 65286 w 300698"/>
                <a:gd name="connsiteY2-208" fmla="*/ 149678 h 246450"/>
                <a:gd name="connsiteX3-209" fmla="*/ 112534 w 300698"/>
                <a:gd name="connsiteY3-210" fmla="*/ 182095 h 246450"/>
                <a:gd name="connsiteX4-211" fmla="*/ 245958 w 300698"/>
                <a:gd name="connsiteY4-212" fmla="*/ 183248 h 246450"/>
                <a:gd name="connsiteX5-213" fmla="*/ 245958 w 300698"/>
                <a:gd name="connsiteY5-214" fmla="*/ 244396 h 246450"/>
                <a:gd name="connsiteX6-215" fmla="*/ 58652 w 300698"/>
                <a:gd name="connsiteY6-216" fmla="*/ 242712 h 246450"/>
                <a:gd name="connsiteX7-217" fmla="*/ 0 w 300698"/>
                <a:gd name="connsiteY7-218" fmla="*/ 203687 h 246450"/>
                <a:gd name="connsiteX8-219" fmla="*/ 1562 w 300698"/>
                <a:gd name="connsiteY8-220" fmla="*/ 0 h 246450"/>
                <a:gd name="connsiteX0-221" fmla="*/ 1562 w 311869"/>
                <a:gd name="connsiteY0-222" fmla="*/ 0 h 248432"/>
                <a:gd name="connsiteX1-223" fmla="*/ 63883 w 311869"/>
                <a:gd name="connsiteY1-224" fmla="*/ 0 h 248432"/>
                <a:gd name="connsiteX2-225" fmla="*/ 65286 w 311869"/>
                <a:gd name="connsiteY2-226" fmla="*/ 149678 h 248432"/>
                <a:gd name="connsiteX3-227" fmla="*/ 112534 w 311869"/>
                <a:gd name="connsiteY3-228" fmla="*/ 182095 h 248432"/>
                <a:gd name="connsiteX4-229" fmla="*/ 245958 w 311869"/>
                <a:gd name="connsiteY4-230" fmla="*/ 183248 h 248432"/>
                <a:gd name="connsiteX5-231" fmla="*/ 245958 w 311869"/>
                <a:gd name="connsiteY5-232" fmla="*/ 244396 h 248432"/>
                <a:gd name="connsiteX6-233" fmla="*/ 58652 w 311869"/>
                <a:gd name="connsiteY6-234" fmla="*/ 242712 h 248432"/>
                <a:gd name="connsiteX7-235" fmla="*/ 0 w 311869"/>
                <a:gd name="connsiteY7-236" fmla="*/ 203687 h 248432"/>
                <a:gd name="connsiteX8-237" fmla="*/ 1562 w 311869"/>
                <a:gd name="connsiteY8-238" fmla="*/ 0 h 248432"/>
                <a:gd name="connsiteX0-239" fmla="*/ 1562 w 311869"/>
                <a:gd name="connsiteY0-240" fmla="*/ 65633 h 314065"/>
                <a:gd name="connsiteX1-241" fmla="*/ 63883 w 311869"/>
                <a:gd name="connsiteY1-242" fmla="*/ 65633 h 314065"/>
                <a:gd name="connsiteX2-243" fmla="*/ 65286 w 311869"/>
                <a:gd name="connsiteY2-244" fmla="*/ 215311 h 314065"/>
                <a:gd name="connsiteX3-245" fmla="*/ 112534 w 311869"/>
                <a:gd name="connsiteY3-246" fmla="*/ 247728 h 314065"/>
                <a:gd name="connsiteX4-247" fmla="*/ 245958 w 311869"/>
                <a:gd name="connsiteY4-248" fmla="*/ 248881 h 314065"/>
                <a:gd name="connsiteX5-249" fmla="*/ 245958 w 311869"/>
                <a:gd name="connsiteY5-250" fmla="*/ 310029 h 314065"/>
                <a:gd name="connsiteX6-251" fmla="*/ 58652 w 311869"/>
                <a:gd name="connsiteY6-252" fmla="*/ 308345 h 314065"/>
                <a:gd name="connsiteX7-253" fmla="*/ 0 w 311869"/>
                <a:gd name="connsiteY7-254" fmla="*/ 269320 h 314065"/>
                <a:gd name="connsiteX8-255" fmla="*/ 1562 w 311869"/>
                <a:gd name="connsiteY8-256" fmla="*/ 65633 h 314065"/>
                <a:gd name="connsiteX0-257" fmla="*/ 1972 w 312279"/>
                <a:gd name="connsiteY0-258" fmla="*/ 65633 h 314065"/>
                <a:gd name="connsiteX1-259" fmla="*/ 64293 w 312279"/>
                <a:gd name="connsiteY1-260" fmla="*/ 65633 h 314065"/>
                <a:gd name="connsiteX2-261" fmla="*/ 65696 w 312279"/>
                <a:gd name="connsiteY2-262" fmla="*/ 215311 h 314065"/>
                <a:gd name="connsiteX3-263" fmla="*/ 112944 w 312279"/>
                <a:gd name="connsiteY3-264" fmla="*/ 247728 h 314065"/>
                <a:gd name="connsiteX4-265" fmla="*/ 246368 w 312279"/>
                <a:gd name="connsiteY4-266" fmla="*/ 248881 h 314065"/>
                <a:gd name="connsiteX5-267" fmla="*/ 246368 w 312279"/>
                <a:gd name="connsiteY5-268" fmla="*/ 310029 h 314065"/>
                <a:gd name="connsiteX6-269" fmla="*/ 59062 w 312279"/>
                <a:gd name="connsiteY6-270" fmla="*/ 308345 h 314065"/>
                <a:gd name="connsiteX7-271" fmla="*/ 410 w 312279"/>
                <a:gd name="connsiteY7-272" fmla="*/ 269320 h 314065"/>
                <a:gd name="connsiteX8-273" fmla="*/ 1972 w 312279"/>
                <a:gd name="connsiteY8-274" fmla="*/ 65633 h 314065"/>
                <a:gd name="connsiteX0-275" fmla="*/ 10366 w 320673"/>
                <a:gd name="connsiteY0-276" fmla="*/ 65633 h 314065"/>
                <a:gd name="connsiteX1-277" fmla="*/ 72687 w 320673"/>
                <a:gd name="connsiteY1-278" fmla="*/ 65633 h 314065"/>
                <a:gd name="connsiteX2-279" fmla="*/ 74090 w 320673"/>
                <a:gd name="connsiteY2-280" fmla="*/ 215311 h 314065"/>
                <a:gd name="connsiteX3-281" fmla="*/ 121338 w 320673"/>
                <a:gd name="connsiteY3-282" fmla="*/ 247728 h 314065"/>
                <a:gd name="connsiteX4-283" fmla="*/ 254762 w 320673"/>
                <a:gd name="connsiteY4-284" fmla="*/ 248881 h 314065"/>
                <a:gd name="connsiteX5-285" fmla="*/ 254762 w 320673"/>
                <a:gd name="connsiteY5-286" fmla="*/ 310029 h 314065"/>
                <a:gd name="connsiteX6-287" fmla="*/ 67456 w 320673"/>
                <a:gd name="connsiteY6-288" fmla="*/ 308345 h 314065"/>
                <a:gd name="connsiteX7-289" fmla="*/ 10488 w 320673"/>
                <a:gd name="connsiteY7-290" fmla="*/ 254166 h 314065"/>
                <a:gd name="connsiteX8-291" fmla="*/ 10366 w 320673"/>
                <a:gd name="connsiteY8-292" fmla="*/ 65633 h 314065"/>
                <a:gd name="connsiteX0-293" fmla="*/ 6997 w 317304"/>
                <a:gd name="connsiteY0-294" fmla="*/ 65633 h 314065"/>
                <a:gd name="connsiteX1-295" fmla="*/ 69318 w 317304"/>
                <a:gd name="connsiteY1-296" fmla="*/ 65633 h 314065"/>
                <a:gd name="connsiteX2-297" fmla="*/ 70721 w 317304"/>
                <a:gd name="connsiteY2-298" fmla="*/ 215311 h 314065"/>
                <a:gd name="connsiteX3-299" fmla="*/ 117969 w 317304"/>
                <a:gd name="connsiteY3-300" fmla="*/ 247728 h 314065"/>
                <a:gd name="connsiteX4-301" fmla="*/ 251393 w 317304"/>
                <a:gd name="connsiteY4-302" fmla="*/ 248881 h 314065"/>
                <a:gd name="connsiteX5-303" fmla="*/ 251393 w 317304"/>
                <a:gd name="connsiteY5-304" fmla="*/ 310029 h 314065"/>
                <a:gd name="connsiteX6-305" fmla="*/ 64087 w 317304"/>
                <a:gd name="connsiteY6-306" fmla="*/ 308345 h 314065"/>
                <a:gd name="connsiteX7-307" fmla="*/ 7119 w 317304"/>
                <a:gd name="connsiteY7-308" fmla="*/ 254166 h 314065"/>
                <a:gd name="connsiteX8-309" fmla="*/ 6997 w 317304"/>
                <a:gd name="connsiteY8-310" fmla="*/ 65633 h 3140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  <a:cxn ang="0">
                  <a:pos x="connsiteX8-111" y="connsiteY8-112"/>
                </a:cxn>
              </a:cxnLst>
              <a:rect l="l" t="t" r="r" b="b"/>
              <a:pathLst>
                <a:path w="317304" h="314065">
                  <a:moveTo>
                    <a:pt x="6997" y="65633"/>
                  </a:moveTo>
                  <a:cubicBezTo>
                    <a:pt x="13994" y="7270"/>
                    <a:pt x="66785" y="0"/>
                    <a:pt x="69318" y="65633"/>
                  </a:cubicBezTo>
                  <a:cubicBezTo>
                    <a:pt x="71851" y="131266"/>
                    <a:pt x="70253" y="165418"/>
                    <a:pt x="70721" y="215311"/>
                  </a:cubicBezTo>
                  <a:cubicBezTo>
                    <a:pt x="73000" y="242954"/>
                    <a:pt x="86381" y="247533"/>
                    <a:pt x="117969" y="247728"/>
                  </a:cubicBezTo>
                  <a:lnTo>
                    <a:pt x="251393" y="248881"/>
                  </a:lnTo>
                  <a:cubicBezTo>
                    <a:pt x="306133" y="243814"/>
                    <a:pt x="317304" y="305993"/>
                    <a:pt x="251393" y="310029"/>
                  </a:cubicBezTo>
                  <a:cubicBezTo>
                    <a:pt x="185482" y="314065"/>
                    <a:pt x="126522" y="308906"/>
                    <a:pt x="64087" y="308345"/>
                  </a:cubicBezTo>
                  <a:cubicBezTo>
                    <a:pt x="22209" y="307947"/>
                    <a:pt x="13479" y="282996"/>
                    <a:pt x="7119" y="254166"/>
                  </a:cubicBezTo>
                  <a:cubicBezTo>
                    <a:pt x="7640" y="186270"/>
                    <a:pt x="0" y="123996"/>
                    <a:pt x="6997" y="6563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자유형 171"/>
            <p:cNvSpPr/>
            <p:nvPr/>
          </p:nvSpPr>
          <p:spPr>
            <a:xfrm rot="13500000">
              <a:off x="6965671" y="1890489"/>
              <a:ext cx="317304" cy="314065"/>
            </a:xfrm>
            <a:custGeom>
              <a:avLst/>
              <a:gdLst>
                <a:gd name="connsiteX0" fmla="*/ 0 w 244396"/>
                <a:gd name="connsiteY0" fmla="*/ 0 h 244396"/>
                <a:gd name="connsiteX1" fmla="*/ 62321 w 244396"/>
                <a:gd name="connsiteY1" fmla="*/ 0 h 244396"/>
                <a:gd name="connsiteX2" fmla="*/ 62321 w 244396"/>
                <a:gd name="connsiteY2" fmla="*/ 183248 h 244396"/>
                <a:gd name="connsiteX3" fmla="*/ 244396 w 244396"/>
                <a:gd name="connsiteY3" fmla="*/ 183248 h 244396"/>
                <a:gd name="connsiteX4" fmla="*/ 244396 w 244396"/>
                <a:gd name="connsiteY4" fmla="*/ 244396 h 244396"/>
                <a:gd name="connsiteX5" fmla="*/ 0 w 244396"/>
                <a:gd name="connsiteY5" fmla="*/ 244396 h 244396"/>
                <a:gd name="connsiteX6" fmla="*/ 0 w 244396"/>
                <a:gd name="connsiteY6" fmla="*/ 0 h 244396"/>
                <a:gd name="connsiteX0-1" fmla="*/ 0 w 244396"/>
                <a:gd name="connsiteY0-2" fmla="*/ 0 h 244396"/>
                <a:gd name="connsiteX1-3" fmla="*/ 62321 w 244396"/>
                <a:gd name="connsiteY1-4" fmla="*/ 0 h 244396"/>
                <a:gd name="connsiteX2-5" fmla="*/ 62321 w 244396"/>
                <a:gd name="connsiteY2-6" fmla="*/ 183248 h 244396"/>
                <a:gd name="connsiteX3-7" fmla="*/ 244396 w 244396"/>
                <a:gd name="connsiteY3-8" fmla="*/ 183248 h 244396"/>
                <a:gd name="connsiteX4-9" fmla="*/ 244396 w 244396"/>
                <a:gd name="connsiteY4-10" fmla="*/ 244396 h 244396"/>
                <a:gd name="connsiteX5-11" fmla="*/ 57090 w 244396"/>
                <a:gd name="connsiteY5-12" fmla="*/ 242712 h 244396"/>
                <a:gd name="connsiteX6-13" fmla="*/ 0 w 244396"/>
                <a:gd name="connsiteY6-14" fmla="*/ 244396 h 244396"/>
                <a:gd name="connsiteX7" fmla="*/ 0 w 244396"/>
                <a:gd name="connsiteY7" fmla="*/ 0 h 244396"/>
                <a:gd name="connsiteX0-15" fmla="*/ 0 w 244396"/>
                <a:gd name="connsiteY0-16" fmla="*/ 0 h 244396"/>
                <a:gd name="connsiteX1-17" fmla="*/ 62321 w 244396"/>
                <a:gd name="connsiteY1-18" fmla="*/ 0 h 244396"/>
                <a:gd name="connsiteX2-19" fmla="*/ 62321 w 244396"/>
                <a:gd name="connsiteY2-20" fmla="*/ 183248 h 244396"/>
                <a:gd name="connsiteX3-21" fmla="*/ 244396 w 244396"/>
                <a:gd name="connsiteY3-22" fmla="*/ 183248 h 244396"/>
                <a:gd name="connsiteX4-23" fmla="*/ 244396 w 244396"/>
                <a:gd name="connsiteY4-24" fmla="*/ 244396 h 244396"/>
                <a:gd name="connsiteX5-25" fmla="*/ 57090 w 244396"/>
                <a:gd name="connsiteY5-26" fmla="*/ 242712 h 244396"/>
                <a:gd name="connsiteX6-27" fmla="*/ 6858 w 244396"/>
                <a:gd name="connsiteY6-28" fmla="*/ 202003 h 244396"/>
                <a:gd name="connsiteX7-29" fmla="*/ 0 w 244396"/>
                <a:gd name="connsiteY7-30" fmla="*/ 0 h 244396"/>
                <a:gd name="connsiteX0-31" fmla="*/ 0 w 244396"/>
                <a:gd name="connsiteY0-32" fmla="*/ 0 h 244396"/>
                <a:gd name="connsiteX1-33" fmla="*/ 62321 w 244396"/>
                <a:gd name="connsiteY1-34" fmla="*/ 0 h 244396"/>
                <a:gd name="connsiteX2-35" fmla="*/ 62321 w 244396"/>
                <a:gd name="connsiteY2-36" fmla="*/ 183248 h 244396"/>
                <a:gd name="connsiteX3-37" fmla="*/ 244396 w 244396"/>
                <a:gd name="connsiteY3-38" fmla="*/ 183248 h 244396"/>
                <a:gd name="connsiteX4-39" fmla="*/ 244396 w 244396"/>
                <a:gd name="connsiteY4-40" fmla="*/ 244396 h 244396"/>
                <a:gd name="connsiteX5-41" fmla="*/ 57090 w 244396"/>
                <a:gd name="connsiteY5-42" fmla="*/ 242712 h 244396"/>
                <a:gd name="connsiteX6-43" fmla="*/ 6858 w 244396"/>
                <a:gd name="connsiteY6-44" fmla="*/ 202003 h 244396"/>
                <a:gd name="connsiteX7-45" fmla="*/ 0 w 244396"/>
                <a:gd name="connsiteY7-46" fmla="*/ 0 h 244396"/>
                <a:gd name="connsiteX0-47" fmla="*/ 0 w 244396"/>
                <a:gd name="connsiteY0-48" fmla="*/ 0 h 244396"/>
                <a:gd name="connsiteX1-49" fmla="*/ 62321 w 244396"/>
                <a:gd name="connsiteY1-50" fmla="*/ 0 h 244396"/>
                <a:gd name="connsiteX2-51" fmla="*/ 62321 w 244396"/>
                <a:gd name="connsiteY2-52" fmla="*/ 183248 h 244396"/>
                <a:gd name="connsiteX3-53" fmla="*/ 244396 w 244396"/>
                <a:gd name="connsiteY3-54" fmla="*/ 183248 h 244396"/>
                <a:gd name="connsiteX4-55" fmla="*/ 244396 w 244396"/>
                <a:gd name="connsiteY4-56" fmla="*/ 244396 h 244396"/>
                <a:gd name="connsiteX5-57" fmla="*/ 57090 w 244396"/>
                <a:gd name="connsiteY5-58" fmla="*/ 242712 h 244396"/>
                <a:gd name="connsiteX6-59" fmla="*/ 6858 w 244396"/>
                <a:gd name="connsiteY6-60" fmla="*/ 202003 h 244396"/>
                <a:gd name="connsiteX7-61" fmla="*/ 0 w 244396"/>
                <a:gd name="connsiteY7-62" fmla="*/ 0 h 244396"/>
                <a:gd name="connsiteX0-63" fmla="*/ 1562 w 245958"/>
                <a:gd name="connsiteY0-64" fmla="*/ 0 h 244396"/>
                <a:gd name="connsiteX1-65" fmla="*/ 63883 w 245958"/>
                <a:gd name="connsiteY1-66" fmla="*/ 0 h 244396"/>
                <a:gd name="connsiteX2-67" fmla="*/ 63883 w 245958"/>
                <a:gd name="connsiteY2-68" fmla="*/ 183248 h 244396"/>
                <a:gd name="connsiteX3-69" fmla="*/ 245958 w 245958"/>
                <a:gd name="connsiteY3-70" fmla="*/ 183248 h 244396"/>
                <a:gd name="connsiteX4-71" fmla="*/ 245958 w 245958"/>
                <a:gd name="connsiteY4-72" fmla="*/ 244396 h 244396"/>
                <a:gd name="connsiteX5-73" fmla="*/ 58652 w 245958"/>
                <a:gd name="connsiteY5-74" fmla="*/ 242712 h 244396"/>
                <a:gd name="connsiteX6-75" fmla="*/ 0 w 245958"/>
                <a:gd name="connsiteY6-76" fmla="*/ 203687 h 244396"/>
                <a:gd name="connsiteX7-77" fmla="*/ 1562 w 245958"/>
                <a:gd name="connsiteY7-78" fmla="*/ 0 h 244396"/>
                <a:gd name="connsiteX0-79" fmla="*/ 1562 w 245958"/>
                <a:gd name="connsiteY0-80" fmla="*/ 0 h 244396"/>
                <a:gd name="connsiteX1-81" fmla="*/ 63883 w 245958"/>
                <a:gd name="connsiteY1-82" fmla="*/ 0 h 244396"/>
                <a:gd name="connsiteX2-83" fmla="*/ 63883 w 245958"/>
                <a:gd name="connsiteY2-84" fmla="*/ 183248 h 244396"/>
                <a:gd name="connsiteX3-85" fmla="*/ 112534 w 245958"/>
                <a:gd name="connsiteY3-86" fmla="*/ 182095 h 244396"/>
                <a:gd name="connsiteX4-87" fmla="*/ 245958 w 245958"/>
                <a:gd name="connsiteY4-88" fmla="*/ 183248 h 244396"/>
                <a:gd name="connsiteX5-89" fmla="*/ 245958 w 245958"/>
                <a:gd name="connsiteY5-90" fmla="*/ 244396 h 244396"/>
                <a:gd name="connsiteX6-91" fmla="*/ 58652 w 245958"/>
                <a:gd name="connsiteY6-92" fmla="*/ 242712 h 244396"/>
                <a:gd name="connsiteX7-93" fmla="*/ 0 w 245958"/>
                <a:gd name="connsiteY7-94" fmla="*/ 203687 h 244396"/>
                <a:gd name="connsiteX8" fmla="*/ 1562 w 245958"/>
                <a:gd name="connsiteY8" fmla="*/ 0 h 244396"/>
                <a:gd name="connsiteX0-95" fmla="*/ 1562 w 245958"/>
                <a:gd name="connsiteY0-96" fmla="*/ 0 h 244396"/>
                <a:gd name="connsiteX1-97" fmla="*/ 63883 w 245958"/>
                <a:gd name="connsiteY1-98" fmla="*/ 0 h 244396"/>
                <a:gd name="connsiteX2-99" fmla="*/ 65286 w 245958"/>
                <a:gd name="connsiteY2-100" fmla="*/ 149678 h 244396"/>
                <a:gd name="connsiteX3-101" fmla="*/ 112534 w 245958"/>
                <a:gd name="connsiteY3-102" fmla="*/ 182095 h 244396"/>
                <a:gd name="connsiteX4-103" fmla="*/ 245958 w 245958"/>
                <a:gd name="connsiteY4-104" fmla="*/ 183248 h 244396"/>
                <a:gd name="connsiteX5-105" fmla="*/ 245958 w 245958"/>
                <a:gd name="connsiteY5-106" fmla="*/ 244396 h 244396"/>
                <a:gd name="connsiteX6-107" fmla="*/ 58652 w 245958"/>
                <a:gd name="connsiteY6-108" fmla="*/ 242712 h 244396"/>
                <a:gd name="connsiteX7-109" fmla="*/ 0 w 245958"/>
                <a:gd name="connsiteY7-110" fmla="*/ 203687 h 244396"/>
                <a:gd name="connsiteX8-111" fmla="*/ 1562 w 245958"/>
                <a:gd name="connsiteY8-112" fmla="*/ 0 h 244396"/>
                <a:gd name="connsiteX0-113" fmla="*/ 1562 w 245958"/>
                <a:gd name="connsiteY0-114" fmla="*/ 0 h 244396"/>
                <a:gd name="connsiteX1-115" fmla="*/ 63883 w 245958"/>
                <a:gd name="connsiteY1-116" fmla="*/ 0 h 244396"/>
                <a:gd name="connsiteX2-117" fmla="*/ 65286 w 245958"/>
                <a:gd name="connsiteY2-118" fmla="*/ 149678 h 244396"/>
                <a:gd name="connsiteX3-119" fmla="*/ 112534 w 245958"/>
                <a:gd name="connsiteY3-120" fmla="*/ 182095 h 244396"/>
                <a:gd name="connsiteX4-121" fmla="*/ 245958 w 245958"/>
                <a:gd name="connsiteY4-122" fmla="*/ 183248 h 244396"/>
                <a:gd name="connsiteX5-123" fmla="*/ 245958 w 245958"/>
                <a:gd name="connsiteY5-124" fmla="*/ 244396 h 244396"/>
                <a:gd name="connsiteX6-125" fmla="*/ 58652 w 245958"/>
                <a:gd name="connsiteY6-126" fmla="*/ 242712 h 244396"/>
                <a:gd name="connsiteX7-127" fmla="*/ 0 w 245958"/>
                <a:gd name="connsiteY7-128" fmla="*/ 203687 h 244396"/>
                <a:gd name="connsiteX8-129" fmla="*/ 1562 w 245958"/>
                <a:gd name="connsiteY8-130" fmla="*/ 0 h 244396"/>
                <a:gd name="connsiteX0-131" fmla="*/ 1562 w 245958"/>
                <a:gd name="connsiteY0-132" fmla="*/ 0 h 244396"/>
                <a:gd name="connsiteX1-133" fmla="*/ 63883 w 245958"/>
                <a:gd name="connsiteY1-134" fmla="*/ 0 h 244396"/>
                <a:gd name="connsiteX2-135" fmla="*/ 65286 w 245958"/>
                <a:gd name="connsiteY2-136" fmla="*/ 149678 h 244396"/>
                <a:gd name="connsiteX3-137" fmla="*/ 112534 w 245958"/>
                <a:gd name="connsiteY3-138" fmla="*/ 182095 h 244396"/>
                <a:gd name="connsiteX4-139" fmla="*/ 245958 w 245958"/>
                <a:gd name="connsiteY4-140" fmla="*/ 183248 h 244396"/>
                <a:gd name="connsiteX5-141" fmla="*/ 245958 w 245958"/>
                <a:gd name="connsiteY5-142" fmla="*/ 244396 h 244396"/>
                <a:gd name="connsiteX6-143" fmla="*/ 58652 w 245958"/>
                <a:gd name="connsiteY6-144" fmla="*/ 242712 h 244396"/>
                <a:gd name="connsiteX7-145" fmla="*/ 0 w 245958"/>
                <a:gd name="connsiteY7-146" fmla="*/ 203687 h 244396"/>
                <a:gd name="connsiteX8-147" fmla="*/ 1562 w 245958"/>
                <a:gd name="connsiteY8-148" fmla="*/ 0 h 244396"/>
                <a:gd name="connsiteX0-149" fmla="*/ 1562 w 277739"/>
                <a:gd name="connsiteY0-150" fmla="*/ 0 h 244396"/>
                <a:gd name="connsiteX1-151" fmla="*/ 63883 w 277739"/>
                <a:gd name="connsiteY1-152" fmla="*/ 0 h 244396"/>
                <a:gd name="connsiteX2-153" fmla="*/ 65286 w 277739"/>
                <a:gd name="connsiteY2-154" fmla="*/ 149678 h 244396"/>
                <a:gd name="connsiteX3-155" fmla="*/ 112534 w 277739"/>
                <a:gd name="connsiteY3-156" fmla="*/ 182095 h 244396"/>
                <a:gd name="connsiteX4-157" fmla="*/ 245958 w 277739"/>
                <a:gd name="connsiteY4-158" fmla="*/ 183248 h 244396"/>
                <a:gd name="connsiteX5-159" fmla="*/ 245958 w 277739"/>
                <a:gd name="connsiteY5-160" fmla="*/ 244396 h 244396"/>
                <a:gd name="connsiteX6-161" fmla="*/ 58652 w 277739"/>
                <a:gd name="connsiteY6-162" fmla="*/ 242712 h 244396"/>
                <a:gd name="connsiteX7-163" fmla="*/ 0 w 277739"/>
                <a:gd name="connsiteY7-164" fmla="*/ 203687 h 244396"/>
                <a:gd name="connsiteX8-165" fmla="*/ 1562 w 277739"/>
                <a:gd name="connsiteY8-166" fmla="*/ 0 h 244396"/>
                <a:gd name="connsiteX0-167" fmla="*/ 1562 w 277739"/>
                <a:gd name="connsiteY0-168" fmla="*/ 0 h 244396"/>
                <a:gd name="connsiteX1-169" fmla="*/ 63883 w 277739"/>
                <a:gd name="connsiteY1-170" fmla="*/ 0 h 244396"/>
                <a:gd name="connsiteX2-171" fmla="*/ 65286 w 277739"/>
                <a:gd name="connsiteY2-172" fmla="*/ 149678 h 244396"/>
                <a:gd name="connsiteX3-173" fmla="*/ 112534 w 277739"/>
                <a:gd name="connsiteY3-174" fmla="*/ 182095 h 244396"/>
                <a:gd name="connsiteX4-175" fmla="*/ 245958 w 277739"/>
                <a:gd name="connsiteY4-176" fmla="*/ 183248 h 244396"/>
                <a:gd name="connsiteX5-177" fmla="*/ 245958 w 277739"/>
                <a:gd name="connsiteY5-178" fmla="*/ 244396 h 244396"/>
                <a:gd name="connsiteX6-179" fmla="*/ 58652 w 277739"/>
                <a:gd name="connsiteY6-180" fmla="*/ 242712 h 244396"/>
                <a:gd name="connsiteX7-181" fmla="*/ 0 w 277739"/>
                <a:gd name="connsiteY7-182" fmla="*/ 203687 h 244396"/>
                <a:gd name="connsiteX8-183" fmla="*/ 1562 w 277739"/>
                <a:gd name="connsiteY8-184" fmla="*/ 0 h 244396"/>
                <a:gd name="connsiteX0-185" fmla="*/ 1562 w 300698"/>
                <a:gd name="connsiteY0-186" fmla="*/ 0 h 244396"/>
                <a:gd name="connsiteX1-187" fmla="*/ 63883 w 300698"/>
                <a:gd name="connsiteY1-188" fmla="*/ 0 h 244396"/>
                <a:gd name="connsiteX2-189" fmla="*/ 65286 w 300698"/>
                <a:gd name="connsiteY2-190" fmla="*/ 149678 h 244396"/>
                <a:gd name="connsiteX3-191" fmla="*/ 112534 w 300698"/>
                <a:gd name="connsiteY3-192" fmla="*/ 182095 h 244396"/>
                <a:gd name="connsiteX4-193" fmla="*/ 245958 w 300698"/>
                <a:gd name="connsiteY4-194" fmla="*/ 183248 h 244396"/>
                <a:gd name="connsiteX5-195" fmla="*/ 245958 w 300698"/>
                <a:gd name="connsiteY5-196" fmla="*/ 244396 h 244396"/>
                <a:gd name="connsiteX6-197" fmla="*/ 58652 w 300698"/>
                <a:gd name="connsiteY6-198" fmla="*/ 242712 h 244396"/>
                <a:gd name="connsiteX7-199" fmla="*/ 0 w 300698"/>
                <a:gd name="connsiteY7-200" fmla="*/ 203687 h 244396"/>
                <a:gd name="connsiteX8-201" fmla="*/ 1562 w 300698"/>
                <a:gd name="connsiteY8-202" fmla="*/ 0 h 244396"/>
                <a:gd name="connsiteX0-203" fmla="*/ 1562 w 300698"/>
                <a:gd name="connsiteY0-204" fmla="*/ 0 h 246450"/>
                <a:gd name="connsiteX1-205" fmla="*/ 63883 w 300698"/>
                <a:gd name="connsiteY1-206" fmla="*/ 0 h 246450"/>
                <a:gd name="connsiteX2-207" fmla="*/ 65286 w 300698"/>
                <a:gd name="connsiteY2-208" fmla="*/ 149678 h 246450"/>
                <a:gd name="connsiteX3-209" fmla="*/ 112534 w 300698"/>
                <a:gd name="connsiteY3-210" fmla="*/ 182095 h 246450"/>
                <a:gd name="connsiteX4-211" fmla="*/ 245958 w 300698"/>
                <a:gd name="connsiteY4-212" fmla="*/ 183248 h 246450"/>
                <a:gd name="connsiteX5-213" fmla="*/ 245958 w 300698"/>
                <a:gd name="connsiteY5-214" fmla="*/ 244396 h 246450"/>
                <a:gd name="connsiteX6-215" fmla="*/ 58652 w 300698"/>
                <a:gd name="connsiteY6-216" fmla="*/ 242712 h 246450"/>
                <a:gd name="connsiteX7-217" fmla="*/ 0 w 300698"/>
                <a:gd name="connsiteY7-218" fmla="*/ 203687 h 246450"/>
                <a:gd name="connsiteX8-219" fmla="*/ 1562 w 300698"/>
                <a:gd name="connsiteY8-220" fmla="*/ 0 h 246450"/>
                <a:gd name="connsiteX0-221" fmla="*/ 1562 w 311869"/>
                <a:gd name="connsiteY0-222" fmla="*/ 0 h 248432"/>
                <a:gd name="connsiteX1-223" fmla="*/ 63883 w 311869"/>
                <a:gd name="connsiteY1-224" fmla="*/ 0 h 248432"/>
                <a:gd name="connsiteX2-225" fmla="*/ 65286 w 311869"/>
                <a:gd name="connsiteY2-226" fmla="*/ 149678 h 248432"/>
                <a:gd name="connsiteX3-227" fmla="*/ 112534 w 311869"/>
                <a:gd name="connsiteY3-228" fmla="*/ 182095 h 248432"/>
                <a:gd name="connsiteX4-229" fmla="*/ 245958 w 311869"/>
                <a:gd name="connsiteY4-230" fmla="*/ 183248 h 248432"/>
                <a:gd name="connsiteX5-231" fmla="*/ 245958 w 311869"/>
                <a:gd name="connsiteY5-232" fmla="*/ 244396 h 248432"/>
                <a:gd name="connsiteX6-233" fmla="*/ 58652 w 311869"/>
                <a:gd name="connsiteY6-234" fmla="*/ 242712 h 248432"/>
                <a:gd name="connsiteX7-235" fmla="*/ 0 w 311869"/>
                <a:gd name="connsiteY7-236" fmla="*/ 203687 h 248432"/>
                <a:gd name="connsiteX8-237" fmla="*/ 1562 w 311869"/>
                <a:gd name="connsiteY8-238" fmla="*/ 0 h 248432"/>
                <a:gd name="connsiteX0-239" fmla="*/ 1562 w 311869"/>
                <a:gd name="connsiteY0-240" fmla="*/ 65633 h 314065"/>
                <a:gd name="connsiteX1-241" fmla="*/ 63883 w 311869"/>
                <a:gd name="connsiteY1-242" fmla="*/ 65633 h 314065"/>
                <a:gd name="connsiteX2-243" fmla="*/ 65286 w 311869"/>
                <a:gd name="connsiteY2-244" fmla="*/ 215311 h 314065"/>
                <a:gd name="connsiteX3-245" fmla="*/ 112534 w 311869"/>
                <a:gd name="connsiteY3-246" fmla="*/ 247728 h 314065"/>
                <a:gd name="connsiteX4-247" fmla="*/ 245958 w 311869"/>
                <a:gd name="connsiteY4-248" fmla="*/ 248881 h 314065"/>
                <a:gd name="connsiteX5-249" fmla="*/ 245958 w 311869"/>
                <a:gd name="connsiteY5-250" fmla="*/ 310029 h 314065"/>
                <a:gd name="connsiteX6-251" fmla="*/ 58652 w 311869"/>
                <a:gd name="connsiteY6-252" fmla="*/ 308345 h 314065"/>
                <a:gd name="connsiteX7-253" fmla="*/ 0 w 311869"/>
                <a:gd name="connsiteY7-254" fmla="*/ 269320 h 314065"/>
                <a:gd name="connsiteX8-255" fmla="*/ 1562 w 311869"/>
                <a:gd name="connsiteY8-256" fmla="*/ 65633 h 314065"/>
                <a:gd name="connsiteX0-257" fmla="*/ 1972 w 312279"/>
                <a:gd name="connsiteY0-258" fmla="*/ 65633 h 314065"/>
                <a:gd name="connsiteX1-259" fmla="*/ 64293 w 312279"/>
                <a:gd name="connsiteY1-260" fmla="*/ 65633 h 314065"/>
                <a:gd name="connsiteX2-261" fmla="*/ 65696 w 312279"/>
                <a:gd name="connsiteY2-262" fmla="*/ 215311 h 314065"/>
                <a:gd name="connsiteX3-263" fmla="*/ 112944 w 312279"/>
                <a:gd name="connsiteY3-264" fmla="*/ 247728 h 314065"/>
                <a:gd name="connsiteX4-265" fmla="*/ 246368 w 312279"/>
                <a:gd name="connsiteY4-266" fmla="*/ 248881 h 314065"/>
                <a:gd name="connsiteX5-267" fmla="*/ 246368 w 312279"/>
                <a:gd name="connsiteY5-268" fmla="*/ 310029 h 314065"/>
                <a:gd name="connsiteX6-269" fmla="*/ 59062 w 312279"/>
                <a:gd name="connsiteY6-270" fmla="*/ 308345 h 314065"/>
                <a:gd name="connsiteX7-271" fmla="*/ 410 w 312279"/>
                <a:gd name="connsiteY7-272" fmla="*/ 269320 h 314065"/>
                <a:gd name="connsiteX8-273" fmla="*/ 1972 w 312279"/>
                <a:gd name="connsiteY8-274" fmla="*/ 65633 h 314065"/>
                <a:gd name="connsiteX0-275" fmla="*/ 10366 w 320673"/>
                <a:gd name="connsiteY0-276" fmla="*/ 65633 h 314065"/>
                <a:gd name="connsiteX1-277" fmla="*/ 72687 w 320673"/>
                <a:gd name="connsiteY1-278" fmla="*/ 65633 h 314065"/>
                <a:gd name="connsiteX2-279" fmla="*/ 74090 w 320673"/>
                <a:gd name="connsiteY2-280" fmla="*/ 215311 h 314065"/>
                <a:gd name="connsiteX3-281" fmla="*/ 121338 w 320673"/>
                <a:gd name="connsiteY3-282" fmla="*/ 247728 h 314065"/>
                <a:gd name="connsiteX4-283" fmla="*/ 254762 w 320673"/>
                <a:gd name="connsiteY4-284" fmla="*/ 248881 h 314065"/>
                <a:gd name="connsiteX5-285" fmla="*/ 254762 w 320673"/>
                <a:gd name="connsiteY5-286" fmla="*/ 310029 h 314065"/>
                <a:gd name="connsiteX6-287" fmla="*/ 67456 w 320673"/>
                <a:gd name="connsiteY6-288" fmla="*/ 308345 h 314065"/>
                <a:gd name="connsiteX7-289" fmla="*/ 10488 w 320673"/>
                <a:gd name="connsiteY7-290" fmla="*/ 254166 h 314065"/>
                <a:gd name="connsiteX8-291" fmla="*/ 10366 w 320673"/>
                <a:gd name="connsiteY8-292" fmla="*/ 65633 h 314065"/>
                <a:gd name="connsiteX0-293" fmla="*/ 6997 w 317304"/>
                <a:gd name="connsiteY0-294" fmla="*/ 65633 h 314065"/>
                <a:gd name="connsiteX1-295" fmla="*/ 69318 w 317304"/>
                <a:gd name="connsiteY1-296" fmla="*/ 65633 h 314065"/>
                <a:gd name="connsiteX2-297" fmla="*/ 70721 w 317304"/>
                <a:gd name="connsiteY2-298" fmla="*/ 215311 h 314065"/>
                <a:gd name="connsiteX3-299" fmla="*/ 117969 w 317304"/>
                <a:gd name="connsiteY3-300" fmla="*/ 247728 h 314065"/>
                <a:gd name="connsiteX4-301" fmla="*/ 251393 w 317304"/>
                <a:gd name="connsiteY4-302" fmla="*/ 248881 h 314065"/>
                <a:gd name="connsiteX5-303" fmla="*/ 251393 w 317304"/>
                <a:gd name="connsiteY5-304" fmla="*/ 310029 h 314065"/>
                <a:gd name="connsiteX6-305" fmla="*/ 64087 w 317304"/>
                <a:gd name="connsiteY6-306" fmla="*/ 308345 h 314065"/>
                <a:gd name="connsiteX7-307" fmla="*/ 7119 w 317304"/>
                <a:gd name="connsiteY7-308" fmla="*/ 254166 h 314065"/>
                <a:gd name="connsiteX8-309" fmla="*/ 6997 w 317304"/>
                <a:gd name="connsiteY8-310" fmla="*/ 65633 h 3140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  <a:cxn ang="0">
                  <a:pos x="connsiteX8-111" y="connsiteY8-112"/>
                </a:cxn>
              </a:cxnLst>
              <a:rect l="l" t="t" r="r" b="b"/>
              <a:pathLst>
                <a:path w="317304" h="314065">
                  <a:moveTo>
                    <a:pt x="6997" y="65633"/>
                  </a:moveTo>
                  <a:cubicBezTo>
                    <a:pt x="13994" y="7270"/>
                    <a:pt x="66785" y="0"/>
                    <a:pt x="69318" y="65633"/>
                  </a:cubicBezTo>
                  <a:cubicBezTo>
                    <a:pt x="71851" y="131266"/>
                    <a:pt x="70253" y="165418"/>
                    <a:pt x="70721" y="215311"/>
                  </a:cubicBezTo>
                  <a:cubicBezTo>
                    <a:pt x="73000" y="242954"/>
                    <a:pt x="86381" y="247533"/>
                    <a:pt x="117969" y="247728"/>
                  </a:cubicBezTo>
                  <a:lnTo>
                    <a:pt x="251393" y="248881"/>
                  </a:lnTo>
                  <a:cubicBezTo>
                    <a:pt x="306133" y="243814"/>
                    <a:pt x="317304" y="305993"/>
                    <a:pt x="251393" y="310029"/>
                  </a:cubicBezTo>
                  <a:cubicBezTo>
                    <a:pt x="185482" y="314065"/>
                    <a:pt x="126522" y="308906"/>
                    <a:pt x="64087" y="308345"/>
                  </a:cubicBezTo>
                  <a:cubicBezTo>
                    <a:pt x="22209" y="307947"/>
                    <a:pt x="13479" y="282996"/>
                    <a:pt x="7119" y="254166"/>
                  </a:cubicBezTo>
                  <a:cubicBezTo>
                    <a:pt x="7640" y="186270"/>
                    <a:pt x="0" y="123996"/>
                    <a:pt x="6997" y="6563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3" name="직선 연결선 172"/>
          <p:cNvCxnSpPr/>
          <p:nvPr/>
        </p:nvCxnSpPr>
        <p:spPr>
          <a:xfrm>
            <a:off x="1849438" y="3408363"/>
            <a:ext cx="0" cy="568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V="1">
            <a:off x="3213100" y="1782763"/>
            <a:ext cx="0" cy="568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4552950" y="3408363"/>
            <a:ext cx="0" cy="568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5930900" y="1782763"/>
            <a:ext cx="0" cy="568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176"/>
          <p:cNvSpPr txBox="1"/>
          <p:nvPr/>
        </p:nvSpPr>
        <p:spPr>
          <a:xfrm>
            <a:off x="3476625" y="4164330"/>
            <a:ext cx="2200275" cy="36703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>
            <a:spAutoFit/>
          </a:bodyPr>
          <a:p>
            <a:pPr algn="ctr" latinLnBrk="1"/>
            <a:r>
              <a:rPr lang="en-US" altLang="ko-KR" sz="1800" dirty="0">
                <a:solidFill>
                  <a:srgbClr val="404040"/>
                </a:solidFill>
                <a:latin typeface="Arial" panose="020B0604020202020204" pitchFamily="34" charset="0"/>
                <a:ea typeface="HY견고딕" pitchFamily="18" charset="-127"/>
              </a:rPr>
              <a:t>Contact item user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26656" name="TextBox 177"/>
          <p:cNvSpPr txBox="1"/>
          <p:nvPr/>
        </p:nvSpPr>
        <p:spPr>
          <a:xfrm>
            <a:off x="2132965" y="1263015"/>
            <a:ext cx="2200275" cy="36703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>
            <a:spAutoFit/>
          </a:bodyPr>
          <a:p>
            <a:pPr algn="ctr" latinLnBrk="1"/>
            <a:r>
              <a:rPr lang="en-US" altLang="ko-KR" sz="1800" dirty="0">
                <a:solidFill>
                  <a:srgbClr val="404040"/>
                </a:solidFill>
                <a:latin typeface="Arial" panose="020B0604020202020204" pitchFamily="34" charset="0"/>
                <a:ea typeface="HY견고딕" pitchFamily="18" charset="-127"/>
              </a:rPr>
              <a:t>Add / view items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26657" name="TextBox 178"/>
          <p:cNvSpPr txBox="1"/>
          <p:nvPr/>
        </p:nvSpPr>
        <p:spPr>
          <a:xfrm>
            <a:off x="4888865" y="1263015"/>
            <a:ext cx="2200275" cy="36703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t">
            <a:spAutoFit/>
          </a:bodyPr>
          <a:p>
            <a:pPr algn="ctr" latinLnBrk="1"/>
            <a:r>
              <a:rPr lang="en-US" altLang="ko-KR" sz="1800" dirty="0">
                <a:solidFill>
                  <a:srgbClr val="404040"/>
                </a:solidFill>
                <a:latin typeface="Arial" panose="020B0604020202020204" pitchFamily="34" charset="0"/>
                <a:ea typeface="HY견고딕" pitchFamily="18" charset="-127"/>
              </a:rPr>
              <a:t>Swap agreed items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069957" y="1653348"/>
            <a:ext cx="1651829" cy="1651829"/>
          </a:xfrm>
          <a:prstGeom prst="ellipse">
            <a:avLst/>
          </a:prstGeom>
          <a:noFill/>
          <a:ln>
            <a:gradFill>
              <a:gsLst>
                <a:gs pos="0">
                  <a:schemeClr val="bg1">
                    <a:alpha val="41000"/>
                  </a:schemeClr>
                </a:gs>
                <a:gs pos="2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3742852" y="1653348"/>
            <a:ext cx="1651829" cy="1651829"/>
          </a:xfrm>
          <a:prstGeom prst="ellipse">
            <a:avLst/>
          </a:prstGeom>
          <a:noFill/>
          <a:ln>
            <a:gradFill>
              <a:gsLst>
                <a:gs pos="0">
                  <a:schemeClr val="bg1">
                    <a:alpha val="41000"/>
                  </a:schemeClr>
                </a:gs>
                <a:gs pos="2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8" name="타원 187"/>
          <p:cNvSpPr/>
          <p:nvPr/>
        </p:nvSpPr>
        <p:spPr>
          <a:xfrm rot="10800000">
            <a:off x="2406780" y="2487503"/>
            <a:ext cx="1651829" cy="1651829"/>
          </a:xfrm>
          <a:prstGeom prst="ellipse">
            <a:avLst/>
          </a:prstGeom>
          <a:noFill/>
          <a:ln>
            <a:gradFill>
              <a:gsLst>
                <a:gs pos="0">
                  <a:schemeClr val="bg1">
                    <a:alpha val="41000"/>
                  </a:schemeClr>
                </a:gs>
                <a:gs pos="2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9" name="타원 188"/>
          <p:cNvSpPr/>
          <p:nvPr/>
        </p:nvSpPr>
        <p:spPr>
          <a:xfrm rot="10800000">
            <a:off x="5079675" y="2487503"/>
            <a:ext cx="1651829" cy="1651829"/>
          </a:xfrm>
          <a:prstGeom prst="ellipse">
            <a:avLst/>
          </a:prstGeom>
          <a:noFill/>
          <a:ln>
            <a:gradFill>
              <a:gsLst>
                <a:gs pos="0">
                  <a:schemeClr val="bg1">
                    <a:alpha val="41000"/>
                  </a:schemeClr>
                </a:gs>
                <a:gs pos="2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10708" t="27361" r="52670" b="57127"/>
          <a:stretch>
            <a:fillRect/>
          </a:stretch>
        </p:blipFill>
        <p:spPr>
          <a:xfrm>
            <a:off x="8395970" y="213995"/>
            <a:ext cx="339090" cy="100330"/>
          </a:xfrm>
          <a:prstGeom prst="rect">
            <a:avLst/>
          </a:prstGeom>
        </p:spPr>
      </p:pic>
      <p:sp>
        <p:nvSpPr>
          <p:cNvPr id="5" name="모서리가 둥근 직사각형 166"/>
          <p:cNvSpPr/>
          <p:nvPr/>
        </p:nvSpPr>
        <p:spPr>
          <a:xfrm>
            <a:off x="4962443" y="2390726"/>
            <a:ext cx="1943089" cy="1586011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/>
            </a:prstTxWarp>
          </a:bodyPr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EXCHANGE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4531" name="그림 63" descr="01.png"/>
          <p:cNvPicPr>
            <a:picLocks noChangeAspect="1"/>
          </p:cNvPicPr>
          <p:nvPr/>
        </p:nvPicPr>
        <p:blipFill>
          <a:blip r:embed="rId2"/>
          <a:srcRect l="76053" t="63055" r="2333" b="1273"/>
          <a:stretch>
            <a:fillRect/>
          </a:stretch>
        </p:blipFill>
        <p:spPr>
          <a:xfrm>
            <a:off x="6990715" y="1759585"/>
            <a:ext cx="1922780" cy="1977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557770" y="95377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831455" y="1802130"/>
            <a:ext cx="564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r>
              <a:rPr lang="en-US" sz="800"/>
              <a:t>!</a:t>
            </a:r>
            <a:endParaRPr lang="en-US" sz="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0708" t="27361" r="52670" b="57127"/>
          <a:stretch>
            <a:fillRect/>
          </a:stretch>
        </p:blipFill>
        <p:spPr>
          <a:xfrm>
            <a:off x="7218680" y="3834130"/>
            <a:ext cx="1695450" cy="5016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55205" y="4399280"/>
            <a:ext cx="139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en-US">
                <a:solidFill>
                  <a:srgbClr val="FFC000"/>
                </a:solidFill>
              </a:rPr>
              <a:t>!</a:t>
            </a:r>
            <a:endParaRPr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26637" grpId="0"/>
      <p:bldP spid="165" grpId="0" animBg="1"/>
      <p:bldP spid="180" grpId="0" animBg="1"/>
      <p:bldP spid="100" grpId="0" animBg="1"/>
      <p:bldP spid="110" grpId="0" animBg="1"/>
      <p:bldP spid="167" grpId="0" animBg="1"/>
      <p:bldP spid="188" grpId="0" animBg="1"/>
      <p:bldP spid="26656" grpId="0"/>
      <p:bldP spid="101" grpId="0" animBg="1"/>
      <p:bldP spid="109" grpId="0" animBg="1"/>
      <p:bldP spid="166" grpId="0" animBg="1"/>
      <p:bldP spid="181" grpId="0" animBg="1"/>
      <p:bldP spid="26655" grpId="0"/>
      <p:bldP spid="111" grpId="0" animBg="1"/>
      <p:bldP spid="189" grpId="0" animBg="1"/>
      <p:bldP spid="26657" grpId="0"/>
      <p:bldP spid="5" grpId="0" animBg="1"/>
      <p:bldP spid="169" grpId="0" animBg="1"/>
      <p:bldP spid="8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effectLst/>
          <a:scene3d>
            <a:camera prst="orthographicFront"/>
            <a:lightRig rig="balanced" dir="t"/>
          </a:scene3d>
          <a:sp3d prstMaterial="plastic"/>
        </p:spPr>
        <p:txBody>
          <a:bodyPr lIns="91426" tIns="45712" rIns="91426" bIns="45712" rtlCol="0" anchor="ctr">
            <a:normAutofit fontScale="90000"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no Pro Smbd Display" pitchFamily="18" charset="0"/>
                <a:ea typeface="+mj-ea"/>
                <a:cs typeface="Arial" panose="020B0604020202020204" pitchFamily="34" charset="0"/>
              </a:rPr>
              <a:t>FEATURES</a:t>
            </a:r>
            <a:endParaRPr kumimoji="0" lang="en-US" altLang="ko-KR" sz="32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no Pro Smbd Display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4838" y="2111375"/>
            <a:ext cx="7999413" cy="2841625"/>
          </a:xfrm>
          <a:prstGeom prst="rect">
            <a:avLst/>
          </a:prstGeom>
          <a:pattFill prst="narHorz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TextBox 5"/>
          <p:cNvSpPr txBox="1"/>
          <p:nvPr/>
        </p:nvSpPr>
        <p:spPr>
          <a:xfrm>
            <a:off x="939800" y="2176463"/>
            <a:ext cx="3857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1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0246" name="TextBox 6"/>
          <p:cNvSpPr txBox="1"/>
          <p:nvPr/>
        </p:nvSpPr>
        <p:spPr>
          <a:xfrm>
            <a:off x="939800" y="2713038"/>
            <a:ext cx="3857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2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0247" name="TextBox 7"/>
          <p:cNvSpPr txBox="1"/>
          <p:nvPr/>
        </p:nvSpPr>
        <p:spPr>
          <a:xfrm>
            <a:off x="939800" y="3248025"/>
            <a:ext cx="3857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3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0248" name="TextBox 8"/>
          <p:cNvSpPr txBox="1"/>
          <p:nvPr/>
        </p:nvSpPr>
        <p:spPr>
          <a:xfrm>
            <a:off x="939800" y="3783013"/>
            <a:ext cx="3857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4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0249" name="TextBox 9"/>
          <p:cNvSpPr txBox="1"/>
          <p:nvPr/>
        </p:nvSpPr>
        <p:spPr>
          <a:xfrm>
            <a:off x="939800" y="4318000"/>
            <a:ext cx="3857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5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1" name="평행 사변형 108"/>
          <p:cNvSpPr/>
          <p:nvPr/>
        </p:nvSpPr>
        <p:spPr>
          <a:xfrm>
            <a:off x="1098550" y="2314575"/>
            <a:ext cx="7505700" cy="279400"/>
          </a:xfrm>
          <a:custGeom>
            <a:avLst/>
            <a:gdLst>
              <a:gd name="connsiteX0" fmla="*/ 0 w 7883666"/>
              <a:gd name="connsiteY0" fmla="*/ 379189 h 379189"/>
              <a:gd name="connsiteX1" fmla="*/ 239003 w 7883666"/>
              <a:gd name="connsiteY1" fmla="*/ 0 h 379189"/>
              <a:gd name="connsiteX2" fmla="*/ 7883666 w 7883666"/>
              <a:gd name="connsiteY2" fmla="*/ 0 h 379189"/>
              <a:gd name="connsiteX3" fmla="*/ 7644663 w 7883666"/>
              <a:gd name="connsiteY3" fmla="*/ 379189 h 379189"/>
              <a:gd name="connsiteX4" fmla="*/ 0 w 7883666"/>
              <a:gd name="connsiteY4" fmla="*/ 379189 h 379189"/>
              <a:gd name="connsiteX0-1" fmla="*/ 0 w 7645541"/>
              <a:gd name="connsiteY0-2" fmla="*/ 379189 h 379189"/>
              <a:gd name="connsiteX1-3" fmla="*/ 239003 w 7645541"/>
              <a:gd name="connsiteY1-4" fmla="*/ 0 h 379189"/>
              <a:gd name="connsiteX2-5" fmla="*/ 7645541 w 7645541"/>
              <a:gd name="connsiteY2-6" fmla="*/ 0 h 379189"/>
              <a:gd name="connsiteX3-7" fmla="*/ 7644663 w 7645541"/>
              <a:gd name="connsiteY3-8" fmla="*/ 379189 h 379189"/>
              <a:gd name="connsiteX4-9" fmla="*/ 0 w 7645541"/>
              <a:gd name="connsiteY4-10" fmla="*/ 379189 h 37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45541" h="379189">
                <a:moveTo>
                  <a:pt x="0" y="379189"/>
                </a:moveTo>
                <a:lnTo>
                  <a:pt x="239003" y="0"/>
                </a:lnTo>
                <a:lnTo>
                  <a:pt x="7645541" y="0"/>
                </a:lnTo>
                <a:cubicBezTo>
                  <a:pt x="7645248" y="126396"/>
                  <a:pt x="7644956" y="252793"/>
                  <a:pt x="7644663" y="379189"/>
                </a:cubicBezTo>
                <a:lnTo>
                  <a:pt x="0" y="379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평행 사변형 108"/>
          <p:cNvSpPr/>
          <p:nvPr/>
        </p:nvSpPr>
        <p:spPr>
          <a:xfrm>
            <a:off x="1098550" y="2847975"/>
            <a:ext cx="7505700" cy="279400"/>
          </a:xfrm>
          <a:custGeom>
            <a:avLst/>
            <a:gdLst>
              <a:gd name="connsiteX0" fmla="*/ 0 w 7883666"/>
              <a:gd name="connsiteY0" fmla="*/ 379189 h 379189"/>
              <a:gd name="connsiteX1" fmla="*/ 239003 w 7883666"/>
              <a:gd name="connsiteY1" fmla="*/ 0 h 379189"/>
              <a:gd name="connsiteX2" fmla="*/ 7883666 w 7883666"/>
              <a:gd name="connsiteY2" fmla="*/ 0 h 379189"/>
              <a:gd name="connsiteX3" fmla="*/ 7644663 w 7883666"/>
              <a:gd name="connsiteY3" fmla="*/ 379189 h 379189"/>
              <a:gd name="connsiteX4" fmla="*/ 0 w 7883666"/>
              <a:gd name="connsiteY4" fmla="*/ 379189 h 379189"/>
              <a:gd name="connsiteX0-1" fmla="*/ 0 w 7645541"/>
              <a:gd name="connsiteY0-2" fmla="*/ 379189 h 379189"/>
              <a:gd name="connsiteX1-3" fmla="*/ 239003 w 7645541"/>
              <a:gd name="connsiteY1-4" fmla="*/ 0 h 379189"/>
              <a:gd name="connsiteX2-5" fmla="*/ 7645541 w 7645541"/>
              <a:gd name="connsiteY2-6" fmla="*/ 0 h 379189"/>
              <a:gd name="connsiteX3-7" fmla="*/ 7644663 w 7645541"/>
              <a:gd name="connsiteY3-8" fmla="*/ 379189 h 379189"/>
              <a:gd name="connsiteX4-9" fmla="*/ 0 w 7645541"/>
              <a:gd name="connsiteY4-10" fmla="*/ 379189 h 37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45541" h="379189">
                <a:moveTo>
                  <a:pt x="0" y="379189"/>
                </a:moveTo>
                <a:lnTo>
                  <a:pt x="239003" y="0"/>
                </a:lnTo>
                <a:lnTo>
                  <a:pt x="7645541" y="0"/>
                </a:lnTo>
                <a:cubicBezTo>
                  <a:pt x="7645248" y="126396"/>
                  <a:pt x="7644956" y="252793"/>
                  <a:pt x="7644663" y="379189"/>
                </a:cubicBezTo>
                <a:lnTo>
                  <a:pt x="0" y="379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평행 사변형 108"/>
          <p:cNvSpPr/>
          <p:nvPr/>
        </p:nvSpPr>
        <p:spPr>
          <a:xfrm>
            <a:off x="1098550" y="3379788"/>
            <a:ext cx="7505700" cy="279400"/>
          </a:xfrm>
          <a:custGeom>
            <a:avLst/>
            <a:gdLst>
              <a:gd name="connsiteX0" fmla="*/ 0 w 7883666"/>
              <a:gd name="connsiteY0" fmla="*/ 379189 h 379189"/>
              <a:gd name="connsiteX1" fmla="*/ 239003 w 7883666"/>
              <a:gd name="connsiteY1" fmla="*/ 0 h 379189"/>
              <a:gd name="connsiteX2" fmla="*/ 7883666 w 7883666"/>
              <a:gd name="connsiteY2" fmla="*/ 0 h 379189"/>
              <a:gd name="connsiteX3" fmla="*/ 7644663 w 7883666"/>
              <a:gd name="connsiteY3" fmla="*/ 379189 h 379189"/>
              <a:gd name="connsiteX4" fmla="*/ 0 w 7883666"/>
              <a:gd name="connsiteY4" fmla="*/ 379189 h 379189"/>
              <a:gd name="connsiteX0-1" fmla="*/ 0 w 7645541"/>
              <a:gd name="connsiteY0-2" fmla="*/ 379189 h 379189"/>
              <a:gd name="connsiteX1-3" fmla="*/ 239003 w 7645541"/>
              <a:gd name="connsiteY1-4" fmla="*/ 0 h 379189"/>
              <a:gd name="connsiteX2-5" fmla="*/ 7645541 w 7645541"/>
              <a:gd name="connsiteY2-6" fmla="*/ 0 h 379189"/>
              <a:gd name="connsiteX3-7" fmla="*/ 7644663 w 7645541"/>
              <a:gd name="connsiteY3-8" fmla="*/ 379189 h 379189"/>
              <a:gd name="connsiteX4-9" fmla="*/ 0 w 7645541"/>
              <a:gd name="connsiteY4-10" fmla="*/ 379189 h 37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45541" h="379189">
                <a:moveTo>
                  <a:pt x="0" y="379189"/>
                </a:moveTo>
                <a:lnTo>
                  <a:pt x="239003" y="0"/>
                </a:lnTo>
                <a:lnTo>
                  <a:pt x="7645541" y="0"/>
                </a:lnTo>
                <a:cubicBezTo>
                  <a:pt x="7645248" y="126396"/>
                  <a:pt x="7644956" y="252793"/>
                  <a:pt x="7644663" y="379189"/>
                </a:cubicBezTo>
                <a:lnTo>
                  <a:pt x="0" y="379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평행 사변형 108"/>
          <p:cNvSpPr/>
          <p:nvPr/>
        </p:nvSpPr>
        <p:spPr>
          <a:xfrm>
            <a:off x="1098550" y="3911600"/>
            <a:ext cx="7505700" cy="279400"/>
          </a:xfrm>
          <a:custGeom>
            <a:avLst/>
            <a:gdLst>
              <a:gd name="connsiteX0" fmla="*/ 0 w 7883666"/>
              <a:gd name="connsiteY0" fmla="*/ 379189 h 379189"/>
              <a:gd name="connsiteX1" fmla="*/ 239003 w 7883666"/>
              <a:gd name="connsiteY1" fmla="*/ 0 h 379189"/>
              <a:gd name="connsiteX2" fmla="*/ 7883666 w 7883666"/>
              <a:gd name="connsiteY2" fmla="*/ 0 h 379189"/>
              <a:gd name="connsiteX3" fmla="*/ 7644663 w 7883666"/>
              <a:gd name="connsiteY3" fmla="*/ 379189 h 379189"/>
              <a:gd name="connsiteX4" fmla="*/ 0 w 7883666"/>
              <a:gd name="connsiteY4" fmla="*/ 379189 h 379189"/>
              <a:gd name="connsiteX0-1" fmla="*/ 0 w 7645541"/>
              <a:gd name="connsiteY0-2" fmla="*/ 379189 h 379189"/>
              <a:gd name="connsiteX1-3" fmla="*/ 239003 w 7645541"/>
              <a:gd name="connsiteY1-4" fmla="*/ 0 h 379189"/>
              <a:gd name="connsiteX2-5" fmla="*/ 7645541 w 7645541"/>
              <a:gd name="connsiteY2-6" fmla="*/ 0 h 379189"/>
              <a:gd name="connsiteX3-7" fmla="*/ 7644663 w 7645541"/>
              <a:gd name="connsiteY3-8" fmla="*/ 379189 h 379189"/>
              <a:gd name="connsiteX4-9" fmla="*/ 0 w 7645541"/>
              <a:gd name="connsiteY4-10" fmla="*/ 379189 h 37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45541" h="379189">
                <a:moveTo>
                  <a:pt x="0" y="379189"/>
                </a:moveTo>
                <a:lnTo>
                  <a:pt x="239003" y="0"/>
                </a:lnTo>
                <a:lnTo>
                  <a:pt x="7645541" y="0"/>
                </a:lnTo>
                <a:cubicBezTo>
                  <a:pt x="7645248" y="126396"/>
                  <a:pt x="7644956" y="252793"/>
                  <a:pt x="7644663" y="379189"/>
                </a:cubicBezTo>
                <a:lnTo>
                  <a:pt x="0" y="379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평행 사변형 108"/>
          <p:cNvSpPr/>
          <p:nvPr/>
        </p:nvSpPr>
        <p:spPr>
          <a:xfrm>
            <a:off x="1098550" y="4443413"/>
            <a:ext cx="7505700" cy="280988"/>
          </a:xfrm>
          <a:custGeom>
            <a:avLst/>
            <a:gdLst>
              <a:gd name="connsiteX0" fmla="*/ 0 w 7883666"/>
              <a:gd name="connsiteY0" fmla="*/ 379189 h 379189"/>
              <a:gd name="connsiteX1" fmla="*/ 239003 w 7883666"/>
              <a:gd name="connsiteY1" fmla="*/ 0 h 379189"/>
              <a:gd name="connsiteX2" fmla="*/ 7883666 w 7883666"/>
              <a:gd name="connsiteY2" fmla="*/ 0 h 379189"/>
              <a:gd name="connsiteX3" fmla="*/ 7644663 w 7883666"/>
              <a:gd name="connsiteY3" fmla="*/ 379189 h 379189"/>
              <a:gd name="connsiteX4" fmla="*/ 0 w 7883666"/>
              <a:gd name="connsiteY4" fmla="*/ 379189 h 379189"/>
              <a:gd name="connsiteX0-1" fmla="*/ 0 w 7645541"/>
              <a:gd name="connsiteY0-2" fmla="*/ 379189 h 379189"/>
              <a:gd name="connsiteX1-3" fmla="*/ 239003 w 7645541"/>
              <a:gd name="connsiteY1-4" fmla="*/ 0 h 379189"/>
              <a:gd name="connsiteX2-5" fmla="*/ 7645541 w 7645541"/>
              <a:gd name="connsiteY2-6" fmla="*/ 0 h 379189"/>
              <a:gd name="connsiteX3-7" fmla="*/ 7644663 w 7645541"/>
              <a:gd name="connsiteY3-8" fmla="*/ 379189 h 379189"/>
              <a:gd name="connsiteX4-9" fmla="*/ 0 w 7645541"/>
              <a:gd name="connsiteY4-10" fmla="*/ 379189 h 37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45541" h="379189">
                <a:moveTo>
                  <a:pt x="0" y="379189"/>
                </a:moveTo>
                <a:lnTo>
                  <a:pt x="239003" y="0"/>
                </a:lnTo>
                <a:lnTo>
                  <a:pt x="7645541" y="0"/>
                </a:lnTo>
                <a:cubicBezTo>
                  <a:pt x="7645248" y="126396"/>
                  <a:pt x="7644956" y="252793"/>
                  <a:pt x="7644663" y="379189"/>
                </a:cubicBezTo>
                <a:lnTo>
                  <a:pt x="0" y="379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112838" y="2190750"/>
            <a:ext cx="311150" cy="390525"/>
          </a:xfrm>
          <a:prstGeom prst="line">
            <a:avLst/>
          </a:prstGeom>
          <a:ln w="15875" cap="rnd">
            <a:solidFill>
              <a:srgbClr val="FBD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16"/>
          <p:cNvSpPr txBox="1"/>
          <p:nvPr/>
        </p:nvSpPr>
        <p:spPr>
          <a:xfrm>
            <a:off x="699929" y="2405063"/>
            <a:ext cx="3670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9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No.</a:t>
            </a:r>
            <a:endParaRPr lang="en-US" altLang="ko-KR" sz="9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9025" y="2357438"/>
            <a:ext cx="355282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JSON web token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12838" y="2714625"/>
            <a:ext cx="320675" cy="403225"/>
          </a:xfrm>
          <a:prstGeom prst="line">
            <a:avLst/>
          </a:prstGeom>
          <a:ln w="158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9" name="TextBox 19"/>
          <p:cNvSpPr txBox="1"/>
          <p:nvPr/>
        </p:nvSpPr>
        <p:spPr>
          <a:xfrm>
            <a:off x="699929" y="2940050"/>
            <a:ext cx="3670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9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No.</a:t>
            </a:r>
            <a:endParaRPr lang="en-US" altLang="ko-KR" sz="9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9025" y="2892425"/>
            <a:ext cx="355282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MySQL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112838" y="3267075"/>
            <a:ext cx="306388" cy="385763"/>
          </a:xfrm>
          <a:prstGeom prst="line">
            <a:avLst/>
          </a:prstGeom>
          <a:ln w="158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2" name="TextBox 22"/>
          <p:cNvSpPr txBox="1"/>
          <p:nvPr/>
        </p:nvSpPr>
        <p:spPr>
          <a:xfrm>
            <a:off x="699929" y="3475038"/>
            <a:ext cx="3670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9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No.</a:t>
            </a:r>
            <a:endParaRPr lang="en-US" altLang="ko-KR" sz="9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25" y="3433763"/>
            <a:ext cx="355282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Automatically filled form with current database details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112838" y="3795713"/>
            <a:ext cx="311150" cy="392113"/>
          </a:xfrm>
          <a:prstGeom prst="line">
            <a:avLst/>
          </a:prstGeom>
          <a:ln w="158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25"/>
          <p:cNvSpPr txBox="1"/>
          <p:nvPr/>
        </p:nvSpPr>
        <p:spPr>
          <a:xfrm>
            <a:off x="699929" y="4011613"/>
            <a:ext cx="3670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9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No.</a:t>
            </a:r>
            <a:endParaRPr lang="en-US" altLang="ko-KR" sz="9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99025" y="3968750"/>
            <a:ext cx="355282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User can only add and delete items they own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12838" y="4338638"/>
            <a:ext cx="306388" cy="385763"/>
          </a:xfrm>
          <a:prstGeom prst="line">
            <a:avLst/>
          </a:prstGeom>
          <a:ln w="158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8" name="TextBox 28"/>
          <p:cNvSpPr txBox="1"/>
          <p:nvPr/>
        </p:nvSpPr>
        <p:spPr>
          <a:xfrm>
            <a:off x="699929" y="4546600"/>
            <a:ext cx="3670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latinLnBrk="1"/>
            <a:r>
              <a:rPr lang="en-US" altLang="ko-KR" sz="9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No.</a:t>
            </a:r>
            <a:endParaRPr lang="en-US" altLang="ko-KR" sz="9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99025" y="4502150"/>
            <a:ext cx="355282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Displays the owners details for the item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0270" name="직사각형 30"/>
          <p:cNvSpPr/>
          <p:nvPr/>
        </p:nvSpPr>
        <p:spPr>
          <a:xfrm>
            <a:off x="1477963" y="2301875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atinLnBrk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견고딕" pitchFamily="18" charset="-127"/>
                <a:sym typeface="+mn-ea"/>
              </a:rPr>
              <a:t>SAFE AUTHENTICATION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견고딕" pitchFamily="18" charset="-127"/>
              <a:sym typeface="+mn-ea"/>
            </a:endParaRPr>
          </a:p>
        </p:txBody>
      </p:sp>
      <p:sp>
        <p:nvSpPr>
          <p:cNvPr id="10271" name="직사각형 31"/>
          <p:cNvSpPr/>
          <p:nvPr/>
        </p:nvSpPr>
        <p:spPr>
          <a:xfrm>
            <a:off x="1477963" y="2833688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atinLnBrk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견고딕" pitchFamily="18" charset="-127"/>
              </a:rPr>
              <a:t>DATABASE STORAGE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0272" name="직사각형 32"/>
          <p:cNvSpPr/>
          <p:nvPr/>
        </p:nvSpPr>
        <p:spPr>
          <a:xfrm>
            <a:off x="1477963" y="3365500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atinLnBrk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견고딕" pitchFamily="18" charset="-127"/>
              </a:rPr>
              <a:t>EDIT PROFILE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0273" name="직사각형 33"/>
          <p:cNvSpPr/>
          <p:nvPr/>
        </p:nvSpPr>
        <p:spPr>
          <a:xfrm>
            <a:off x="1477963" y="3898900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atinLnBrk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견고딕" pitchFamily="18" charset="-127"/>
              </a:rPr>
              <a:t>ADD / DELETE ITEMS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0274" name="직사각형 34"/>
          <p:cNvSpPr/>
          <p:nvPr/>
        </p:nvSpPr>
        <p:spPr>
          <a:xfrm>
            <a:off x="1477963" y="4430713"/>
            <a:ext cx="34290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atinLnBrk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견고딕" pitchFamily="18" charset="-127"/>
              </a:rPr>
              <a:t>VIEW OTHER USER DETAILS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pic>
        <p:nvPicPr>
          <p:cNvPr id="36" name="그림 35" descr="003 [Converted]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993140"/>
            <a:ext cx="1176020" cy="898525"/>
          </a:xfrm>
          <a:prstGeom prst="rect">
            <a:avLst/>
          </a:prstGeom>
          <a:effectLst>
            <a:outerShdw blurRad="304800" sx="102000" sy="102000" algn="ctr" rotWithShape="0">
              <a:prstClr val="black">
                <a:alpha val="52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10708" t="27361" r="52670" b="57127"/>
          <a:stretch>
            <a:fillRect/>
          </a:stretch>
        </p:blipFill>
        <p:spPr>
          <a:xfrm>
            <a:off x="8395970" y="213995"/>
            <a:ext cx="339090" cy="10033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l="6598" t="13719" r="81631" b="73379"/>
          <a:stretch>
            <a:fillRect/>
          </a:stretch>
        </p:blipFill>
        <p:spPr>
          <a:xfrm>
            <a:off x="1858645" y="910590"/>
            <a:ext cx="1666875" cy="10274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4"/>
          <a:srcRect l="46163" t="29073" r="43110" b="51966"/>
          <a:stretch>
            <a:fillRect/>
          </a:stretch>
        </p:blipFill>
        <p:spPr>
          <a:xfrm>
            <a:off x="3267075" y="910590"/>
            <a:ext cx="1033145" cy="1027430"/>
          </a:xfrm>
          <a:prstGeom prst="rect">
            <a:avLst/>
          </a:prstGeom>
        </p:spPr>
      </p:pic>
      <p:pic>
        <p:nvPicPr>
          <p:cNvPr id="23" name="Picture 22" descr="320px-MySQL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995" y="945515"/>
            <a:ext cx="1856740" cy="957580"/>
          </a:xfrm>
          <a:prstGeom prst="rect">
            <a:avLst/>
          </a:prstGeom>
        </p:spPr>
      </p:pic>
      <p:pic>
        <p:nvPicPr>
          <p:cNvPr id="26" name="Picture 25" descr="Heroku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245" y="1076960"/>
            <a:ext cx="2095500" cy="6953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1" grpId="0" animBg="1"/>
      <p:bldP spid="10256" grpId="0"/>
      <p:bldP spid="18" grpId="0"/>
      <p:bldP spid="10270" grpId="0"/>
      <p:bldP spid="10246" grpId="0"/>
      <p:bldP spid="12" grpId="0" animBg="1"/>
      <p:bldP spid="10259" grpId="0"/>
      <p:bldP spid="21" grpId="0"/>
      <p:bldP spid="10271" grpId="0"/>
      <p:bldP spid="10247" grpId="0"/>
      <p:bldP spid="13" grpId="0" animBg="1"/>
      <p:bldP spid="10262" grpId="0"/>
      <p:bldP spid="24" grpId="0"/>
      <p:bldP spid="10272" grpId="0"/>
      <p:bldP spid="10248" grpId="0"/>
      <p:bldP spid="14" grpId="0" animBg="1"/>
      <p:bldP spid="10265" grpId="0"/>
      <p:bldP spid="27" grpId="0"/>
      <p:bldP spid="10273" grpId="0"/>
      <p:bldP spid="10249" grpId="0"/>
      <p:bldP spid="15" grpId="0" animBg="1"/>
      <p:bldP spid="10268" grpId="0"/>
      <p:bldP spid="30" grpId="0"/>
      <p:bldP spid="102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547" name="그림 38"/>
          <p:cNvPicPr>
            <a:picLocks noChangeAspect="1"/>
          </p:cNvPicPr>
          <p:nvPr/>
        </p:nvPicPr>
        <p:blipFill>
          <a:blip r:embed="rId1"/>
          <a:srcRect t="20496" b="26289"/>
          <a:stretch>
            <a:fillRect/>
          </a:stretch>
        </p:blipFill>
        <p:spPr>
          <a:xfrm>
            <a:off x="-1052195" y="-582295"/>
            <a:ext cx="10215245" cy="5744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43" name="그림 119" descr="898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5" y="1558925"/>
            <a:ext cx="3141345" cy="235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46" name="그림 122"/>
          <p:cNvPicPr>
            <a:picLocks noChangeAspect="1"/>
          </p:cNvPicPr>
          <p:nvPr/>
        </p:nvPicPr>
        <p:blipFill>
          <a:blip r:embed="rId3"/>
          <a:srcRect l="10970" t="65912" r="65785"/>
          <a:stretch>
            <a:fillRect/>
          </a:stretch>
        </p:blipFill>
        <p:spPr>
          <a:xfrm>
            <a:off x="-6985" y="840740"/>
            <a:ext cx="3362960" cy="3701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737485" y="936625"/>
            <a:ext cx="52311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PRESENTING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0708" t="27361" r="52670" b="57127"/>
          <a:stretch>
            <a:fillRect/>
          </a:stretch>
        </p:blipFill>
        <p:spPr>
          <a:xfrm>
            <a:off x="3106420" y="1755775"/>
            <a:ext cx="5516880" cy="1632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effectLst/>
          <a:scene3d>
            <a:camera prst="orthographicFront"/>
            <a:lightRig rig="balanced" dir="t"/>
          </a:scene3d>
          <a:sp3d prstMaterial="plastic"/>
        </p:spPr>
        <p:txBody>
          <a:bodyPr lIns="91426" tIns="45712" rIns="91426" bIns="45712" rtlCol="0" anchor="ctr">
            <a:normAutofit fontScale="90000"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no Pro Smbd Display" pitchFamily="18" charset="0"/>
                <a:ea typeface="+mj-ea"/>
                <a:cs typeface="Arial" panose="020B0604020202020204" pitchFamily="34" charset="0"/>
              </a:rPr>
              <a:t>REFLECTION</a:t>
            </a:r>
            <a:endParaRPr kumimoji="0" lang="en-US" altLang="ko-KR" sz="32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no Pro Smbd Display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30275" y="25812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087438" y="2581275"/>
            <a:ext cx="106363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247775" y="25812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403350" y="2581275"/>
            <a:ext cx="106363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562100" y="25812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19163" y="2411413"/>
            <a:ext cx="128588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76325" y="2411413"/>
            <a:ext cx="128588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236663" y="2411413"/>
            <a:ext cx="128588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392238" y="2411413"/>
            <a:ext cx="128588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550988" y="2411413"/>
            <a:ext cx="127000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11225" y="22479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69975" y="2247900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1228725" y="22479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1385888" y="2247900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543050" y="22479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911225" y="2090738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1069975" y="2090738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228725" y="2090738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385888" y="2090738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543050" y="2090738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911225" y="19319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1069975" y="1931988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1228725" y="19319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1385888" y="1931988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1543050" y="19319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911225" y="17748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069975" y="1774825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227138" y="17748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1385888" y="1774825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1543050" y="17748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911225" y="16176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1069975" y="1617663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1228725" y="16176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1385888" y="1617663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543050" y="16176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911225" y="14605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1069975" y="1460500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1228725" y="14605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1385888" y="1460500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1543050" y="1460500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922338" y="1312863"/>
            <a:ext cx="120650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1069975" y="1303338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1228725" y="1303338"/>
            <a:ext cx="142875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1385888" y="1303338"/>
            <a:ext cx="141288" cy="141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1554163" y="1312863"/>
            <a:ext cx="120650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079500" y="1155700"/>
            <a:ext cx="122238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1228725" y="11445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395413" y="1155700"/>
            <a:ext cx="122238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1228725" y="9874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606425" y="1785938"/>
            <a:ext cx="122238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54063" y="1774825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606425" y="1628775"/>
            <a:ext cx="122238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754063" y="1617663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763588" y="1470025"/>
            <a:ext cx="122238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447675" y="1785938"/>
            <a:ext cx="122238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2027238" y="1785938"/>
            <a:ext cx="122238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1701800" y="1774825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1870075" y="1785938"/>
            <a:ext cx="12065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1701800" y="1617663"/>
            <a:ext cx="1412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1870075" y="1628775"/>
            <a:ext cx="12065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1711325" y="1470025"/>
            <a:ext cx="122238" cy="12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950913" y="2732088"/>
            <a:ext cx="65088" cy="6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1108075" y="2732088"/>
            <a:ext cx="65088" cy="6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268413" y="2732088"/>
            <a:ext cx="65088" cy="6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1423988" y="2732088"/>
            <a:ext cx="65088" cy="6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581150" y="2732088"/>
            <a:ext cx="66675" cy="6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2" name="타원 211"/>
          <p:cNvSpPr/>
          <p:nvPr/>
        </p:nvSpPr>
        <p:spPr>
          <a:xfrm rot="10800000">
            <a:off x="8093075" y="3228975"/>
            <a:ext cx="106363" cy="104775"/>
          </a:xfrm>
          <a:prstGeom prst="ellipse">
            <a:avLst/>
          </a:prstGeom>
          <a:solidFill>
            <a:srgbClr val="A8D41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3" name="타원 212"/>
          <p:cNvSpPr/>
          <p:nvPr/>
        </p:nvSpPr>
        <p:spPr>
          <a:xfrm rot="10800000">
            <a:off x="7935913" y="3228975"/>
            <a:ext cx="104775" cy="104775"/>
          </a:xfrm>
          <a:prstGeom prst="ellipse">
            <a:avLst/>
          </a:prstGeom>
          <a:solidFill>
            <a:srgbClr val="A8D41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4" name="타원 213"/>
          <p:cNvSpPr/>
          <p:nvPr/>
        </p:nvSpPr>
        <p:spPr>
          <a:xfrm rot="10800000">
            <a:off x="7775575" y="3228975"/>
            <a:ext cx="106363" cy="104775"/>
          </a:xfrm>
          <a:prstGeom prst="ellipse">
            <a:avLst/>
          </a:prstGeom>
          <a:solidFill>
            <a:srgbClr val="A8D41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" name="타원 214"/>
          <p:cNvSpPr/>
          <p:nvPr/>
        </p:nvSpPr>
        <p:spPr>
          <a:xfrm rot="10800000">
            <a:off x="7620000" y="3228975"/>
            <a:ext cx="104775" cy="104775"/>
          </a:xfrm>
          <a:prstGeom prst="ellipse">
            <a:avLst/>
          </a:prstGeom>
          <a:solidFill>
            <a:srgbClr val="A8D41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6" name="타원 215"/>
          <p:cNvSpPr/>
          <p:nvPr/>
        </p:nvSpPr>
        <p:spPr>
          <a:xfrm rot="10800000">
            <a:off x="7462838" y="3228975"/>
            <a:ext cx="104775" cy="104775"/>
          </a:xfrm>
          <a:prstGeom prst="ellipse">
            <a:avLst/>
          </a:prstGeom>
          <a:solidFill>
            <a:srgbClr val="A8D41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7" name="타원 216"/>
          <p:cNvSpPr/>
          <p:nvPr/>
        </p:nvSpPr>
        <p:spPr>
          <a:xfrm rot="10800000">
            <a:off x="8081963" y="3375025"/>
            <a:ext cx="128588" cy="127000"/>
          </a:xfrm>
          <a:prstGeom prst="ellipse">
            <a:avLst/>
          </a:prstGeom>
          <a:solidFill>
            <a:srgbClr val="A8D41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8" name="타원 217"/>
          <p:cNvSpPr/>
          <p:nvPr/>
        </p:nvSpPr>
        <p:spPr>
          <a:xfrm rot="10800000">
            <a:off x="7924800" y="3375025"/>
            <a:ext cx="128588" cy="127000"/>
          </a:xfrm>
          <a:prstGeom prst="ellipse">
            <a:avLst/>
          </a:prstGeom>
          <a:solidFill>
            <a:srgbClr val="A8D41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타원 218"/>
          <p:cNvSpPr/>
          <p:nvPr/>
        </p:nvSpPr>
        <p:spPr>
          <a:xfrm rot="10800000">
            <a:off x="7764463" y="3375025"/>
            <a:ext cx="128588" cy="127000"/>
          </a:xfrm>
          <a:prstGeom prst="ellipse">
            <a:avLst/>
          </a:prstGeom>
          <a:solidFill>
            <a:srgbClr val="A8D41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타원 219"/>
          <p:cNvSpPr/>
          <p:nvPr/>
        </p:nvSpPr>
        <p:spPr>
          <a:xfrm rot="10800000">
            <a:off x="7608888" y="3375025"/>
            <a:ext cx="128588" cy="127000"/>
          </a:xfrm>
          <a:prstGeom prst="ellipse">
            <a:avLst/>
          </a:prstGeom>
          <a:solidFill>
            <a:srgbClr val="A8D41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타원 220"/>
          <p:cNvSpPr/>
          <p:nvPr/>
        </p:nvSpPr>
        <p:spPr>
          <a:xfrm rot="10800000">
            <a:off x="7450138" y="3375025"/>
            <a:ext cx="128588" cy="127000"/>
          </a:xfrm>
          <a:prstGeom prst="ellipse">
            <a:avLst/>
          </a:prstGeom>
          <a:solidFill>
            <a:srgbClr val="A8D41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2" name="타원 221"/>
          <p:cNvSpPr/>
          <p:nvPr/>
        </p:nvSpPr>
        <p:spPr>
          <a:xfrm rot="10800000">
            <a:off x="8075613" y="3524250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3" name="타원 222"/>
          <p:cNvSpPr/>
          <p:nvPr/>
        </p:nvSpPr>
        <p:spPr>
          <a:xfrm rot="10800000">
            <a:off x="7916863" y="35242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4" name="타원 223"/>
          <p:cNvSpPr/>
          <p:nvPr/>
        </p:nvSpPr>
        <p:spPr>
          <a:xfrm rot="10800000">
            <a:off x="7758113" y="3524250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" name="타원 224"/>
          <p:cNvSpPr/>
          <p:nvPr/>
        </p:nvSpPr>
        <p:spPr>
          <a:xfrm rot="10800000">
            <a:off x="7600950" y="35242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타원 225"/>
          <p:cNvSpPr/>
          <p:nvPr/>
        </p:nvSpPr>
        <p:spPr>
          <a:xfrm rot="10800000">
            <a:off x="7443788" y="35242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7" name="타원 226"/>
          <p:cNvSpPr/>
          <p:nvPr/>
        </p:nvSpPr>
        <p:spPr>
          <a:xfrm rot="10800000">
            <a:off x="8075613" y="3683000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8" name="타원 227"/>
          <p:cNvSpPr/>
          <p:nvPr/>
        </p:nvSpPr>
        <p:spPr>
          <a:xfrm rot="10800000">
            <a:off x="7916863" y="3683000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9" name="타원 228"/>
          <p:cNvSpPr/>
          <p:nvPr/>
        </p:nvSpPr>
        <p:spPr>
          <a:xfrm rot="10800000">
            <a:off x="7758113" y="3683000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0" name="타원 229"/>
          <p:cNvSpPr/>
          <p:nvPr/>
        </p:nvSpPr>
        <p:spPr>
          <a:xfrm rot="10800000">
            <a:off x="7600950" y="3683000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1" name="타원 230"/>
          <p:cNvSpPr/>
          <p:nvPr/>
        </p:nvSpPr>
        <p:spPr>
          <a:xfrm rot="10800000">
            <a:off x="7443788" y="3683000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2" name="타원 231"/>
          <p:cNvSpPr/>
          <p:nvPr/>
        </p:nvSpPr>
        <p:spPr>
          <a:xfrm rot="10800000">
            <a:off x="8075613" y="3840163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3" name="타원 232"/>
          <p:cNvSpPr/>
          <p:nvPr/>
        </p:nvSpPr>
        <p:spPr>
          <a:xfrm rot="10800000">
            <a:off x="7916863" y="3840163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4" name="타원 233"/>
          <p:cNvSpPr/>
          <p:nvPr/>
        </p:nvSpPr>
        <p:spPr>
          <a:xfrm rot="10800000">
            <a:off x="7758113" y="3840163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" name="타원 234"/>
          <p:cNvSpPr/>
          <p:nvPr/>
        </p:nvSpPr>
        <p:spPr>
          <a:xfrm rot="10800000">
            <a:off x="7600950" y="3840163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 rot="10800000">
            <a:off x="7443788" y="3840163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7" name="타원 236"/>
          <p:cNvSpPr/>
          <p:nvPr/>
        </p:nvSpPr>
        <p:spPr>
          <a:xfrm rot="10800000">
            <a:off x="8075613" y="3997325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8" name="타원 237"/>
          <p:cNvSpPr/>
          <p:nvPr/>
        </p:nvSpPr>
        <p:spPr>
          <a:xfrm rot="10800000">
            <a:off x="7916863" y="3997325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" name="타원 238"/>
          <p:cNvSpPr/>
          <p:nvPr/>
        </p:nvSpPr>
        <p:spPr>
          <a:xfrm rot="10800000">
            <a:off x="7759700" y="3997325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0" name="타원 239"/>
          <p:cNvSpPr/>
          <p:nvPr/>
        </p:nvSpPr>
        <p:spPr>
          <a:xfrm rot="10800000">
            <a:off x="7600950" y="3997325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1" name="타원 240"/>
          <p:cNvSpPr/>
          <p:nvPr/>
        </p:nvSpPr>
        <p:spPr>
          <a:xfrm rot="10800000">
            <a:off x="7443788" y="3997325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2" name="타원 241"/>
          <p:cNvSpPr/>
          <p:nvPr/>
        </p:nvSpPr>
        <p:spPr>
          <a:xfrm rot="10800000">
            <a:off x="8075613" y="4154488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3" name="타원 242"/>
          <p:cNvSpPr/>
          <p:nvPr/>
        </p:nvSpPr>
        <p:spPr>
          <a:xfrm rot="10800000">
            <a:off x="7916863" y="4154488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4" name="타원 243"/>
          <p:cNvSpPr/>
          <p:nvPr/>
        </p:nvSpPr>
        <p:spPr>
          <a:xfrm rot="10800000">
            <a:off x="7758113" y="4154488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" name="타원 244"/>
          <p:cNvSpPr/>
          <p:nvPr/>
        </p:nvSpPr>
        <p:spPr>
          <a:xfrm rot="10800000">
            <a:off x="7600950" y="4154488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6" name="타원 245"/>
          <p:cNvSpPr/>
          <p:nvPr/>
        </p:nvSpPr>
        <p:spPr>
          <a:xfrm rot="10800000">
            <a:off x="7443788" y="4154488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7" name="타원 246"/>
          <p:cNvSpPr/>
          <p:nvPr/>
        </p:nvSpPr>
        <p:spPr>
          <a:xfrm rot="10800000">
            <a:off x="8075613" y="4311650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8" name="타원 247"/>
          <p:cNvSpPr/>
          <p:nvPr/>
        </p:nvSpPr>
        <p:spPr>
          <a:xfrm rot="10800000">
            <a:off x="7916863" y="43116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9" name="타원 248"/>
          <p:cNvSpPr/>
          <p:nvPr/>
        </p:nvSpPr>
        <p:spPr>
          <a:xfrm rot="10800000">
            <a:off x="7758113" y="4311650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0" name="타원 249"/>
          <p:cNvSpPr/>
          <p:nvPr/>
        </p:nvSpPr>
        <p:spPr>
          <a:xfrm rot="10800000">
            <a:off x="7600950" y="43116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1" name="타원 250"/>
          <p:cNvSpPr/>
          <p:nvPr/>
        </p:nvSpPr>
        <p:spPr>
          <a:xfrm rot="10800000">
            <a:off x="7443788" y="4311650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2" name="타원 251"/>
          <p:cNvSpPr/>
          <p:nvPr/>
        </p:nvSpPr>
        <p:spPr>
          <a:xfrm rot="10800000">
            <a:off x="8085138" y="4479925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3" name="타원 252"/>
          <p:cNvSpPr/>
          <p:nvPr/>
        </p:nvSpPr>
        <p:spPr>
          <a:xfrm rot="10800000">
            <a:off x="7916863" y="4470400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4" name="타원 253"/>
          <p:cNvSpPr/>
          <p:nvPr/>
        </p:nvSpPr>
        <p:spPr>
          <a:xfrm rot="10800000">
            <a:off x="7758113" y="4470400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5" name="타원 254"/>
          <p:cNvSpPr/>
          <p:nvPr/>
        </p:nvSpPr>
        <p:spPr>
          <a:xfrm rot="10800000">
            <a:off x="7600950" y="4470400"/>
            <a:ext cx="142875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" name="타원 255"/>
          <p:cNvSpPr/>
          <p:nvPr/>
        </p:nvSpPr>
        <p:spPr>
          <a:xfrm rot="10800000">
            <a:off x="7453313" y="4479925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7" name="타원 256"/>
          <p:cNvSpPr/>
          <p:nvPr/>
        </p:nvSpPr>
        <p:spPr>
          <a:xfrm rot="10800000">
            <a:off x="7927975" y="4637088"/>
            <a:ext cx="120650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8" name="타원 257"/>
          <p:cNvSpPr/>
          <p:nvPr/>
        </p:nvSpPr>
        <p:spPr>
          <a:xfrm rot="10800000">
            <a:off x="7758113" y="4627563"/>
            <a:ext cx="141288" cy="14128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9" name="타원 258"/>
          <p:cNvSpPr/>
          <p:nvPr/>
        </p:nvSpPr>
        <p:spPr>
          <a:xfrm rot="10800000">
            <a:off x="7612063" y="4637088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0" name="타원 259"/>
          <p:cNvSpPr/>
          <p:nvPr/>
        </p:nvSpPr>
        <p:spPr>
          <a:xfrm rot="10800000">
            <a:off x="7758113" y="4784725"/>
            <a:ext cx="141288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1" name="타원 260"/>
          <p:cNvSpPr/>
          <p:nvPr/>
        </p:nvSpPr>
        <p:spPr>
          <a:xfrm rot="10800000">
            <a:off x="8401050" y="4006850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2" name="타원 261"/>
          <p:cNvSpPr/>
          <p:nvPr/>
        </p:nvSpPr>
        <p:spPr>
          <a:xfrm rot="10800000">
            <a:off x="8232775" y="3997325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3" name="타원 262"/>
          <p:cNvSpPr/>
          <p:nvPr/>
        </p:nvSpPr>
        <p:spPr>
          <a:xfrm rot="10800000">
            <a:off x="8401050" y="4165600"/>
            <a:ext cx="122238" cy="120650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4" name="타원 263"/>
          <p:cNvSpPr/>
          <p:nvPr/>
        </p:nvSpPr>
        <p:spPr>
          <a:xfrm rot="10800000">
            <a:off x="8232775" y="4154488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" name="타원 264"/>
          <p:cNvSpPr/>
          <p:nvPr/>
        </p:nvSpPr>
        <p:spPr>
          <a:xfrm rot="10800000">
            <a:off x="8243888" y="4322763"/>
            <a:ext cx="120650" cy="120650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" name="타원 265"/>
          <p:cNvSpPr/>
          <p:nvPr/>
        </p:nvSpPr>
        <p:spPr>
          <a:xfrm rot="10800000">
            <a:off x="8559800" y="4006850"/>
            <a:ext cx="120650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7" name="타원 266"/>
          <p:cNvSpPr/>
          <p:nvPr/>
        </p:nvSpPr>
        <p:spPr>
          <a:xfrm rot="10800000">
            <a:off x="6980238" y="4006850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8" name="타원 267"/>
          <p:cNvSpPr/>
          <p:nvPr/>
        </p:nvSpPr>
        <p:spPr>
          <a:xfrm rot="10800000">
            <a:off x="7285038" y="3997325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9" name="타원 268"/>
          <p:cNvSpPr/>
          <p:nvPr/>
        </p:nvSpPr>
        <p:spPr>
          <a:xfrm rot="10800000">
            <a:off x="7137400" y="4006850"/>
            <a:ext cx="122238" cy="122238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0" name="타원 269"/>
          <p:cNvSpPr/>
          <p:nvPr/>
        </p:nvSpPr>
        <p:spPr>
          <a:xfrm rot="10800000">
            <a:off x="7285038" y="4154488"/>
            <a:ext cx="142875" cy="142875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1" name="타원 270"/>
          <p:cNvSpPr/>
          <p:nvPr/>
        </p:nvSpPr>
        <p:spPr>
          <a:xfrm rot="10800000">
            <a:off x="7137400" y="4165600"/>
            <a:ext cx="122238" cy="120650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2" name="타원 271"/>
          <p:cNvSpPr/>
          <p:nvPr/>
        </p:nvSpPr>
        <p:spPr>
          <a:xfrm rot="10800000">
            <a:off x="7296150" y="4322763"/>
            <a:ext cx="122238" cy="120650"/>
          </a:xfrm>
          <a:prstGeom prst="ellipse">
            <a:avLst/>
          </a:prstGeom>
          <a:solidFill>
            <a:srgbClr val="A8D4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3" name="타원 272"/>
          <p:cNvSpPr/>
          <p:nvPr/>
        </p:nvSpPr>
        <p:spPr>
          <a:xfrm rot="10800000">
            <a:off x="8113713" y="3117850"/>
            <a:ext cx="65088" cy="65088"/>
          </a:xfrm>
          <a:prstGeom prst="ellipse">
            <a:avLst/>
          </a:prstGeom>
          <a:solidFill>
            <a:srgbClr val="A8D41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4" name="타원 273"/>
          <p:cNvSpPr/>
          <p:nvPr/>
        </p:nvSpPr>
        <p:spPr>
          <a:xfrm rot="10800000">
            <a:off x="7956550" y="3117850"/>
            <a:ext cx="65088" cy="65088"/>
          </a:xfrm>
          <a:prstGeom prst="ellipse">
            <a:avLst/>
          </a:prstGeom>
          <a:solidFill>
            <a:srgbClr val="A8D41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5" name="타원 274"/>
          <p:cNvSpPr/>
          <p:nvPr/>
        </p:nvSpPr>
        <p:spPr>
          <a:xfrm rot="10800000">
            <a:off x="7796213" y="3117850"/>
            <a:ext cx="65088" cy="65088"/>
          </a:xfrm>
          <a:prstGeom prst="ellipse">
            <a:avLst/>
          </a:prstGeom>
          <a:solidFill>
            <a:srgbClr val="A8D41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 rot="10800000">
            <a:off x="7640638" y="3117850"/>
            <a:ext cx="65088" cy="65088"/>
          </a:xfrm>
          <a:prstGeom prst="ellipse">
            <a:avLst/>
          </a:prstGeom>
          <a:solidFill>
            <a:srgbClr val="A8D41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7" name="타원 276"/>
          <p:cNvSpPr/>
          <p:nvPr/>
        </p:nvSpPr>
        <p:spPr>
          <a:xfrm rot="10800000">
            <a:off x="7481888" y="3117850"/>
            <a:ext cx="65088" cy="65088"/>
          </a:xfrm>
          <a:prstGeom prst="ellipse">
            <a:avLst/>
          </a:prstGeom>
          <a:solidFill>
            <a:srgbClr val="A8D41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 flipH="1">
            <a:off x="452042" y="2994025"/>
            <a:ext cx="822364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  <a:alpha val="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44" name="TextBox 74"/>
          <p:cNvSpPr txBox="1"/>
          <p:nvPr/>
        </p:nvSpPr>
        <p:spPr>
          <a:xfrm>
            <a:off x="2614930" y="2029460"/>
            <a:ext cx="6657975" cy="937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Messaging component</a:t>
            </a: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Multi-user trades</a:t>
            </a: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Smart Trades - Wishlists and notifications</a:t>
            </a: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43145" name="TextBox 74"/>
          <p:cNvSpPr txBox="1"/>
          <p:nvPr/>
        </p:nvSpPr>
        <p:spPr>
          <a:xfrm>
            <a:off x="2614613" y="3228975"/>
            <a:ext cx="687228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Time spent on authentication</a:t>
            </a: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959"/>
                </a:solidFill>
                <a:latin typeface="Arial" panose="020B0604020202020204" pitchFamily="34" charset="0"/>
                <a:ea typeface="HY견고딕" pitchFamily="18" charset="-127"/>
              </a:rPr>
              <a:t>Over complicated starting goal</a:t>
            </a: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  <a:p>
            <a:pPr algn="just" latinLnBrk="1">
              <a:buFont typeface="Arial" panose="020B0604020202020204" pitchFamily="34" charset="0"/>
            </a:pPr>
            <a:endParaRPr lang="en-US" altLang="ko-KR" sz="1100" dirty="0">
              <a:solidFill>
                <a:srgbClr val="595959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43146" name="TextBox 280"/>
          <p:cNvSpPr txBox="1"/>
          <p:nvPr/>
        </p:nvSpPr>
        <p:spPr>
          <a:xfrm>
            <a:off x="2214563" y="1384300"/>
            <a:ext cx="3891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latinLnBrk="1"/>
            <a:r>
              <a:rPr lang="en-US" altLang="ko-KR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50" charset="-127"/>
              </a:rPr>
              <a:t>IMPROVEMENTS</a:t>
            </a:r>
            <a:endParaRPr lang="en-US" altLang="ko-KR" sz="36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Malgun Gothic" panose="020B0503020000020004" pitchFamily="50" charset="-127"/>
            </a:endParaRPr>
          </a:p>
        </p:txBody>
      </p:sp>
      <p:sp>
        <p:nvSpPr>
          <p:cNvPr id="43147" name="TextBox 281"/>
          <p:cNvSpPr txBox="1"/>
          <p:nvPr/>
        </p:nvSpPr>
        <p:spPr>
          <a:xfrm>
            <a:off x="4162108" y="3873500"/>
            <a:ext cx="2697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 latinLnBrk="1"/>
            <a:r>
              <a:rPr lang="en-US" altLang="ko-KR" sz="3600" b="1" dirty="0">
                <a:solidFill>
                  <a:srgbClr val="A8D41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SETBACKS</a:t>
            </a:r>
            <a:endParaRPr lang="en-US" altLang="ko-KR" sz="3600" b="1" dirty="0">
              <a:solidFill>
                <a:srgbClr val="A8D41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0708" t="27361" r="52670" b="57127"/>
          <a:stretch>
            <a:fillRect/>
          </a:stretch>
        </p:blipFill>
        <p:spPr>
          <a:xfrm>
            <a:off x="8395970" y="213995"/>
            <a:ext cx="339090" cy="10033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7"/>
          <p:cNvSpPr txBox="1"/>
          <p:nvPr/>
        </p:nvSpPr>
        <p:spPr>
          <a:xfrm>
            <a:off x="253999" y="3678393"/>
            <a:ext cx="8636000" cy="8794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1"/>
              </a:extrusionClr>
              <a:contourClr>
                <a:schemeClr val="bg1"/>
              </a:contourClr>
            </a:sp3d>
          </a:bodyPr>
          <a:lstStyle/>
          <a:p>
            <a:pPr marR="0" algn="ctr" defTabSz="913765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ko-KR" sz="6600" kern="1200" cap="none" spc="-150" normalizeH="0" baseline="0" noProof="0" dirty="0" smtClean="0">
                <a:solidFill>
                  <a:srgbClr val="00AFFF"/>
                </a:solidFill>
                <a:effectLst>
                  <a:glow rad="76200">
                    <a:schemeClr val="bg1">
                      <a:alpha val="35000"/>
                    </a:schemeClr>
                  </a:glow>
                </a:effectLst>
                <a:latin typeface="Arno Pro Smbd Subhead" pitchFamily="18" charset="0"/>
                <a:ea typeface="+mn-ea"/>
                <a:cs typeface="Arial" panose="020B0604020202020204" pitchFamily="34" charset="0"/>
              </a:rPr>
              <a:t>THANK  </a:t>
            </a:r>
            <a:r>
              <a:rPr kumimoji="0" lang="en-US" altLang="ko-KR" sz="6600" kern="1200" cap="none" spc="-150" normalizeH="0" baseline="0" noProof="0" dirty="0" smtClean="0">
                <a:solidFill>
                  <a:srgbClr val="7DC844"/>
                </a:solidFill>
                <a:effectLst>
                  <a:glow rad="76200">
                    <a:schemeClr val="bg1">
                      <a:alpha val="35000"/>
                    </a:schemeClr>
                  </a:glow>
                </a:effectLst>
                <a:latin typeface="Arno Pro Smbd Subhead" pitchFamily="18" charset="0"/>
                <a:ea typeface="+mn-ea"/>
                <a:cs typeface="Arial" panose="020B0604020202020204" pitchFamily="34" charset="0"/>
              </a:rPr>
              <a:t>YOU</a:t>
            </a:r>
            <a:endParaRPr kumimoji="0" lang="ko-KR" altLang="en-US" sz="6600" kern="1200" cap="none" spc="-150" normalizeH="0" baseline="0" noProof="0" dirty="0">
              <a:solidFill>
                <a:srgbClr val="7DC844"/>
              </a:solidFill>
              <a:effectLst>
                <a:glow rad="76200">
                  <a:schemeClr val="bg1">
                    <a:alpha val="35000"/>
                  </a:schemeClr>
                </a:glow>
              </a:effectLst>
              <a:latin typeface="Arno Pro Smbd Subhea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7000" y="4373245"/>
            <a:ext cx="6350635" cy="107950"/>
          </a:xfrm>
          <a:prstGeom prst="roundRect">
            <a:avLst>
              <a:gd name="adj" fmla="val 50000"/>
            </a:avLst>
          </a:prstGeom>
          <a:solidFill>
            <a:srgbClr val="FF99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100" b="1">
                <a:solidFill>
                  <a:srgbClr val="A8D4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e-commerce-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1252855"/>
            <a:ext cx="2359660" cy="172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10708" t="27361" r="52670" b="57127"/>
          <a:stretch>
            <a:fillRect/>
          </a:stretch>
        </p:blipFill>
        <p:spPr>
          <a:xfrm>
            <a:off x="3505835" y="1774190"/>
            <a:ext cx="2212975" cy="52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16100" y="2301240"/>
            <a:ext cx="5782945" cy="11988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Questions?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4547" name="그림 38"/>
          <p:cNvPicPr>
            <a:picLocks noChangeAspect="1"/>
          </p:cNvPicPr>
          <p:nvPr/>
        </p:nvPicPr>
        <p:blipFill>
          <a:blip r:embed="rId3"/>
          <a:srcRect t="20496" b="26289"/>
          <a:stretch>
            <a:fillRect/>
          </a:stretch>
        </p:blipFill>
        <p:spPr>
          <a:xfrm>
            <a:off x="-934720" y="-226060"/>
            <a:ext cx="10215245" cy="3904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53770" y="205740"/>
            <a:ext cx="72364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</a:t>
            </a:r>
            <a:r>
              <a:rPr lang="en-US" sz="9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0708" t="27361" r="52670" b="57127"/>
          <a:stretch>
            <a:fillRect/>
          </a:stretch>
        </p:blipFill>
        <p:spPr>
          <a:xfrm>
            <a:off x="1660525" y="2740660"/>
            <a:ext cx="5823585" cy="163258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25802 L 0.000000 -0.43185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Presentation</Application>
  <PresentationFormat>화면 슬라이드 쇼(16:9)</PresentationFormat>
  <Paragraphs>117</Paragraphs>
  <Slides>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SimSun</vt:lpstr>
      <vt:lpstr>Wingdings</vt:lpstr>
      <vt:lpstr>Malgun Gothic</vt:lpstr>
      <vt:lpstr>HY견고딕</vt:lpstr>
      <vt:lpstr>HY강B</vt:lpstr>
      <vt:lpstr>Arno Pro Smbd Subhead</vt:lpstr>
      <vt:lpstr>Segoe Print</vt:lpstr>
      <vt:lpstr>Arial Unicode MS</vt:lpstr>
      <vt:lpstr>굴림</vt:lpstr>
      <vt:lpstr>Arno Pro Smbd Display</vt:lpstr>
      <vt:lpstr>Microsoft YaHei</vt:lpstr>
      <vt:lpstr>Arial Unicode MS</vt:lpstr>
      <vt:lpstr>黑体</vt:lpstr>
      <vt:lpstr>Bahnschrift</vt:lpstr>
      <vt:lpstr>Arial Black</vt:lpstr>
      <vt:lpstr>fantasy</vt:lpstr>
      <vt:lpstr>MS Gothic</vt:lpstr>
      <vt:lpstr>Bahnschrift Condensed</vt:lpstr>
      <vt:lpstr>Malgun Gothic Semilight</vt:lpstr>
      <vt:lpstr>MingLiU_HKSCS-ExtB</vt:lpstr>
      <vt:lpstr>Bahnschrift Light</vt:lpstr>
      <vt:lpstr>Bahnschrift SemiBold Condensed</vt:lpstr>
      <vt:lpstr>Bahnschrift SemiBold</vt:lpstr>
      <vt:lpstr>Constantia</vt:lpstr>
      <vt:lpstr>Ebrima</vt:lpstr>
      <vt:lpstr>Franklin Gothic Medium</vt:lpstr>
      <vt:lpstr>Office 테마</vt:lpstr>
      <vt:lpstr>1_Office 테마</vt:lpstr>
      <vt:lpstr>PowerPoint 演示文稿</vt:lpstr>
      <vt:lpstr>PowerPoint 演示文稿</vt:lpstr>
      <vt:lpstr>PowerPoint 演示文稿</vt:lpstr>
      <vt:lpstr>APP FLOW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aram</dc:creator>
  <cp:lastModifiedBy>Alex</cp:lastModifiedBy>
  <cp:revision>641</cp:revision>
  <dcterms:created xsi:type="dcterms:W3CDTF">2013-05-06T11:53:18Z</dcterms:created>
  <dcterms:modified xsi:type="dcterms:W3CDTF">2019-11-15T14:32:24Z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